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47" r:id="rId4"/>
    <p:sldMasterId id="2147483771" r:id="rId5"/>
  </p:sldMasterIdLst>
  <p:notesMasterIdLst>
    <p:notesMasterId r:id="rId21"/>
  </p:notesMasterIdLst>
  <p:sldIdLst>
    <p:sldId id="257" r:id="rId6"/>
    <p:sldId id="267" r:id="rId7"/>
    <p:sldId id="259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65" r:id="rId19"/>
    <p:sldId id="26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>
      <p:cViewPr varScale="1">
        <p:scale>
          <a:sx n="74" d="100"/>
          <a:sy n="74" d="100"/>
        </p:scale>
        <p:origin x="120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F516C2-1F95-43A6-A7D8-8658F491C956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74CBA-CF55-40CB-9626-71EE3AC66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94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6FD8-7F4C-476C-86BA-8A06759CEF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A22F-4345-432D-8512-B1B25DB72E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936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6FD8-7F4C-476C-86BA-8A06759CEF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A22F-4345-432D-8512-B1B25DB72E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199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6FD8-7F4C-476C-86BA-8A06759CEF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A22F-4345-432D-8512-B1B25DB72E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989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en-US" altLang="vi-VN" dirty="0">
                <a:solidFill>
                  <a:srgbClr val="000000"/>
                </a:solidFill>
              </a:rPr>
              <a:pPr eaLnBrk="1" hangingPunct="1"/>
              <a:t>‹#›</a:t>
            </a:fld>
            <a:endParaRPr lang="en-US" altLang="vi-V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08626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en-US" altLang="vi-VN" dirty="0">
                <a:solidFill>
                  <a:srgbClr val="000000"/>
                </a:solidFill>
              </a:rPr>
              <a:pPr eaLnBrk="1" hangingPunct="1"/>
              <a:t>‹#›</a:t>
            </a:fld>
            <a:endParaRPr lang="en-US" altLang="vi-V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1184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en-US" altLang="vi-VN" dirty="0">
                <a:solidFill>
                  <a:srgbClr val="000000"/>
                </a:solidFill>
              </a:rPr>
              <a:pPr eaLnBrk="1" hangingPunct="1"/>
              <a:t>‹#›</a:t>
            </a:fld>
            <a:endParaRPr lang="en-US" altLang="vi-V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37788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6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en-US" altLang="vi-VN" dirty="0">
                <a:solidFill>
                  <a:srgbClr val="000000"/>
                </a:solidFill>
              </a:rPr>
              <a:pPr eaLnBrk="1" hangingPunct="1"/>
              <a:t>‹#›</a:t>
            </a:fld>
            <a:endParaRPr lang="en-US" altLang="vi-V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20640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en-US" altLang="vi-VN" dirty="0">
                <a:solidFill>
                  <a:srgbClr val="000000"/>
                </a:solidFill>
              </a:rPr>
              <a:pPr eaLnBrk="1" hangingPunct="1"/>
              <a:t>‹#›</a:t>
            </a:fld>
            <a:endParaRPr lang="en-US" altLang="vi-V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06266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en-US" altLang="vi-VN" dirty="0">
                <a:solidFill>
                  <a:srgbClr val="000000"/>
                </a:solidFill>
              </a:rPr>
              <a:pPr eaLnBrk="1" hangingPunct="1"/>
              <a:t>‹#›</a:t>
            </a:fld>
            <a:endParaRPr lang="en-US" altLang="vi-V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349726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en-US" altLang="vi-VN" dirty="0">
                <a:solidFill>
                  <a:srgbClr val="000000"/>
                </a:solidFill>
              </a:rPr>
              <a:pPr eaLnBrk="1" hangingPunct="1"/>
              <a:t>‹#›</a:t>
            </a:fld>
            <a:endParaRPr lang="en-US" altLang="vi-V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099681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en-US" altLang="vi-VN" dirty="0">
                <a:solidFill>
                  <a:srgbClr val="000000"/>
                </a:solidFill>
              </a:rPr>
              <a:pPr eaLnBrk="1" hangingPunct="1"/>
              <a:t>‹#›</a:t>
            </a:fld>
            <a:endParaRPr lang="en-US" altLang="vi-V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25216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6FD8-7F4C-476C-86BA-8A06759CEF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A22F-4345-432D-8512-B1B25DB72E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6812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7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en-US" altLang="vi-VN" dirty="0">
                <a:solidFill>
                  <a:srgbClr val="000000"/>
                </a:solidFill>
              </a:rPr>
              <a:pPr eaLnBrk="1" hangingPunct="1"/>
              <a:t>‹#›</a:t>
            </a:fld>
            <a:endParaRPr lang="en-US" altLang="vi-V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59693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en-US" altLang="vi-VN" dirty="0">
                <a:solidFill>
                  <a:srgbClr val="000000"/>
                </a:solidFill>
              </a:rPr>
              <a:pPr eaLnBrk="1" hangingPunct="1"/>
              <a:t>‹#›</a:t>
            </a:fld>
            <a:endParaRPr lang="en-US" altLang="vi-V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431921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52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en-US" altLang="vi-VN" dirty="0">
                <a:solidFill>
                  <a:srgbClr val="000000"/>
                </a:solidFill>
              </a:rPr>
              <a:pPr eaLnBrk="1" hangingPunct="1"/>
              <a:t>‹#›</a:t>
            </a:fld>
            <a:endParaRPr lang="en-US" altLang="vi-V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987033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1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Verdana" pitchFamily="34" charset="0"/>
              </a:endParaRPr>
            </a:p>
          </p:txBody>
        </p:sp>
        <p:sp>
          <p:nvSpPr>
            <p:cNvPr id="7" name="Freeform 19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9108557 w 5760"/>
                <a:gd name="T3" fmla="*/ 0 h 528"/>
                <a:gd name="T4" fmla="*/ 9108557 w 5760"/>
                <a:gd name="T5" fmla="*/ 838200 h 528"/>
                <a:gd name="T6" fmla="*/ 75905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Verdana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AutoShape 7"/>
          <p:cNvSpPr>
            <a:spLocks noChangeArrowheads="1"/>
          </p:cNvSpPr>
          <p:nvPr userDrawn="1"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1998573 h 1000"/>
              <a:gd name="T6" fmla="*/ 0 w 1000"/>
              <a:gd name="T7" fmla="*/ 11998573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13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724EF94-C0F3-4296-BE23-02A533CF4519}" type="datetime1">
              <a:rPr lang="en-US"/>
              <a:pPr>
                <a:defRPr/>
              </a:pPr>
              <a:t>10/15/2021</a:t>
            </a:fld>
            <a:endParaRPr lang="en-US"/>
          </a:p>
        </p:txBody>
      </p:sp>
      <p:sp>
        <p:nvSpPr>
          <p:cNvPr id="13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4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D5E94E6-7897-43A9-B044-FDFEF65628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81418"/>
      </p:ext>
    </p:extLst>
  </p:cSld>
  <p:clrMapOvr>
    <a:masterClrMapping/>
  </p:clrMapOvr>
  <p:transition spd="med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7AD4C-F8CE-4884-A2E9-D6BBA274D02E}" type="datetime1">
              <a:rPr lang="en-US">
                <a:solidFill>
                  <a:prstClr val="black"/>
                </a:solidFill>
              </a:rPr>
              <a:pPr>
                <a:defRPr/>
              </a:pPr>
              <a:t>10/15/2021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E58F1-FA76-47A1-B93F-02C1221F7F5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894249"/>
      </p:ext>
    </p:extLst>
  </p:cSld>
  <p:clrMapOvr>
    <a:masterClrMapping/>
  </p:clrMapOvr>
  <p:transition spd="med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40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885EC6-4E34-4FC4-AFCD-560214A86FD2}" type="datetime1">
              <a:rPr lang="en-US">
                <a:solidFill>
                  <a:prstClr val="black"/>
                </a:solidFill>
              </a:rPr>
              <a:pPr>
                <a:defRPr/>
              </a:pPr>
              <a:t>10/15/2021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A012CF5-CBBD-4D15-A282-B48229B9127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450614"/>
      </p:ext>
    </p:extLst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3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3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CDB0D-D8AD-49ED-A944-A025D657826E}" type="datetime1">
              <a:rPr lang="en-US">
                <a:solidFill>
                  <a:prstClr val="black"/>
                </a:solidFill>
              </a:rPr>
              <a:pPr>
                <a:defRPr/>
              </a:pPr>
              <a:t>10/15/2021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C1C69-BB34-4314-B6CE-1E4B953ACCC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538780"/>
      </p:ext>
    </p:extLst>
  </p:cSld>
  <p:clrMapOvr>
    <a:masterClrMapping/>
  </p:clrMapOvr>
  <p:transition spd="med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32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306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444306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01D7BC-4E9A-42EF-9A6F-EDD4B7214527}" type="datetime1">
              <a:rPr lang="en-US">
                <a:solidFill>
                  <a:prstClr val="black"/>
                </a:solidFill>
              </a:rPr>
              <a:pPr>
                <a:defRPr/>
              </a:pPr>
              <a:t>10/15/2021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B4CCE55-094C-491F-ACBE-925D028074AC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235177"/>
      </p:ext>
    </p:extLst>
  </p:cSld>
  <p:clrMapOvr>
    <a:masterClrMapping/>
  </p:clrMapOvr>
  <p:transition spd="med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41442-BEB1-43A2-A5A9-579BDFFC8445}" type="datetime1">
              <a:rPr lang="en-US">
                <a:solidFill>
                  <a:prstClr val="black"/>
                </a:solidFill>
              </a:rPr>
              <a:pPr>
                <a:defRPr/>
              </a:pPr>
              <a:t>10/15/2021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D81A9-F38A-4F7D-9914-65C4A683D31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436872"/>
      </p:ext>
    </p:extLst>
  </p:cSld>
  <p:clrMapOvr>
    <a:masterClrMapping/>
  </p:clrMapOvr>
  <p:transition spd="med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F5F5F-A4E1-489A-A5F6-2C30615DC3FD}" type="datetime1">
              <a:rPr lang="en-US">
                <a:solidFill>
                  <a:prstClr val="black"/>
                </a:solidFill>
              </a:rPr>
              <a:pPr>
                <a:defRPr/>
              </a:pPr>
              <a:t>10/15/2021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E886A-C828-4458-B26A-F4A88B96079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951753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6FD8-7F4C-476C-86BA-8A06759CEF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A22F-4345-432D-8512-B1B25DB72E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5253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A3A224-7019-41B7-BD07-F8E79907D67B}" type="datetime1">
              <a:rPr lang="en-US">
                <a:solidFill>
                  <a:prstClr val="black"/>
                </a:solidFill>
              </a:rPr>
              <a:pPr>
                <a:defRPr/>
              </a:pPr>
              <a:t>10/15/2021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3CAF40-D277-4112-ACFF-E8C9BD4E6A6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228182"/>
      </p:ext>
    </p:extLst>
  </p:cSld>
  <p:clrMapOvr>
    <a:masterClrMapping/>
  </p:clrMapOvr>
  <p:transition spd="med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5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6" name="Freeform 16"/>
          <p:cNvSpPr>
            <a:spLocks/>
          </p:cNvSpPr>
          <p:nvPr/>
        </p:nvSpPr>
        <p:spPr bwMode="auto">
          <a:xfrm>
            <a:off x="485776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5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81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6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6286C07-A85C-4C87-AAA4-6F6EF5EDFC01}" type="datetime1">
              <a:rPr lang="en-US">
                <a:solidFill>
                  <a:prstClr val="black"/>
                </a:solidFill>
              </a:rPr>
              <a:pPr>
                <a:defRPr/>
              </a:pPr>
              <a:t>10/15/2021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E5F6E20-9E45-40D9-B8E5-DDB8A3BB4D2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89070"/>
      </p:ext>
    </p:extLst>
  </p:cSld>
  <p:clrMapOvr>
    <a:masterClrMapping/>
  </p:clrMapOvr>
  <p:transition spd="med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3"/>
            <a:ext cx="8229600" cy="43860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96B83-A421-44D9-9591-4E9A242483A7}" type="datetime1">
              <a:rPr lang="en-US">
                <a:solidFill>
                  <a:prstClr val="black"/>
                </a:solidFill>
              </a:rPr>
              <a:pPr>
                <a:defRPr/>
              </a:pPr>
              <a:t>10/15/2021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5E44A-B6F9-4C22-88D2-3178C0E19BF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537831"/>
      </p:ext>
    </p:extLst>
  </p:cSld>
  <p:clrMapOvr>
    <a:masterClrMapping/>
  </p:clrMapOvr>
  <p:transition spd="med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52"/>
            <a:ext cx="1777470" cy="55927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F60C4-3E61-4678-BC94-6C4EA43A7690}" type="datetime1">
              <a:rPr lang="en-US">
                <a:solidFill>
                  <a:prstClr val="black"/>
                </a:solidFill>
              </a:rPr>
              <a:pPr>
                <a:defRPr/>
              </a:pPr>
              <a:t>10/15/2021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B0BBA-1C7E-42E4-A092-C21B28E669B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903184"/>
      </p:ext>
    </p:extLst>
  </p:cSld>
  <p:clrMapOvr>
    <a:masterClrMapping/>
  </p:clrMapOvr>
  <p:transition spd="med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Verdana" pitchFamily="34" charset="0"/>
              </a:endParaRPr>
            </a:p>
          </p:txBody>
        </p:sp>
        <p:sp>
          <p:nvSpPr>
            <p:cNvPr id="7" name="Freeform 19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9108557 w 5760"/>
                <a:gd name="T3" fmla="*/ 0 h 528"/>
                <a:gd name="T4" fmla="*/ 9108557 w 5760"/>
                <a:gd name="T5" fmla="*/ 838200 h 528"/>
                <a:gd name="T6" fmla="*/ 75905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Verdana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AutoShape 7"/>
          <p:cNvSpPr>
            <a:spLocks noChangeArrowheads="1"/>
          </p:cNvSpPr>
          <p:nvPr userDrawn="1"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1998573 h 1000"/>
              <a:gd name="T6" fmla="*/ 0 w 1000"/>
              <a:gd name="T7" fmla="*/ 11998573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724EF94-C0F3-4296-BE23-02A533CF4519}" type="datetime1">
              <a:rPr lang="en-US"/>
              <a:pPr>
                <a:defRPr/>
              </a:pPr>
              <a:t>10/15/2021</a:t>
            </a:fld>
            <a:endParaRPr lang="en-US"/>
          </a:p>
        </p:txBody>
      </p:sp>
      <p:sp>
        <p:nvSpPr>
          <p:cNvPr id="13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4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D5E94E6-7897-43A9-B044-FDFEF65628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302995"/>
      </p:ext>
    </p:extLst>
  </p:cSld>
  <p:clrMapOvr>
    <a:masterClrMapping/>
  </p:clrMapOvr>
  <p:transition spd="med"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7AD4C-F8CE-4884-A2E9-D6BBA274D02E}" type="datetime1">
              <a:rPr lang="en-US">
                <a:solidFill>
                  <a:prstClr val="black"/>
                </a:solidFill>
              </a:rPr>
              <a:pPr>
                <a:defRPr/>
              </a:pPr>
              <a:t>10/15/2021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E58F1-FA76-47A1-B93F-02C1221F7F5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699965"/>
      </p:ext>
    </p:extLst>
  </p:cSld>
  <p:clrMapOvr>
    <a:masterClrMapping/>
  </p:clrMapOvr>
  <p:transition spd="med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885EC6-4E34-4FC4-AFCD-560214A86FD2}" type="datetime1">
              <a:rPr lang="en-US">
                <a:solidFill>
                  <a:prstClr val="black"/>
                </a:solidFill>
              </a:rPr>
              <a:pPr>
                <a:defRPr/>
              </a:pPr>
              <a:t>10/15/2021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A012CF5-CBBD-4D15-A282-B48229B9127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187"/>
      </p:ext>
    </p:extLst>
  </p:cSld>
  <p:clrMapOvr>
    <a:masterClrMapping/>
  </p:clrMapOvr>
  <p:transition spd="med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CDB0D-D8AD-49ED-A944-A025D657826E}" type="datetime1">
              <a:rPr lang="en-US">
                <a:solidFill>
                  <a:prstClr val="black"/>
                </a:solidFill>
              </a:rPr>
              <a:pPr>
                <a:defRPr/>
              </a:pPr>
              <a:t>10/15/2021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C1C69-BB34-4314-B6CE-1E4B953ACCC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046984"/>
      </p:ext>
    </p:extLst>
  </p:cSld>
  <p:clrMapOvr>
    <a:masterClrMapping/>
  </p:clrMapOvr>
  <p:transition spd="med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01D7BC-4E9A-42EF-9A6F-EDD4B7214527}" type="datetime1">
              <a:rPr lang="en-US">
                <a:solidFill>
                  <a:prstClr val="black"/>
                </a:solidFill>
              </a:rPr>
              <a:pPr>
                <a:defRPr/>
              </a:pPr>
              <a:t>10/15/2021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B4CCE55-094C-491F-ACBE-925D028074AC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72571"/>
      </p:ext>
    </p:extLst>
  </p:cSld>
  <p:clrMapOvr>
    <a:masterClrMapping/>
  </p:clrMapOvr>
  <p:transition spd="med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41442-BEB1-43A2-A5A9-579BDFFC8445}" type="datetime1">
              <a:rPr lang="en-US">
                <a:solidFill>
                  <a:prstClr val="black"/>
                </a:solidFill>
              </a:rPr>
              <a:pPr>
                <a:defRPr/>
              </a:pPr>
              <a:t>10/15/2021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D81A9-F38A-4F7D-9914-65C4A683D31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920553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6FD8-7F4C-476C-86BA-8A06759CEF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A22F-4345-432D-8512-B1B25DB72E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0489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F5F5F-A4E1-489A-A5F6-2C30615DC3FD}" type="datetime1">
              <a:rPr lang="en-US">
                <a:solidFill>
                  <a:prstClr val="black"/>
                </a:solidFill>
              </a:rPr>
              <a:pPr>
                <a:defRPr/>
              </a:pPr>
              <a:t>10/15/2021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E886A-C828-4458-B26A-F4A88B96079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864562"/>
      </p:ext>
    </p:extLst>
  </p:cSld>
  <p:clrMapOvr>
    <a:masterClrMapping/>
  </p:clrMapOvr>
  <p:transition spd="med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A3A224-7019-41B7-BD07-F8E79907D67B}" type="datetime1">
              <a:rPr lang="en-US">
                <a:solidFill>
                  <a:prstClr val="black"/>
                </a:solidFill>
              </a:rPr>
              <a:pPr>
                <a:defRPr/>
              </a:pPr>
              <a:t>10/15/2021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3CAF40-D277-4112-ACFF-E8C9BD4E6A6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695675"/>
      </p:ext>
    </p:extLst>
  </p:cSld>
  <p:clrMapOvr>
    <a:masterClrMapping/>
  </p:clrMapOvr>
  <p:transition spd="med"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6" name="Freeform 16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6286C07-A85C-4C87-AAA4-6F6EF5EDFC01}" type="datetime1">
              <a:rPr lang="en-US">
                <a:solidFill>
                  <a:prstClr val="black"/>
                </a:solidFill>
              </a:rPr>
              <a:pPr>
                <a:defRPr/>
              </a:pPr>
              <a:t>10/15/2021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E5F6E20-9E45-40D9-B8E5-DDB8A3BB4D2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194673"/>
      </p:ext>
    </p:extLst>
  </p:cSld>
  <p:clrMapOvr>
    <a:masterClrMapping/>
  </p:clrMapOvr>
  <p:transition spd="med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96B83-A421-44D9-9591-4E9A242483A7}" type="datetime1">
              <a:rPr lang="en-US">
                <a:solidFill>
                  <a:prstClr val="black"/>
                </a:solidFill>
              </a:rPr>
              <a:pPr>
                <a:defRPr/>
              </a:pPr>
              <a:t>10/15/2021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5E44A-B6F9-4C22-88D2-3178C0E19BF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288358"/>
      </p:ext>
    </p:extLst>
  </p:cSld>
  <p:clrMapOvr>
    <a:masterClrMapping/>
  </p:clrMapOvr>
  <p:transition spd="med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F60C4-3E61-4678-BC94-6C4EA43A7690}" type="datetime1">
              <a:rPr lang="en-US">
                <a:solidFill>
                  <a:prstClr val="black"/>
                </a:solidFill>
              </a:rPr>
              <a:pPr>
                <a:defRPr/>
              </a:pPr>
              <a:t>10/15/2021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B0BBA-1C7E-42E4-A092-C21B28E669B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273766"/>
      </p:ext>
    </p:extLst>
  </p:cSld>
  <p:clrMapOvr>
    <a:masterClrMapping/>
  </p:clrMapOvr>
  <p:transition spd="med"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en-US" altLang="vi-VN" dirty="0">
                <a:solidFill>
                  <a:srgbClr val="000000"/>
                </a:solidFill>
              </a:rPr>
              <a:pPr eaLnBrk="1" hangingPunct="1"/>
              <a:t>‹#›</a:t>
            </a:fld>
            <a:endParaRPr lang="en-US" altLang="vi-V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265133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en-US" altLang="vi-VN" dirty="0">
                <a:solidFill>
                  <a:srgbClr val="000000"/>
                </a:solidFill>
              </a:rPr>
              <a:pPr eaLnBrk="1" hangingPunct="1"/>
              <a:t>‹#›</a:t>
            </a:fld>
            <a:endParaRPr lang="en-US" altLang="vi-V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005186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en-US" altLang="vi-VN" dirty="0">
                <a:solidFill>
                  <a:srgbClr val="000000"/>
                </a:solidFill>
              </a:rPr>
              <a:pPr eaLnBrk="1" hangingPunct="1"/>
              <a:t>‹#›</a:t>
            </a:fld>
            <a:endParaRPr lang="en-US" altLang="vi-V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40075"/>
      </p:ext>
    </p:extLst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en-US" altLang="vi-VN" dirty="0">
                <a:solidFill>
                  <a:srgbClr val="000000"/>
                </a:solidFill>
              </a:rPr>
              <a:pPr eaLnBrk="1" hangingPunct="1"/>
              <a:t>‹#›</a:t>
            </a:fld>
            <a:endParaRPr lang="en-US" altLang="vi-V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767527"/>
      </p:ext>
    </p:extLst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en-US" altLang="vi-VN" dirty="0">
                <a:solidFill>
                  <a:srgbClr val="000000"/>
                </a:solidFill>
              </a:rPr>
              <a:pPr eaLnBrk="1" hangingPunct="1"/>
              <a:t>‹#›</a:t>
            </a:fld>
            <a:endParaRPr lang="en-US" altLang="vi-V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80562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6FD8-7F4C-476C-86BA-8A06759CEF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A22F-4345-432D-8512-B1B25DB72E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6616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en-US" altLang="vi-VN" dirty="0">
                <a:solidFill>
                  <a:srgbClr val="000000"/>
                </a:solidFill>
              </a:rPr>
              <a:pPr eaLnBrk="1" hangingPunct="1"/>
              <a:t>‹#›</a:t>
            </a:fld>
            <a:endParaRPr lang="en-US" altLang="vi-V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310032"/>
      </p:ext>
    </p:extLst>
  </p:cSld>
  <p:clrMapOvr>
    <a:masterClrMapping/>
  </p:clrMapOvr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en-US" altLang="vi-VN" dirty="0">
                <a:solidFill>
                  <a:srgbClr val="000000"/>
                </a:solidFill>
              </a:rPr>
              <a:pPr eaLnBrk="1" hangingPunct="1"/>
              <a:t>‹#›</a:t>
            </a:fld>
            <a:endParaRPr lang="en-US" altLang="vi-V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379711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en-US" altLang="vi-VN" dirty="0">
                <a:solidFill>
                  <a:srgbClr val="000000"/>
                </a:solidFill>
              </a:rPr>
              <a:pPr eaLnBrk="1" hangingPunct="1"/>
              <a:t>‹#›</a:t>
            </a:fld>
            <a:endParaRPr lang="en-US" altLang="vi-V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840814"/>
      </p:ext>
    </p:extLst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en-US" altLang="vi-VN" dirty="0">
                <a:solidFill>
                  <a:srgbClr val="000000"/>
                </a:solidFill>
              </a:rPr>
              <a:pPr eaLnBrk="1" hangingPunct="1"/>
              <a:t>‹#›</a:t>
            </a:fld>
            <a:endParaRPr lang="en-US" altLang="vi-V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29042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en-US" altLang="vi-VN" dirty="0">
                <a:solidFill>
                  <a:srgbClr val="000000"/>
                </a:solidFill>
              </a:rPr>
              <a:pPr eaLnBrk="1" hangingPunct="1"/>
              <a:t>‹#›</a:t>
            </a:fld>
            <a:endParaRPr lang="en-US" altLang="vi-V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07642"/>
      </p:ext>
    </p:extLst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/>
            <a:fld id="{9A0DB2DC-4C9A-4742-B13C-FB6460FD3503}" type="slidenum">
              <a:rPr lang="en-US" altLang="vi-VN" dirty="0">
                <a:solidFill>
                  <a:srgbClr val="000000"/>
                </a:solidFill>
              </a:rPr>
              <a:pPr eaLnBrk="1" hangingPunct="1"/>
              <a:t>‹#›</a:t>
            </a:fld>
            <a:endParaRPr lang="en-US" altLang="vi-V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36336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6FD8-7F4C-476C-86BA-8A06759CEF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A22F-4345-432D-8512-B1B25DB72E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164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6FD8-7F4C-476C-86BA-8A06759CEF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A22F-4345-432D-8512-B1B25DB72E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318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6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6FD8-7F4C-476C-86BA-8A06759CEF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A22F-4345-432D-8512-B1B25DB72E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759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12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6FD8-7F4C-476C-86BA-8A06759CEF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A22F-4345-432D-8512-B1B25DB72E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658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D6FD8-7F4C-476C-86BA-8A06759CEF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2A22F-4345-432D-8512-B1B25DB72E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734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altLang="vi-VN" dirty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51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5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6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5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50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CDFCC2-4C93-4B33-BBB4-8525ADB20BA5}" type="datetime1">
              <a:rPr lang="en-US">
                <a:solidFill>
                  <a:prstClr val="black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10/15/2021</a:t>
            </a:fld>
            <a:endParaRPr lang="en-US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50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50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7A2FE3-195D-400A-AAF5-8FE5D8E74D1A}" type="slidenum">
              <a:rPr lang="en-US">
                <a:solidFill>
                  <a:prstClr val="black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037" name="AutoShape 4"/>
          <p:cNvSpPr>
            <a:spLocks noChangeArrowheads="1"/>
          </p:cNvSpPr>
          <p:nvPr userDrawn="1"/>
        </p:nvSpPr>
        <p:spPr bwMode="auto">
          <a:xfrm>
            <a:off x="609601" y="1457325"/>
            <a:ext cx="7958138" cy="2698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728352 h 1000"/>
              <a:gd name="T6" fmla="*/ 0 w 1000"/>
              <a:gd name="T7" fmla="*/ 728352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183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CDFCC2-4C93-4B33-BBB4-8525ADB20BA5}" type="datetime1">
              <a:rPr lang="en-US">
                <a:solidFill>
                  <a:prstClr val="black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10/15/2021</a:t>
            </a:fld>
            <a:endParaRPr lang="en-US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7A2FE3-195D-400A-AAF5-8FE5D8E74D1A}" type="slidenum">
              <a:rPr lang="en-US">
                <a:solidFill>
                  <a:prstClr val="black"/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037" name="AutoShape 4"/>
          <p:cNvSpPr>
            <a:spLocks noChangeArrowheads="1"/>
          </p:cNvSpPr>
          <p:nvPr userDrawn="1"/>
        </p:nvSpPr>
        <p:spPr bwMode="auto">
          <a:xfrm>
            <a:off x="609600" y="1457325"/>
            <a:ext cx="7958138" cy="2698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728352 h 1000"/>
              <a:gd name="T6" fmla="*/ 0 w 1000"/>
              <a:gd name="T7" fmla="*/ 728352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798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altLang="vi-VN" dirty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68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13" Type="http://schemas.openxmlformats.org/officeDocument/2006/relationships/image" Target="../media/image35.gif"/><Relationship Id="rId18" Type="http://schemas.openxmlformats.org/officeDocument/2006/relationships/image" Target="../media/image4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9.gif"/><Relationship Id="rId12" Type="http://schemas.openxmlformats.org/officeDocument/2006/relationships/image" Target="../media/image34.gif"/><Relationship Id="rId17" Type="http://schemas.openxmlformats.org/officeDocument/2006/relationships/image" Target="../media/image39.gif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38.gif"/><Relationship Id="rId1" Type="http://schemas.openxmlformats.org/officeDocument/2006/relationships/audio" Target="file:///D:\ENTERTAIMENT\MUSIC\For%20record\Lemon%20Tree%20-%20Nh&#7841;c%20Kh&#244;ng%20L&#7901;i%20-%20T&#7843;i_%20lyrics_%20nh&#7841;c%20ch&#7901;%20b&#224;i%20h&#225;t.mp3" TargetMode="External"/><Relationship Id="rId6" Type="http://schemas.openxmlformats.org/officeDocument/2006/relationships/image" Target="../media/image28.gif"/><Relationship Id="rId11" Type="http://schemas.openxmlformats.org/officeDocument/2006/relationships/image" Target="../media/image33.wmf"/><Relationship Id="rId5" Type="http://schemas.openxmlformats.org/officeDocument/2006/relationships/image" Target="../media/image27.gif"/><Relationship Id="rId15" Type="http://schemas.openxmlformats.org/officeDocument/2006/relationships/image" Target="../media/image37.gif"/><Relationship Id="rId10" Type="http://schemas.openxmlformats.org/officeDocument/2006/relationships/image" Target="../media/image32.gif"/><Relationship Id="rId4" Type="http://schemas.openxmlformats.org/officeDocument/2006/relationships/audio" Target="../media/audio1.wav"/><Relationship Id="rId9" Type="http://schemas.openxmlformats.org/officeDocument/2006/relationships/image" Target="../media/image31.gif"/><Relationship Id="rId14" Type="http://schemas.openxmlformats.org/officeDocument/2006/relationships/image" Target="../media/image3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81200" y="2735758"/>
            <a:ext cx="510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MĨ </a:t>
            </a:r>
            <a:r>
              <a:rPr lang="en-US" sz="5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THUẬT 1</a:t>
            </a:r>
          </a:p>
          <a:p>
            <a:pPr algn="ctr"/>
            <a:r>
              <a:rPr lang="en-US" sz="5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Lớp:  </a:t>
            </a:r>
            <a:endParaRPr lang="en-US" sz="5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6800" y="609600"/>
            <a:ext cx="6934200" cy="212615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</a:t>
            </a:r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 với tiết học</a:t>
            </a:r>
            <a:endParaRPr lang="en-US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184666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NGUYỄN VĂN LỊCH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14400"/>
            <a:ext cx="6934200" cy="4876800"/>
          </a:xfrm>
        </p:spPr>
      </p:pic>
    </p:spTree>
    <p:extLst>
      <p:ext uri="{BB962C8B-B14F-4D97-AF65-F5344CB8AC3E}">
        <p14:creationId xmlns:p14="http://schemas.microsoft.com/office/powerpoint/2010/main" val="1662969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0" y="-304800"/>
            <a:ext cx="8229600" cy="1143000"/>
          </a:xfrm>
        </p:spPr>
        <p:txBody>
          <a:bodyPr/>
          <a:lstStyle/>
          <a:p>
            <a:r>
              <a:rPr lang="en-US" sz="2800" dirty="0" err="1" smtClean="0"/>
              <a:t>Nhà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tranh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85800"/>
            <a:ext cx="4267200" cy="304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685800"/>
            <a:ext cx="4267200" cy="304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762151"/>
            <a:ext cx="4495800" cy="31304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787646"/>
            <a:ext cx="4191000" cy="307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008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74638"/>
            <a:ext cx="4152900" cy="327226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60783"/>
            <a:ext cx="4381500" cy="3286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9981"/>
            <a:ext cx="4572000" cy="342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18024"/>
            <a:ext cx="4419600" cy="309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113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6700"/>
            <a:ext cx="29718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Cách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vẽ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4724400" cy="3886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533400"/>
            <a:ext cx="44196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839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8D267C1-9EC8-4A4C-9DFA-83DB0E7743A4}" type="slidenum">
              <a:rPr lang="en-US" altLang="en-US" smtClean="0">
                <a:solidFill>
                  <a:prstClr val="black"/>
                </a:solidFill>
              </a:rPr>
              <a:pPr/>
              <a:t>14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grpSp>
        <p:nvGrpSpPr>
          <p:cNvPr id="18435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48" y="13"/>
            <a:chExt cx="5712" cy="4283"/>
          </a:xfrm>
        </p:grpSpPr>
        <p:grpSp>
          <p:nvGrpSpPr>
            <p:cNvPr id="18989" name="Group 3"/>
            <p:cNvGrpSpPr>
              <a:grpSpLocks/>
            </p:cNvGrpSpPr>
            <p:nvPr/>
          </p:nvGrpSpPr>
          <p:grpSpPr bwMode="auto">
            <a:xfrm>
              <a:off x="48" y="3560"/>
              <a:ext cx="5712" cy="736"/>
              <a:chOff x="48" y="3560"/>
              <a:chExt cx="5712" cy="736"/>
            </a:xfrm>
          </p:grpSpPr>
          <p:sp>
            <p:nvSpPr>
              <p:cNvPr id="19188" name="Freeform 4"/>
              <p:cNvSpPr>
                <a:spLocks/>
              </p:cNvSpPr>
              <p:nvPr/>
            </p:nvSpPr>
            <p:spPr bwMode="auto">
              <a:xfrm rot="5400000">
                <a:off x="362" y="3246"/>
                <a:ext cx="736" cy="1364"/>
              </a:xfrm>
              <a:custGeom>
                <a:avLst/>
                <a:gdLst>
                  <a:gd name="T0" fmla="*/ 22 w 4809"/>
                  <a:gd name="T1" fmla="*/ 423 h 4316"/>
                  <a:gd name="T2" fmla="*/ 19 w 4809"/>
                  <a:gd name="T3" fmla="*/ 430 h 4316"/>
                  <a:gd name="T4" fmla="*/ 15 w 4809"/>
                  <a:gd name="T5" fmla="*/ 420 h 4316"/>
                  <a:gd name="T6" fmla="*/ 7 w 4809"/>
                  <a:gd name="T7" fmla="*/ 420 h 4316"/>
                  <a:gd name="T8" fmla="*/ 4 w 4809"/>
                  <a:gd name="T9" fmla="*/ 418 h 4316"/>
                  <a:gd name="T10" fmla="*/ 2 w 4809"/>
                  <a:gd name="T11" fmla="*/ 421 h 4316"/>
                  <a:gd name="T12" fmla="*/ 0 w 4809"/>
                  <a:gd name="T13" fmla="*/ 392 h 4316"/>
                  <a:gd name="T14" fmla="*/ 2 w 4809"/>
                  <a:gd name="T15" fmla="*/ 388 h 4316"/>
                  <a:gd name="T16" fmla="*/ 5 w 4809"/>
                  <a:gd name="T17" fmla="*/ 393 h 4316"/>
                  <a:gd name="T18" fmla="*/ 7 w 4809"/>
                  <a:gd name="T19" fmla="*/ 388 h 4316"/>
                  <a:gd name="T20" fmla="*/ 15 w 4809"/>
                  <a:gd name="T21" fmla="*/ 388 h 4316"/>
                  <a:gd name="T22" fmla="*/ 19 w 4809"/>
                  <a:gd name="T23" fmla="*/ 382 h 4316"/>
                  <a:gd name="T24" fmla="*/ 39 w 4809"/>
                  <a:gd name="T25" fmla="*/ 388 h 4316"/>
                  <a:gd name="T26" fmla="*/ 36 w 4809"/>
                  <a:gd name="T27" fmla="*/ 382 h 4316"/>
                  <a:gd name="T28" fmla="*/ 34 w 4809"/>
                  <a:gd name="T29" fmla="*/ 379 h 4316"/>
                  <a:gd name="T30" fmla="*/ 37 w 4809"/>
                  <a:gd name="T31" fmla="*/ 375 h 4316"/>
                  <a:gd name="T32" fmla="*/ 44 w 4809"/>
                  <a:gd name="T33" fmla="*/ 370 h 4316"/>
                  <a:gd name="T34" fmla="*/ 48 w 4809"/>
                  <a:gd name="T35" fmla="*/ 375 h 4316"/>
                  <a:gd name="T36" fmla="*/ 59 w 4809"/>
                  <a:gd name="T37" fmla="*/ 365 h 4316"/>
                  <a:gd name="T38" fmla="*/ 69 w 4809"/>
                  <a:gd name="T39" fmla="*/ 346 h 4316"/>
                  <a:gd name="T40" fmla="*/ 71 w 4809"/>
                  <a:gd name="T41" fmla="*/ 317 h 4316"/>
                  <a:gd name="T42" fmla="*/ 69 w 4809"/>
                  <a:gd name="T43" fmla="*/ 333 h 4316"/>
                  <a:gd name="T44" fmla="*/ 66 w 4809"/>
                  <a:gd name="T45" fmla="*/ 324 h 4316"/>
                  <a:gd name="T46" fmla="*/ 63 w 4809"/>
                  <a:gd name="T47" fmla="*/ 314 h 4316"/>
                  <a:gd name="T48" fmla="*/ 65 w 4809"/>
                  <a:gd name="T49" fmla="*/ 307 h 4316"/>
                  <a:gd name="T50" fmla="*/ 66 w 4809"/>
                  <a:gd name="T51" fmla="*/ 282 h 4316"/>
                  <a:gd name="T52" fmla="*/ 68 w 4809"/>
                  <a:gd name="T53" fmla="*/ 272 h 4316"/>
                  <a:gd name="T54" fmla="*/ 69 w 4809"/>
                  <a:gd name="T55" fmla="*/ 255 h 4316"/>
                  <a:gd name="T56" fmla="*/ 74 w 4809"/>
                  <a:gd name="T57" fmla="*/ 250 h 4316"/>
                  <a:gd name="T58" fmla="*/ 81 w 4809"/>
                  <a:gd name="T59" fmla="*/ 250 h 4316"/>
                  <a:gd name="T60" fmla="*/ 84 w 4809"/>
                  <a:gd name="T61" fmla="*/ 240 h 4316"/>
                  <a:gd name="T62" fmla="*/ 85 w 4809"/>
                  <a:gd name="T63" fmla="*/ 252 h 4316"/>
                  <a:gd name="T64" fmla="*/ 86 w 4809"/>
                  <a:gd name="T65" fmla="*/ 266 h 4316"/>
                  <a:gd name="T66" fmla="*/ 83 w 4809"/>
                  <a:gd name="T67" fmla="*/ 266 h 4316"/>
                  <a:gd name="T68" fmla="*/ 89 w 4809"/>
                  <a:gd name="T69" fmla="*/ 263 h 4316"/>
                  <a:gd name="T70" fmla="*/ 95 w 4809"/>
                  <a:gd name="T71" fmla="*/ 226 h 4316"/>
                  <a:gd name="T72" fmla="*/ 97 w 4809"/>
                  <a:gd name="T73" fmla="*/ 182 h 4316"/>
                  <a:gd name="T74" fmla="*/ 95 w 4809"/>
                  <a:gd name="T75" fmla="*/ 165 h 4316"/>
                  <a:gd name="T76" fmla="*/ 95 w 4809"/>
                  <a:gd name="T77" fmla="*/ 156 h 4316"/>
                  <a:gd name="T78" fmla="*/ 97 w 4809"/>
                  <a:gd name="T79" fmla="*/ 133 h 4316"/>
                  <a:gd name="T80" fmla="*/ 99 w 4809"/>
                  <a:gd name="T81" fmla="*/ 144 h 4316"/>
                  <a:gd name="T82" fmla="*/ 101 w 4809"/>
                  <a:gd name="T83" fmla="*/ 91 h 4316"/>
                  <a:gd name="T84" fmla="*/ 100 w 4809"/>
                  <a:gd name="T85" fmla="*/ 77 h 4316"/>
                  <a:gd name="T86" fmla="*/ 101 w 4809"/>
                  <a:gd name="T87" fmla="*/ 49 h 4316"/>
                  <a:gd name="T88" fmla="*/ 103 w 4809"/>
                  <a:gd name="T89" fmla="*/ 27 h 4316"/>
                  <a:gd name="T90" fmla="*/ 102 w 4809"/>
                  <a:gd name="T91" fmla="*/ 15 h 4316"/>
                  <a:gd name="T92" fmla="*/ 103 w 4809"/>
                  <a:gd name="T93" fmla="*/ 4 h 4316"/>
                  <a:gd name="T94" fmla="*/ 110 w 4809"/>
                  <a:gd name="T95" fmla="*/ 10 h 4316"/>
                  <a:gd name="T96" fmla="*/ 110 w 4809"/>
                  <a:gd name="T97" fmla="*/ 20 h 4316"/>
                  <a:gd name="T98" fmla="*/ 111 w 4809"/>
                  <a:gd name="T99" fmla="*/ 33 h 4316"/>
                  <a:gd name="T100" fmla="*/ 111 w 4809"/>
                  <a:gd name="T101" fmla="*/ 69 h 4316"/>
                  <a:gd name="T102" fmla="*/ 112 w 4809"/>
                  <a:gd name="T103" fmla="*/ 81 h 4316"/>
                  <a:gd name="T104" fmla="*/ 110 w 4809"/>
                  <a:gd name="T105" fmla="*/ 360 h 4316"/>
                  <a:gd name="T106" fmla="*/ 112 w 4809"/>
                  <a:gd name="T107" fmla="*/ 393 h 4316"/>
                  <a:gd name="T108" fmla="*/ 112 w 4809"/>
                  <a:gd name="T109" fmla="*/ 420 h 4316"/>
                  <a:gd name="T110" fmla="*/ 104 w 4809"/>
                  <a:gd name="T111" fmla="*/ 427 h 4316"/>
                  <a:gd name="T112" fmla="*/ 98 w 4809"/>
                  <a:gd name="T113" fmla="*/ 430 h 431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4809" h="4316">
                    <a:moveTo>
                      <a:pt x="4040" y="4229"/>
                    </a:moveTo>
                    <a:lnTo>
                      <a:pt x="1042" y="4216"/>
                    </a:lnTo>
                    <a:lnTo>
                      <a:pt x="994" y="4216"/>
                    </a:lnTo>
                    <a:lnTo>
                      <a:pt x="977" y="4216"/>
                    </a:lnTo>
                    <a:lnTo>
                      <a:pt x="946" y="4229"/>
                    </a:lnTo>
                    <a:lnTo>
                      <a:pt x="914" y="4259"/>
                    </a:lnTo>
                    <a:lnTo>
                      <a:pt x="898" y="4259"/>
                    </a:lnTo>
                    <a:lnTo>
                      <a:pt x="866" y="4259"/>
                    </a:lnTo>
                    <a:lnTo>
                      <a:pt x="833" y="4287"/>
                    </a:lnTo>
                    <a:lnTo>
                      <a:pt x="818" y="4303"/>
                    </a:lnTo>
                    <a:lnTo>
                      <a:pt x="802" y="4303"/>
                    </a:lnTo>
                    <a:lnTo>
                      <a:pt x="770" y="4259"/>
                    </a:lnTo>
                    <a:lnTo>
                      <a:pt x="722" y="4216"/>
                    </a:lnTo>
                    <a:lnTo>
                      <a:pt x="689" y="4201"/>
                    </a:lnTo>
                    <a:lnTo>
                      <a:pt x="641" y="4201"/>
                    </a:lnTo>
                    <a:lnTo>
                      <a:pt x="545" y="4216"/>
                    </a:lnTo>
                    <a:lnTo>
                      <a:pt x="466" y="4229"/>
                    </a:lnTo>
                    <a:lnTo>
                      <a:pt x="417" y="4229"/>
                    </a:lnTo>
                    <a:lnTo>
                      <a:pt x="369" y="4229"/>
                    </a:lnTo>
                    <a:lnTo>
                      <a:pt x="321" y="4201"/>
                    </a:lnTo>
                    <a:lnTo>
                      <a:pt x="288" y="4186"/>
                    </a:lnTo>
                    <a:lnTo>
                      <a:pt x="257" y="4157"/>
                    </a:lnTo>
                    <a:lnTo>
                      <a:pt x="257" y="4186"/>
                    </a:lnTo>
                    <a:lnTo>
                      <a:pt x="225" y="4186"/>
                    </a:lnTo>
                    <a:lnTo>
                      <a:pt x="192" y="4186"/>
                    </a:lnTo>
                    <a:lnTo>
                      <a:pt x="177" y="4216"/>
                    </a:lnTo>
                    <a:lnTo>
                      <a:pt x="144" y="4229"/>
                    </a:lnTo>
                    <a:lnTo>
                      <a:pt x="129" y="4229"/>
                    </a:lnTo>
                    <a:lnTo>
                      <a:pt x="113" y="4229"/>
                    </a:lnTo>
                    <a:lnTo>
                      <a:pt x="81" y="4216"/>
                    </a:lnTo>
                    <a:lnTo>
                      <a:pt x="65" y="4186"/>
                    </a:lnTo>
                    <a:lnTo>
                      <a:pt x="31" y="4186"/>
                    </a:lnTo>
                    <a:lnTo>
                      <a:pt x="17" y="4172"/>
                    </a:lnTo>
                    <a:lnTo>
                      <a:pt x="0" y="4172"/>
                    </a:lnTo>
                    <a:lnTo>
                      <a:pt x="0" y="3925"/>
                    </a:lnTo>
                    <a:lnTo>
                      <a:pt x="31" y="3925"/>
                    </a:lnTo>
                    <a:lnTo>
                      <a:pt x="65" y="3910"/>
                    </a:lnTo>
                    <a:lnTo>
                      <a:pt x="65" y="3897"/>
                    </a:lnTo>
                    <a:lnTo>
                      <a:pt x="81" y="3882"/>
                    </a:lnTo>
                    <a:lnTo>
                      <a:pt x="96" y="3882"/>
                    </a:lnTo>
                    <a:lnTo>
                      <a:pt x="129" y="3882"/>
                    </a:lnTo>
                    <a:lnTo>
                      <a:pt x="161" y="3882"/>
                    </a:lnTo>
                    <a:lnTo>
                      <a:pt x="177" y="3897"/>
                    </a:lnTo>
                    <a:lnTo>
                      <a:pt x="192" y="3925"/>
                    </a:lnTo>
                    <a:lnTo>
                      <a:pt x="225" y="3940"/>
                    </a:lnTo>
                    <a:lnTo>
                      <a:pt x="240" y="3940"/>
                    </a:lnTo>
                    <a:lnTo>
                      <a:pt x="257" y="3955"/>
                    </a:lnTo>
                    <a:lnTo>
                      <a:pt x="273" y="3925"/>
                    </a:lnTo>
                    <a:lnTo>
                      <a:pt x="288" y="3910"/>
                    </a:lnTo>
                    <a:lnTo>
                      <a:pt x="321" y="3882"/>
                    </a:lnTo>
                    <a:lnTo>
                      <a:pt x="353" y="3867"/>
                    </a:lnTo>
                    <a:lnTo>
                      <a:pt x="417" y="3867"/>
                    </a:lnTo>
                    <a:lnTo>
                      <a:pt x="466" y="3867"/>
                    </a:lnTo>
                    <a:lnTo>
                      <a:pt x="562" y="3882"/>
                    </a:lnTo>
                    <a:lnTo>
                      <a:pt x="626" y="3882"/>
                    </a:lnTo>
                    <a:lnTo>
                      <a:pt x="674" y="3882"/>
                    </a:lnTo>
                    <a:lnTo>
                      <a:pt x="722" y="3867"/>
                    </a:lnTo>
                    <a:lnTo>
                      <a:pt x="770" y="3838"/>
                    </a:lnTo>
                    <a:lnTo>
                      <a:pt x="802" y="3795"/>
                    </a:lnTo>
                    <a:lnTo>
                      <a:pt x="818" y="3823"/>
                    </a:lnTo>
                    <a:lnTo>
                      <a:pt x="850" y="3853"/>
                    </a:lnTo>
                    <a:lnTo>
                      <a:pt x="898" y="3853"/>
                    </a:lnTo>
                    <a:lnTo>
                      <a:pt x="914" y="3867"/>
                    </a:lnTo>
                    <a:lnTo>
                      <a:pt x="946" y="3882"/>
                    </a:lnTo>
                    <a:lnTo>
                      <a:pt x="1683" y="3882"/>
                    </a:lnTo>
                    <a:lnTo>
                      <a:pt x="1700" y="3882"/>
                    </a:lnTo>
                    <a:lnTo>
                      <a:pt x="1587" y="3823"/>
                    </a:lnTo>
                    <a:lnTo>
                      <a:pt x="1570" y="3823"/>
                    </a:lnTo>
                    <a:lnTo>
                      <a:pt x="1555" y="3823"/>
                    </a:lnTo>
                    <a:lnTo>
                      <a:pt x="1539" y="3823"/>
                    </a:lnTo>
                    <a:lnTo>
                      <a:pt x="1507" y="3838"/>
                    </a:lnTo>
                    <a:lnTo>
                      <a:pt x="1491" y="3823"/>
                    </a:lnTo>
                    <a:lnTo>
                      <a:pt x="1474" y="3823"/>
                    </a:lnTo>
                    <a:lnTo>
                      <a:pt x="1474" y="3810"/>
                    </a:lnTo>
                    <a:lnTo>
                      <a:pt x="1459" y="3795"/>
                    </a:lnTo>
                    <a:lnTo>
                      <a:pt x="1459" y="3767"/>
                    </a:lnTo>
                    <a:lnTo>
                      <a:pt x="1474" y="3752"/>
                    </a:lnTo>
                    <a:lnTo>
                      <a:pt x="1507" y="3737"/>
                    </a:lnTo>
                    <a:lnTo>
                      <a:pt x="1539" y="3737"/>
                    </a:lnTo>
                    <a:lnTo>
                      <a:pt x="1570" y="3752"/>
                    </a:lnTo>
                    <a:lnTo>
                      <a:pt x="1652" y="3708"/>
                    </a:lnTo>
                    <a:lnTo>
                      <a:pt x="1748" y="3680"/>
                    </a:lnTo>
                    <a:lnTo>
                      <a:pt x="1779" y="3636"/>
                    </a:lnTo>
                    <a:lnTo>
                      <a:pt x="1844" y="3680"/>
                    </a:lnTo>
                    <a:lnTo>
                      <a:pt x="1892" y="3708"/>
                    </a:lnTo>
                    <a:lnTo>
                      <a:pt x="1908" y="3723"/>
                    </a:lnTo>
                    <a:lnTo>
                      <a:pt x="1940" y="3737"/>
                    </a:lnTo>
                    <a:lnTo>
                      <a:pt x="1988" y="3737"/>
                    </a:lnTo>
                    <a:lnTo>
                      <a:pt x="2019" y="3737"/>
                    </a:lnTo>
                    <a:lnTo>
                      <a:pt x="2036" y="3752"/>
                    </a:lnTo>
                    <a:lnTo>
                      <a:pt x="2036" y="3708"/>
                    </a:lnTo>
                    <a:lnTo>
                      <a:pt x="2036" y="3665"/>
                    </a:lnTo>
                    <a:lnTo>
                      <a:pt x="2276" y="3665"/>
                    </a:lnTo>
                    <a:lnTo>
                      <a:pt x="2405" y="3665"/>
                    </a:lnTo>
                    <a:lnTo>
                      <a:pt x="2516" y="3650"/>
                    </a:lnTo>
                    <a:lnTo>
                      <a:pt x="2629" y="3636"/>
                    </a:lnTo>
                    <a:lnTo>
                      <a:pt x="2741" y="3593"/>
                    </a:lnTo>
                    <a:lnTo>
                      <a:pt x="2837" y="3550"/>
                    </a:lnTo>
                    <a:lnTo>
                      <a:pt x="2886" y="3506"/>
                    </a:lnTo>
                    <a:lnTo>
                      <a:pt x="2934" y="3463"/>
                    </a:lnTo>
                    <a:lnTo>
                      <a:pt x="2982" y="3389"/>
                    </a:lnTo>
                    <a:lnTo>
                      <a:pt x="3030" y="3331"/>
                    </a:lnTo>
                    <a:lnTo>
                      <a:pt x="3061" y="3244"/>
                    </a:lnTo>
                    <a:lnTo>
                      <a:pt x="3078" y="3172"/>
                    </a:lnTo>
                    <a:lnTo>
                      <a:pt x="3013" y="3172"/>
                    </a:lnTo>
                    <a:lnTo>
                      <a:pt x="2982" y="3172"/>
                    </a:lnTo>
                    <a:lnTo>
                      <a:pt x="2982" y="3216"/>
                    </a:lnTo>
                    <a:lnTo>
                      <a:pt x="2965" y="3244"/>
                    </a:lnTo>
                    <a:lnTo>
                      <a:pt x="2982" y="3317"/>
                    </a:lnTo>
                    <a:lnTo>
                      <a:pt x="2965" y="3331"/>
                    </a:lnTo>
                    <a:lnTo>
                      <a:pt x="2950" y="3331"/>
                    </a:lnTo>
                    <a:lnTo>
                      <a:pt x="2917" y="3274"/>
                    </a:lnTo>
                    <a:lnTo>
                      <a:pt x="2886" y="3244"/>
                    </a:lnTo>
                    <a:lnTo>
                      <a:pt x="2854" y="3231"/>
                    </a:lnTo>
                    <a:lnTo>
                      <a:pt x="2806" y="3244"/>
                    </a:lnTo>
                    <a:lnTo>
                      <a:pt x="2741" y="3244"/>
                    </a:lnTo>
                    <a:lnTo>
                      <a:pt x="2725" y="3244"/>
                    </a:lnTo>
                    <a:lnTo>
                      <a:pt x="2693" y="3216"/>
                    </a:lnTo>
                    <a:lnTo>
                      <a:pt x="2693" y="3172"/>
                    </a:lnTo>
                    <a:lnTo>
                      <a:pt x="2693" y="3144"/>
                    </a:lnTo>
                    <a:lnTo>
                      <a:pt x="2725" y="3129"/>
                    </a:lnTo>
                    <a:lnTo>
                      <a:pt x="2758" y="3114"/>
                    </a:lnTo>
                    <a:lnTo>
                      <a:pt x="2789" y="3129"/>
                    </a:lnTo>
                    <a:lnTo>
                      <a:pt x="2789" y="3100"/>
                    </a:lnTo>
                    <a:lnTo>
                      <a:pt x="2789" y="3070"/>
                    </a:lnTo>
                    <a:lnTo>
                      <a:pt x="2806" y="3014"/>
                    </a:lnTo>
                    <a:lnTo>
                      <a:pt x="2806" y="2970"/>
                    </a:lnTo>
                    <a:lnTo>
                      <a:pt x="2821" y="2925"/>
                    </a:lnTo>
                    <a:lnTo>
                      <a:pt x="2902" y="2853"/>
                    </a:lnTo>
                    <a:lnTo>
                      <a:pt x="2837" y="2825"/>
                    </a:lnTo>
                    <a:lnTo>
                      <a:pt x="2806" y="2810"/>
                    </a:lnTo>
                    <a:lnTo>
                      <a:pt x="2773" y="2810"/>
                    </a:lnTo>
                    <a:lnTo>
                      <a:pt x="2773" y="2795"/>
                    </a:lnTo>
                    <a:lnTo>
                      <a:pt x="2773" y="2781"/>
                    </a:lnTo>
                    <a:lnTo>
                      <a:pt x="2886" y="2723"/>
                    </a:lnTo>
                    <a:lnTo>
                      <a:pt x="2869" y="2665"/>
                    </a:lnTo>
                    <a:lnTo>
                      <a:pt x="2854" y="2621"/>
                    </a:lnTo>
                    <a:lnTo>
                      <a:pt x="2837" y="2578"/>
                    </a:lnTo>
                    <a:lnTo>
                      <a:pt x="2821" y="2534"/>
                    </a:lnTo>
                    <a:lnTo>
                      <a:pt x="2934" y="2549"/>
                    </a:lnTo>
                    <a:lnTo>
                      <a:pt x="2982" y="2564"/>
                    </a:lnTo>
                    <a:lnTo>
                      <a:pt x="3030" y="2593"/>
                    </a:lnTo>
                    <a:lnTo>
                      <a:pt x="3126" y="2463"/>
                    </a:lnTo>
                    <a:lnTo>
                      <a:pt x="3142" y="2491"/>
                    </a:lnTo>
                    <a:lnTo>
                      <a:pt x="3157" y="2506"/>
                    </a:lnTo>
                    <a:lnTo>
                      <a:pt x="3190" y="2564"/>
                    </a:lnTo>
                    <a:lnTo>
                      <a:pt x="3253" y="2534"/>
                    </a:lnTo>
                    <a:lnTo>
                      <a:pt x="3318" y="2506"/>
                    </a:lnTo>
                    <a:lnTo>
                      <a:pt x="3382" y="2506"/>
                    </a:lnTo>
                    <a:lnTo>
                      <a:pt x="3462" y="2506"/>
                    </a:lnTo>
                    <a:lnTo>
                      <a:pt x="3462" y="2463"/>
                    </a:lnTo>
                    <a:lnTo>
                      <a:pt x="3479" y="2433"/>
                    </a:lnTo>
                    <a:lnTo>
                      <a:pt x="3495" y="2404"/>
                    </a:lnTo>
                    <a:lnTo>
                      <a:pt x="3558" y="2404"/>
                    </a:lnTo>
                    <a:lnTo>
                      <a:pt x="3575" y="2404"/>
                    </a:lnTo>
                    <a:lnTo>
                      <a:pt x="3606" y="2419"/>
                    </a:lnTo>
                    <a:lnTo>
                      <a:pt x="3623" y="2463"/>
                    </a:lnTo>
                    <a:lnTo>
                      <a:pt x="3623" y="2478"/>
                    </a:lnTo>
                    <a:lnTo>
                      <a:pt x="3623" y="2491"/>
                    </a:lnTo>
                    <a:lnTo>
                      <a:pt x="3623" y="2521"/>
                    </a:lnTo>
                    <a:lnTo>
                      <a:pt x="3606" y="2534"/>
                    </a:lnTo>
                    <a:lnTo>
                      <a:pt x="3591" y="2549"/>
                    </a:lnTo>
                    <a:lnTo>
                      <a:pt x="3591" y="2578"/>
                    </a:lnTo>
                    <a:lnTo>
                      <a:pt x="3639" y="2621"/>
                    </a:lnTo>
                    <a:lnTo>
                      <a:pt x="3687" y="2665"/>
                    </a:lnTo>
                    <a:lnTo>
                      <a:pt x="3671" y="2680"/>
                    </a:lnTo>
                    <a:lnTo>
                      <a:pt x="3654" y="2665"/>
                    </a:lnTo>
                    <a:lnTo>
                      <a:pt x="3639" y="2665"/>
                    </a:lnTo>
                    <a:lnTo>
                      <a:pt x="3623" y="2665"/>
                    </a:lnTo>
                    <a:lnTo>
                      <a:pt x="3543" y="2665"/>
                    </a:lnTo>
                    <a:lnTo>
                      <a:pt x="3510" y="2738"/>
                    </a:lnTo>
                    <a:lnTo>
                      <a:pt x="3591" y="2738"/>
                    </a:lnTo>
                    <a:lnTo>
                      <a:pt x="3671" y="2708"/>
                    </a:lnTo>
                    <a:lnTo>
                      <a:pt x="3750" y="2665"/>
                    </a:lnTo>
                    <a:lnTo>
                      <a:pt x="3815" y="2636"/>
                    </a:lnTo>
                    <a:lnTo>
                      <a:pt x="3879" y="2578"/>
                    </a:lnTo>
                    <a:lnTo>
                      <a:pt x="3927" y="2521"/>
                    </a:lnTo>
                    <a:lnTo>
                      <a:pt x="3975" y="2463"/>
                    </a:lnTo>
                    <a:lnTo>
                      <a:pt x="4007" y="2389"/>
                    </a:lnTo>
                    <a:lnTo>
                      <a:pt x="4040" y="2259"/>
                    </a:lnTo>
                    <a:lnTo>
                      <a:pt x="4040" y="2115"/>
                    </a:lnTo>
                    <a:lnTo>
                      <a:pt x="4055" y="1825"/>
                    </a:lnTo>
                    <a:lnTo>
                      <a:pt x="4071" y="1825"/>
                    </a:lnTo>
                    <a:lnTo>
                      <a:pt x="4088" y="1825"/>
                    </a:lnTo>
                    <a:lnTo>
                      <a:pt x="4120" y="1825"/>
                    </a:lnTo>
                    <a:lnTo>
                      <a:pt x="4136" y="1810"/>
                    </a:lnTo>
                    <a:lnTo>
                      <a:pt x="4120" y="1796"/>
                    </a:lnTo>
                    <a:lnTo>
                      <a:pt x="4120" y="1766"/>
                    </a:lnTo>
                    <a:lnTo>
                      <a:pt x="4136" y="1723"/>
                    </a:lnTo>
                    <a:lnTo>
                      <a:pt x="4071" y="1651"/>
                    </a:lnTo>
                    <a:lnTo>
                      <a:pt x="4055" y="1623"/>
                    </a:lnTo>
                    <a:lnTo>
                      <a:pt x="4007" y="1593"/>
                    </a:lnTo>
                    <a:lnTo>
                      <a:pt x="4023" y="1579"/>
                    </a:lnTo>
                    <a:lnTo>
                      <a:pt x="4040" y="1579"/>
                    </a:lnTo>
                    <a:lnTo>
                      <a:pt x="4071" y="1564"/>
                    </a:lnTo>
                    <a:lnTo>
                      <a:pt x="4103" y="1493"/>
                    </a:lnTo>
                    <a:lnTo>
                      <a:pt x="4151" y="1419"/>
                    </a:lnTo>
                    <a:lnTo>
                      <a:pt x="4120" y="1391"/>
                    </a:lnTo>
                    <a:lnTo>
                      <a:pt x="4136" y="1361"/>
                    </a:lnTo>
                    <a:lnTo>
                      <a:pt x="4151" y="1332"/>
                    </a:lnTo>
                    <a:lnTo>
                      <a:pt x="4184" y="1332"/>
                    </a:lnTo>
                    <a:lnTo>
                      <a:pt x="4216" y="1332"/>
                    </a:lnTo>
                    <a:lnTo>
                      <a:pt x="4232" y="1361"/>
                    </a:lnTo>
                    <a:lnTo>
                      <a:pt x="4216" y="1419"/>
                    </a:lnTo>
                    <a:lnTo>
                      <a:pt x="4247" y="1447"/>
                    </a:lnTo>
                    <a:lnTo>
                      <a:pt x="4280" y="1478"/>
                    </a:lnTo>
                    <a:lnTo>
                      <a:pt x="4312" y="1564"/>
                    </a:lnTo>
                    <a:lnTo>
                      <a:pt x="4328" y="1549"/>
                    </a:lnTo>
                    <a:lnTo>
                      <a:pt x="4328" y="1230"/>
                    </a:lnTo>
                    <a:lnTo>
                      <a:pt x="4328" y="912"/>
                    </a:lnTo>
                    <a:lnTo>
                      <a:pt x="4295" y="868"/>
                    </a:lnTo>
                    <a:lnTo>
                      <a:pt x="4280" y="855"/>
                    </a:lnTo>
                    <a:lnTo>
                      <a:pt x="4280" y="825"/>
                    </a:lnTo>
                    <a:lnTo>
                      <a:pt x="4247" y="781"/>
                    </a:lnTo>
                    <a:lnTo>
                      <a:pt x="4280" y="768"/>
                    </a:lnTo>
                    <a:lnTo>
                      <a:pt x="4295" y="768"/>
                    </a:lnTo>
                    <a:lnTo>
                      <a:pt x="4328" y="725"/>
                    </a:lnTo>
                    <a:lnTo>
                      <a:pt x="4360" y="666"/>
                    </a:lnTo>
                    <a:lnTo>
                      <a:pt x="4360" y="608"/>
                    </a:lnTo>
                    <a:lnTo>
                      <a:pt x="4328" y="492"/>
                    </a:lnTo>
                    <a:lnTo>
                      <a:pt x="4328" y="434"/>
                    </a:lnTo>
                    <a:lnTo>
                      <a:pt x="4328" y="376"/>
                    </a:lnTo>
                    <a:lnTo>
                      <a:pt x="4343" y="332"/>
                    </a:lnTo>
                    <a:lnTo>
                      <a:pt x="4360" y="304"/>
                    </a:lnTo>
                    <a:lnTo>
                      <a:pt x="4393" y="275"/>
                    </a:lnTo>
                    <a:lnTo>
                      <a:pt x="4424" y="260"/>
                    </a:lnTo>
                    <a:lnTo>
                      <a:pt x="4408" y="245"/>
                    </a:lnTo>
                    <a:lnTo>
                      <a:pt x="4408" y="202"/>
                    </a:lnTo>
                    <a:lnTo>
                      <a:pt x="4360" y="174"/>
                    </a:lnTo>
                    <a:lnTo>
                      <a:pt x="4343" y="145"/>
                    </a:lnTo>
                    <a:lnTo>
                      <a:pt x="4343" y="115"/>
                    </a:lnTo>
                    <a:lnTo>
                      <a:pt x="4343" y="102"/>
                    </a:lnTo>
                    <a:lnTo>
                      <a:pt x="4360" y="72"/>
                    </a:lnTo>
                    <a:lnTo>
                      <a:pt x="4376" y="58"/>
                    </a:lnTo>
                    <a:lnTo>
                      <a:pt x="4393" y="43"/>
                    </a:lnTo>
                    <a:lnTo>
                      <a:pt x="4393" y="0"/>
                    </a:lnTo>
                    <a:lnTo>
                      <a:pt x="4408" y="0"/>
                    </a:lnTo>
                    <a:lnTo>
                      <a:pt x="4664" y="0"/>
                    </a:lnTo>
                    <a:lnTo>
                      <a:pt x="4664" y="58"/>
                    </a:lnTo>
                    <a:lnTo>
                      <a:pt x="4713" y="102"/>
                    </a:lnTo>
                    <a:lnTo>
                      <a:pt x="4729" y="115"/>
                    </a:lnTo>
                    <a:lnTo>
                      <a:pt x="4729" y="145"/>
                    </a:lnTo>
                    <a:lnTo>
                      <a:pt x="4729" y="159"/>
                    </a:lnTo>
                    <a:lnTo>
                      <a:pt x="4713" y="174"/>
                    </a:lnTo>
                    <a:lnTo>
                      <a:pt x="4681" y="202"/>
                    </a:lnTo>
                    <a:lnTo>
                      <a:pt x="4681" y="232"/>
                    </a:lnTo>
                    <a:lnTo>
                      <a:pt x="4664" y="245"/>
                    </a:lnTo>
                    <a:lnTo>
                      <a:pt x="4648" y="260"/>
                    </a:lnTo>
                    <a:lnTo>
                      <a:pt x="4696" y="289"/>
                    </a:lnTo>
                    <a:lnTo>
                      <a:pt x="4729" y="332"/>
                    </a:lnTo>
                    <a:lnTo>
                      <a:pt x="4744" y="376"/>
                    </a:lnTo>
                    <a:lnTo>
                      <a:pt x="4761" y="419"/>
                    </a:lnTo>
                    <a:lnTo>
                      <a:pt x="4713" y="608"/>
                    </a:lnTo>
                    <a:lnTo>
                      <a:pt x="4729" y="651"/>
                    </a:lnTo>
                    <a:lnTo>
                      <a:pt x="4729" y="694"/>
                    </a:lnTo>
                    <a:lnTo>
                      <a:pt x="4761" y="738"/>
                    </a:lnTo>
                    <a:lnTo>
                      <a:pt x="4809" y="768"/>
                    </a:lnTo>
                    <a:lnTo>
                      <a:pt x="4809" y="781"/>
                    </a:lnTo>
                    <a:lnTo>
                      <a:pt x="4809" y="796"/>
                    </a:lnTo>
                    <a:lnTo>
                      <a:pt x="4777" y="811"/>
                    </a:lnTo>
                    <a:lnTo>
                      <a:pt x="4761" y="825"/>
                    </a:lnTo>
                    <a:lnTo>
                      <a:pt x="4761" y="868"/>
                    </a:lnTo>
                    <a:lnTo>
                      <a:pt x="4729" y="927"/>
                    </a:lnTo>
                    <a:lnTo>
                      <a:pt x="4713" y="2463"/>
                    </a:lnTo>
                    <a:lnTo>
                      <a:pt x="4713" y="3606"/>
                    </a:lnTo>
                    <a:lnTo>
                      <a:pt x="4761" y="3665"/>
                    </a:lnTo>
                    <a:lnTo>
                      <a:pt x="4792" y="3737"/>
                    </a:lnTo>
                    <a:lnTo>
                      <a:pt x="4809" y="3810"/>
                    </a:lnTo>
                    <a:lnTo>
                      <a:pt x="4809" y="3897"/>
                    </a:lnTo>
                    <a:lnTo>
                      <a:pt x="4792" y="3940"/>
                    </a:lnTo>
                    <a:lnTo>
                      <a:pt x="4777" y="3969"/>
                    </a:lnTo>
                    <a:lnTo>
                      <a:pt x="4761" y="3984"/>
                    </a:lnTo>
                    <a:lnTo>
                      <a:pt x="4777" y="4055"/>
                    </a:lnTo>
                    <a:lnTo>
                      <a:pt x="4792" y="4129"/>
                    </a:lnTo>
                    <a:lnTo>
                      <a:pt x="4792" y="4201"/>
                    </a:lnTo>
                    <a:lnTo>
                      <a:pt x="4777" y="4272"/>
                    </a:lnTo>
                    <a:lnTo>
                      <a:pt x="4729" y="4303"/>
                    </a:lnTo>
                    <a:lnTo>
                      <a:pt x="4664" y="4303"/>
                    </a:lnTo>
                    <a:lnTo>
                      <a:pt x="4537" y="4287"/>
                    </a:lnTo>
                    <a:lnTo>
                      <a:pt x="4441" y="4272"/>
                    </a:lnTo>
                    <a:lnTo>
                      <a:pt x="4408" y="4303"/>
                    </a:lnTo>
                    <a:lnTo>
                      <a:pt x="4343" y="4316"/>
                    </a:lnTo>
                    <a:lnTo>
                      <a:pt x="4295" y="4316"/>
                    </a:lnTo>
                    <a:lnTo>
                      <a:pt x="4247" y="4316"/>
                    </a:lnTo>
                    <a:lnTo>
                      <a:pt x="4184" y="4303"/>
                    </a:lnTo>
                    <a:lnTo>
                      <a:pt x="4136" y="4287"/>
                    </a:lnTo>
                    <a:lnTo>
                      <a:pt x="4040" y="4229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89" name="Freeform 5"/>
              <p:cNvSpPr>
                <a:spLocks/>
              </p:cNvSpPr>
              <p:nvPr/>
            </p:nvSpPr>
            <p:spPr bwMode="auto">
              <a:xfrm rot="5400000">
                <a:off x="45" y="4197"/>
                <a:ext cx="47" cy="23"/>
              </a:xfrm>
              <a:custGeom>
                <a:avLst/>
                <a:gdLst>
                  <a:gd name="T0" fmla="*/ 0 w 305"/>
                  <a:gd name="T1" fmla="*/ 1 h 71"/>
                  <a:gd name="T2" fmla="*/ 0 w 305"/>
                  <a:gd name="T3" fmla="*/ 0 h 71"/>
                  <a:gd name="T4" fmla="*/ 1 w 305"/>
                  <a:gd name="T5" fmla="*/ 1 h 71"/>
                  <a:gd name="T6" fmla="*/ 3 w 305"/>
                  <a:gd name="T7" fmla="*/ 3 h 71"/>
                  <a:gd name="T8" fmla="*/ 4 w 305"/>
                  <a:gd name="T9" fmla="*/ 5 h 71"/>
                  <a:gd name="T10" fmla="*/ 5 w 305"/>
                  <a:gd name="T11" fmla="*/ 5 h 71"/>
                  <a:gd name="T12" fmla="*/ 7 w 305"/>
                  <a:gd name="T13" fmla="*/ 3 h 71"/>
                  <a:gd name="T14" fmla="*/ 7 w 305"/>
                  <a:gd name="T15" fmla="*/ 5 h 71"/>
                  <a:gd name="T16" fmla="*/ 6 w 305"/>
                  <a:gd name="T17" fmla="*/ 6 h 71"/>
                  <a:gd name="T18" fmla="*/ 5 w 305"/>
                  <a:gd name="T19" fmla="*/ 7 h 71"/>
                  <a:gd name="T20" fmla="*/ 4 w 305"/>
                  <a:gd name="T21" fmla="*/ 7 h 71"/>
                  <a:gd name="T22" fmla="*/ 3 w 305"/>
                  <a:gd name="T23" fmla="*/ 6 h 71"/>
                  <a:gd name="T24" fmla="*/ 2 w 305"/>
                  <a:gd name="T25" fmla="*/ 5 h 71"/>
                  <a:gd name="T26" fmla="*/ 0 w 305"/>
                  <a:gd name="T27" fmla="*/ 1 h 7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05" h="71">
                    <a:moveTo>
                      <a:pt x="0" y="13"/>
                    </a:moveTo>
                    <a:lnTo>
                      <a:pt x="15" y="0"/>
                    </a:lnTo>
                    <a:lnTo>
                      <a:pt x="48" y="13"/>
                    </a:lnTo>
                    <a:lnTo>
                      <a:pt x="111" y="28"/>
                    </a:lnTo>
                    <a:lnTo>
                      <a:pt x="159" y="43"/>
                    </a:lnTo>
                    <a:lnTo>
                      <a:pt x="224" y="43"/>
                    </a:lnTo>
                    <a:lnTo>
                      <a:pt x="288" y="28"/>
                    </a:lnTo>
                    <a:lnTo>
                      <a:pt x="305" y="43"/>
                    </a:lnTo>
                    <a:lnTo>
                      <a:pt x="272" y="56"/>
                    </a:lnTo>
                    <a:lnTo>
                      <a:pt x="224" y="71"/>
                    </a:lnTo>
                    <a:lnTo>
                      <a:pt x="176" y="71"/>
                    </a:lnTo>
                    <a:lnTo>
                      <a:pt x="128" y="56"/>
                    </a:lnTo>
                    <a:lnTo>
                      <a:pt x="63" y="43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90" name="Freeform 6"/>
              <p:cNvSpPr>
                <a:spLocks/>
              </p:cNvSpPr>
              <p:nvPr/>
            </p:nvSpPr>
            <p:spPr bwMode="auto">
              <a:xfrm rot="5400000">
                <a:off x="96" y="4181"/>
                <a:ext cx="76" cy="138"/>
              </a:xfrm>
              <a:custGeom>
                <a:avLst/>
                <a:gdLst>
                  <a:gd name="T0" fmla="*/ 1 w 497"/>
                  <a:gd name="T1" fmla="*/ 29 h 436"/>
                  <a:gd name="T2" fmla="*/ 0 w 497"/>
                  <a:gd name="T3" fmla="*/ 25 h 436"/>
                  <a:gd name="T4" fmla="*/ 0 w 497"/>
                  <a:gd name="T5" fmla="*/ 22 h 436"/>
                  <a:gd name="T6" fmla="*/ 0 w 497"/>
                  <a:gd name="T7" fmla="*/ 13 h 436"/>
                  <a:gd name="T8" fmla="*/ 0 w 497"/>
                  <a:gd name="T9" fmla="*/ 12 h 436"/>
                  <a:gd name="T10" fmla="*/ 0 w 497"/>
                  <a:gd name="T11" fmla="*/ 13 h 436"/>
                  <a:gd name="T12" fmla="*/ 1 w 497"/>
                  <a:gd name="T13" fmla="*/ 21 h 436"/>
                  <a:gd name="T14" fmla="*/ 2 w 497"/>
                  <a:gd name="T15" fmla="*/ 26 h 436"/>
                  <a:gd name="T16" fmla="*/ 2 w 497"/>
                  <a:gd name="T17" fmla="*/ 32 h 436"/>
                  <a:gd name="T18" fmla="*/ 3 w 497"/>
                  <a:gd name="T19" fmla="*/ 34 h 436"/>
                  <a:gd name="T20" fmla="*/ 4 w 497"/>
                  <a:gd name="T21" fmla="*/ 36 h 436"/>
                  <a:gd name="T22" fmla="*/ 5 w 497"/>
                  <a:gd name="T23" fmla="*/ 39 h 436"/>
                  <a:gd name="T24" fmla="*/ 6 w 497"/>
                  <a:gd name="T25" fmla="*/ 41 h 436"/>
                  <a:gd name="T26" fmla="*/ 9 w 497"/>
                  <a:gd name="T27" fmla="*/ 42 h 436"/>
                  <a:gd name="T28" fmla="*/ 11 w 497"/>
                  <a:gd name="T29" fmla="*/ 41 h 436"/>
                  <a:gd name="T30" fmla="*/ 11 w 497"/>
                  <a:gd name="T31" fmla="*/ 41 h 436"/>
                  <a:gd name="T32" fmla="*/ 11 w 497"/>
                  <a:gd name="T33" fmla="*/ 39 h 436"/>
                  <a:gd name="T34" fmla="*/ 11 w 497"/>
                  <a:gd name="T35" fmla="*/ 34 h 436"/>
                  <a:gd name="T36" fmla="*/ 11 w 497"/>
                  <a:gd name="T37" fmla="*/ 29 h 436"/>
                  <a:gd name="T38" fmla="*/ 11 w 497"/>
                  <a:gd name="T39" fmla="*/ 25 h 436"/>
                  <a:gd name="T40" fmla="*/ 11 w 497"/>
                  <a:gd name="T41" fmla="*/ 19 h 436"/>
                  <a:gd name="T42" fmla="*/ 10 w 497"/>
                  <a:gd name="T43" fmla="*/ 15 h 436"/>
                  <a:gd name="T44" fmla="*/ 9 w 497"/>
                  <a:gd name="T45" fmla="*/ 12 h 436"/>
                  <a:gd name="T46" fmla="*/ 8 w 497"/>
                  <a:gd name="T47" fmla="*/ 7 h 436"/>
                  <a:gd name="T48" fmla="*/ 7 w 497"/>
                  <a:gd name="T49" fmla="*/ 4 h 436"/>
                  <a:gd name="T50" fmla="*/ 6 w 497"/>
                  <a:gd name="T51" fmla="*/ 3 h 436"/>
                  <a:gd name="T52" fmla="*/ 5 w 497"/>
                  <a:gd name="T53" fmla="*/ 2 h 436"/>
                  <a:gd name="T54" fmla="*/ 4 w 497"/>
                  <a:gd name="T55" fmla="*/ 2 h 436"/>
                  <a:gd name="T56" fmla="*/ 3 w 497"/>
                  <a:gd name="T57" fmla="*/ 0 h 436"/>
                  <a:gd name="T58" fmla="*/ 4 w 497"/>
                  <a:gd name="T59" fmla="*/ 0 h 436"/>
                  <a:gd name="T60" fmla="*/ 5 w 497"/>
                  <a:gd name="T61" fmla="*/ 0 h 436"/>
                  <a:gd name="T62" fmla="*/ 7 w 497"/>
                  <a:gd name="T63" fmla="*/ 2 h 436"/>
                  <a:gd name="T64" fmla="*/ 8 w 497"/>
                  <a:gd name="T65" fmla="*/ 4 h 436"/>
                  <a:gd name="T66" fmla="*/ 9 w 497"/>
                  <a:gd name="T67" fmla="*/ 7 h 436"/>
                  <a:gd name="T68" fmla="*/ 10 w 497"/>
                  <a:gd name="T69" fmla="*/ 12 h 436"/>
                  <a:gd name="T70" fmla="*/ 11 w 497"/>
                  <a:gd name="T71" fmla="*/ 16 h 436"/>
                  <a:gd name="T72" fmla="*/ 11 w 497"/>
                  <a:gd name="T73" fmla="*/ 21 h 436"/>
                  <a:gd name="T74" fmla="*/ 12 w 497"/>
                  <a:gd name="T75" fmla="*/ 25 h 436"/>
                  <a:gd name="T76" fmla="*/ 12 w 497"/>
                  <a:gd name="T77" fmla="*/ 34 h 436"/>
                  <a:gd name="T78" fmla="*/ 11 w 497"/>
                  <a:gd name="T79" fmla="*/ 44 h 436"/>
                  <a:gd name="T80" fmla="*/ 10 w 497"/>
                  <a:gd name="T81" fmla="*/ 44 h 436"/>
                  <a:gd name="T82" fmla="*/ 9 w 497"/>
                  <a:gd name="T83" fmla="*/ 44 h 436"/>
                  <a:gd name="T84" fmla="*/ 7 w 497"/>
                  <a:gd name="T85" fmla="*/ 44 h 436"/>
                  <a:gd name="T86" fmla="*/ 6 w 497"/>
                  <a:gd name="T87" fmla="*/ 42 h 436"/>
                  <a:gd name="T88" fmla="*/ 4 w 497"/>
                  <a:gd name="T89" fmla="*/ 41 h 436"/>
                  <a:gd name="T90" fmla="*/ 3 w 497"/>
                  <a:gd name="T91" fmla="*/ 38 h 436"/>
                  <a:gd name="T92" fmla="*/ 2 w 497"/>
                  <a:gd name="T93" fmla="*/ 34 h 436"/>
                  <a:gd name="T94" fmla="*/ 1 w 497"/>
                  <a:gd name="T95" fmla="*/ 29 h 4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497" h="436">
                    <a:moveTo>
                      <a:pt x="31" y="291"/>
                    </a:moveTo>
                    <a:lnTo>
                      <a:pt x="16" y="247"/>
                    </a:lnTo>
                    <a:lnTo>
                      <a:pt x="16" y="219"/>
                    </a:lnTo>
                    <a:lnTo>
                      <a:pt x="0" y="132"/>
                    </a:lnTo>
                    <a:lnTo>
                      <a:pt x="0" y="117"/>
                    </a:lnTo>
                    <a:lnTo>
                      <a:pt x="16" y="132"/>
                    </a:lnTo>
                    <a:lnTo>
                      <a:pt x="31" y="204"/>
                    </a:lnTo>
                    <a:lnTo>
                      <a:pt x="64" y="262"/>
                    </a:lnTo>
                    <a:lnTo>
                      <a:pt x="96" y="319"/>
                    </a:lnTo>
                    <a:lnTo>
                      <a:pt x="129" y="334"/>
                    </a:lnTo>
                    <a:lnTo>
                      <a:pt x="160" y="363"/>
                    </a:lnTo>
                    <a:lnTo>
                      <a:pt x="208" y="393"/>
                    </a:lnTo>
                    <a:lnTo>
                      <a:pt x="273" y="406"/>
                    </a:lnTo>
                    <a:lnTo>
                      <a:pt x="400" y="421"/>
                    </a:lnTo>
                    <a:lnTo>
                      <a:pt x="449" y="406"/>
                    </a:lnTo>
                    <a:lnTo>
                      <a:pt x="465" y="406"/>
                    </a:lnTo>
                    <a:lnTo>
                      <a:pt x="480" y="393"/>
                    </a:lnTo>
                    <a:lnTo>
                      <a:pt x="480" y="334"/>
                    </a:lnTo>
                    <a:lnTo>
                      <a:pt x="465" y="291"/>
                    </a:lnTo>
                    <a:lnTo>
                      <a:pt x="465" y="247"/>
                    </a:lnTo>
                    <a:lnTo>
                      <a:pt x="449" y="189"/>
                    </a:lnTo>
                    <a:lnTo>
                      <a:pt x="417" y="146"/>
                    </a:lnTo>
                    <a:lnTo>
                      <a:pt x="384" y="117"/>
                    </a:lnTo>
                    <a:lnTo>
                      <a:pt x="336" y="74"/>
                    </a:lnTo>
                    <a:lnTo>
                      <a:pt x="288" y="44"/>
                    </a:lnTo>
                    <a:lnTo>
                      <a:pt x="256" y="30"/>
                    </a:lnTo>
                    <a:lnTo>
                      <a:pt x="225" y="15"/>
                    </a:lnTo>
                    <a:lnTo>
                      <a:pt x="177" y="15"/>
                    </a:lnTo>
                    <a:lnTo>
                      <a:pt x="144" y="0"/>
                    </a:lnTo>
                    <a:lnTo>
                      <a:pt x="160" y="0"/>
                    </a:lnTo>
                    <a:lnTo>
                      <a:pt x="225" y="0"/>
                    </a:lnTo>
                    <a:lnTo>
                      <a:pt x="288" y="15"/>
                    </a:lnTo>
                    <a:lnTo>
                      <a:pt x="336" y="44"/>
                    </a:lnTo>
                    <a:lnTo>
                      <a:pt x="400" y="74"/>
                    </a:lnTo>
                    <a:lnTo>
                      <a:pt x="432" y="117"/>
                    </a:lnTo>
                    <a:lnTo>
                      <a:pt x="465" y="161"/>
                    </a:lnTo>
                    <a:lnTo>
                      <a:pt x="480" y="204"/>
                    </a:lnTo>
                    <a:lnTo>
                      <a:pt x="497" y="247"/>
                    </a:lnTo>
                    <a:lnTo>
                      <a:pt x="497" y="334"/>
                    </a:lnTo>
                    <a:lnTo>
                      <a:pt x="480" y="436"/>
                    </a:lnTo>
                    <a:lnTo>
                      <a:pt x="417" y="436"/>
                    </a:lnTo>
                    <a:lnTo>
                      <a:pt x="369" y="436"/>
                    </a:lnTo>
                    <a:lnTo>
                      <a:pt x="288" y="436"/>
                    </a:lnTo>
                    <a:lnTo>
                      <a:pt x="240" y="421"/>
                    </a:lnTo>
                    <a:lnTo>
                      <a:pt x="177" y="406"/>
                    </a:lnTo>
                    <a:lnTo>
                      <a:pt x="129" y="378"/>
                    </a:lnTo>
                    <a:lnTo>
                      <a:pt x="79" y="334"/>
                    </a:lnTo>
                    <a:lnTo>
                      <a:pt x="31" y="291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91" name="Freeform 7"/>
              <p:cNvSpPr>
                <a:spLocks/>
              </p:cNvSpPr>
              <p:nvPr/>
            </p:nvSpPr>
            <p:spPr bwMode="auto">
              <a:xfrm rot="5400000">
                <a:off x="92" y="3588"/>
                <a:ext cx="78" cy="119"/>
              </a:xfrm>
              <a:custGeom>
                <a:avLst/>
                <a:gdLst>
                  <a:gd name="T0" fmla="*/ 2 w 512"/>
                  <a:gd name="T1" fmla="*/ 32 h 377"/>
                  <a:gd name="T2" fmla="*/ 0 w 512"/>
                  <a:gd name="T3" fmla="*/ 29 h 377"/>
                  <a:gd name="T4" fmla="*/ 1 w 512"/>
                  <a:gd name="T5" fmla="*/ 23 h 377"/>
                  <a:gd name="T6" fmla="*/ 2 w 512"/>
                  <a:gd name="T7" fmla="*/ 19 h 377"/>
                  <a:gd name="T8" fmla="*/ 1 w 512"/>
                  <a:gd name="T9" fmla="*/ 13 h 377"/>
                  <a:gd name="T10" fmla="*/ 0 w 512"/>
                  <a:gd name="T11" fmla="*/ 7 h 377"/>
                  <a:gd name="T12" fmla="*/ 2 w 512"/>
                  <a:gd name="T13" fmla="*/ 4 h 377"/>
                  <a:gd name="T14" fmla="*/ 4 w 512"/>
                  <a:gd name="T15" fmla="*/ 3 h 377"/>
                  <a:gd name="T16" fmla="*/ 9 w 512"/>
                  <a:gd name="T17" fmla="*/ 4 h 377"/>
                  <a:gd name="T18" fmla="*/ 12 w 512"/>
                  <a:gd name="T19" fmla="*/ 0 h 377"/>
                  <a:gd name="T20" fmla="*/ 11 w 512"/>
                  <a:gd name="T21" fmla="*/ 3 h 377"/>
                  <a:gd name="T22" fmla="*/ 10 w 512"/>
                  <a:gd name="T23" fmla="*/ 4 h 377"/>
                  <a:gd name="T24" fmla="*/ 10 w 512"/>
                  <a:gd name="T25" fmla="*/ 7 h 377"/>
                  <a:gd name="T26" fmla="*/ 10 w 512"/>
                  <a:gd name="T27" fmla="*/ 7 h 377"/>
                  <a:gd name="T28" fmla="*/ 9 w 512"/>
                  <a:gd name="T29" fmla="*/ 6 h 377"/>
                  <a:gd name="T30" fmla="*/ 9 w 512"/>
                  <a:gd name="T31" fmla="*/ 9 h 377"/>
                  <a:gd name="T32" fmla="*/ 10 w 512"/>
                  <a:gd name="T33" fmla="*/ 13 h 377"/>
                  <a:gd name="T34" fmla="*/ 9 w 512"/>
                  <a:gd name="T35" fmla="*/ 13 h 377"/>
                  <a:gd name="T36" fmla="*/ 7 w 512"/>
                  <a:gd name="T37" fmla="*/ 7 h 377"/>
                  <a:gd name="T38" fmla="*/ 6 w 512"/>
                  <a:gd name="T39" fmla="*/ 7 h 377"/>
                  <a:gd name="T40" fmla="*/ 6 w 512"/>
                  <a:gd name="T41" fmla="*/ 10 h 377"/>
                  <a:gd name="T42" fmla="*/ 7 w 512"/>
                  <a:gd name="T43" fmla="*/ 15 h 377"/>
                  <a:gd name="T44" fmla="*/ 4 w 512"/>
                  <a:gd name="T45" fmla="*/ 7 h 377"/>
                  <a:gd name="T46" fmla="*/ 2 w 512"/>
                  <a:gd name="T47" fmla="*/ 7 h 377"/>
                  <a:gd name="T48" fmla="*/ 3 w 512"/>
                  <a:gd name="T49" fmla="*/ 9 h 377"/>
                  <a:gd name="T50" fmla="*/ 3 w 512"/>
                  <a:gd name="T51" fmla="*/ 10 h 377"/>
                  <a:gd name="T52" fmla="*/ 6 w 512"/>
                  <a:gd name="T53" fmla="*/ 17 h 377"/>
                  <a:gd name="T54" fmla="*/ 5 w 512"/>
                  <a:gd name="T55" fmla="*/ 16 h 377"/>
                  <a:gd name="T56" fmla="*/ 4 w 512"/>
                  <a:gd name="T57" fmla="*/ 13 h 377"/>
                  <a:gd name="T58" fmla="*/ 3 w 512"/>
                  <a:gd name="T59" fmla="*/ 17 h 377"/>
                  <a:gd name="T60" fmla="*/ 3 w 512"/>
                  <a:gd name="T61" fmla="*/ 23 h 377"/>
                  <a:gd name="T62" fmla="*/ 4 w 512"/>
                  <a:gd name="T63" fmla="*/ 23 h 377"/>
                  <a:gd name="T64" fmla="*/ 6 w 512"/>
                  <a:gd name="T65" fmla="*/ 20 h 377"/>
                  <a:gd name="T66" fmla="*/ 6 w 512"/>
                  <a:gd name="T67" fmla="*/ 23 h 377"/>
                  <a:gd name="T68" fmla="*/ 2 w 512"/>
                  <a:gd name="T69" fmla="*/ 27 h 377"/>
                  <a:gd name="T70" fmla="*/ 2 w 512"/>
                  <a:gd name="T71" fmla="*/ 30 h 377"/>
                  <a:gd name="T72" fmla="*/ 4 w 512"/>
                  <a:gd name="T73" fmla="*/ 30 h 377"/>
                  <a:gd name="T74" fmla="*/ 6 w 512"/>
                  <a:gd name="T75" fmla="*/ 25 h 377"/>
                  <a:gd name="T76" fmla="*/ 8 w 512"/>
                  <a:gd name="T77" fmla="*/ 22 h 377"/>
                  <a:gd name="T78" fmla="*/ 7 w 512"/>
                  <a:gd name="T79" fmla="*/ 25 h 377"/>
                  <a:gd name="T80" fmla="*/ 6 w 512"/>
                  <a:gd name="T81" fmla="*/ 27 h 377"/>
                  <a:gd name="T82" fmla="*/ 7 w 512"/>
                  <a:gd name="T83" fmla="*/ 29 h 377"/>
                  <a:gd name="T84" fmla="*/ 9 w 512"/>
                  <a:gd name="T85" fmla="*/ 22 h 377"/>
                  <a:gd name="T86" fmla="*/ 10 w 512"/>
                  <a:gd name="T87" fmla="*/ 23 h 377"/>
                  <a:gd name="T88" fmla="*/ 9 w 512"/>
                  <a:gd name="T89" fmla="*/ 26 h 377"/>
                  <a:gd name="T90" fmla="*/ 9 w 512"/>
                  <a:gd name="T91" fmla="*/ 30 h 377"/>
                  <a:gd name="T92" fmla="*/ 10 w 512"/>
                  <a:gd name="T93" fmla="*/ 27 h 377"/>
                  <a:gd name="T94" fmla="*/ 10 w 512"/>
                  <a:gd name="T95" fmla="*/ 32 h 377"/>
                  <a:gd name="T96" fmla="*/ 11 w 512"/>
                  <a:gd name="T97" fmla="*/ 33 h 377"/>
                  <a:gd name="T98" fmla="*/ 12 w 512"/>
                  <a:gd name="T99" fmla="*/ 36 h 377"/>
                  <a:gd name="T100" fmla="*/ 11 w 512"/>
                  <a:gd name="T101" fmla="*/ 35 h 377"/>
                  <a:gd name="T102" fmla="*/ 9 w 512"/>
                  <a:gd name="T103" fmla="*/ 32 h 377"/>
                  <a:gd name="T104" fmla="*/ 5 w 512"/>
                  <a:gd name="T105" fmla="*/ 32 h 37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512" h="377">
                    <a:moveTo>
                      <a:pt x="128" y="319"/>
                    </a:moveTo>
                    <a:lnTo>
                      <a:pt x="96" y="319"/>
                    </a:lnTo>
                    <a:lnTo>
                      <a:pt x="48" y="319"/>
                    </a:lnTo>
                    <a:lnTo>
                      <a:pt x="15" y="290"/>
                    </a:lnTo>
                    <a:lnTo>
                      <a:pt x="0" y="262"/>
                    </a:lnTo>
                    <a:lnTo>
                      <a:pt x="48" y="232"/>
                    </a:lnTo>
                    <a:lnTo>
                      <a:pt x="80" y="218"/>
                    </a:lnTo>
                    <a:lnTo>
                      <a:pt x="96" y="188"/>
                    </a:lnTo>
                    <a:lnTo>
                      <a:pt x="80" y="160"/>
                    </a:lnTo>
                    <a:lnTo>
                      <a:pt x="48" y="132"/>
                    </a:lnTo>
                    <a:lnTo>
                      <a:pt x="0" y="102"/>
                    </a:lnTo>
                    <a:lnTo>
                      <a:pt x="15" y="73"/>
                    </a:lnTo>
                    <a:lnTo>
                      <a:pt x="32" y="58"/>
                    </a:lnTo>
                    <a:lnTo>
                      <a:pt x="80" y="43"/>
                    </a:lnTo>
                    <a:lnTo>
                      <a:pt x="145" y="30"/>
                    </a:lnTo>
                    <a:lnTo>
                      <a:pt x="193" y="30"/>
                    </a:lnTo>
                    <a:lnTo>
                      <a:pt x="305" y="43"/>
                    </a:lnTo>
                    <a:lnTo>
                      <a:pt x="368" y="43"/>
                    </a:lnTo>
                    <a:lnTo>
                      <a:pt x="416" y="30"/>
                    </a:lnTo>
                    <a:lnTo>
                      <a:pt x="497" y="0"/>
                    </a:lnTo>
                    <a:lnTo>
                      <a:pt x="497" y="15"/>
                    </a:lnTo>
                    <a:lnTo>
                      <a:pt x="481" y="30"/>
                    </a:lnTo>
                    <a:lnTo>
                      <a:pt x="449" y="30"/>
                    </a:lnTo>
                    <a:lnTo>
                      <a:pt x="449" y="43"/>
                    </a:lnTo>
                    <a:lnTo>
                      <a:pt x="433" y="43"/>
                    </a:lnTo>
                    <a:lnTo>
                      <a:pt x="449" y="73"/>
                    </a:lnTo>
                    <a:lnTo>
                      <a:pt x="449" y="88"/>
                    </a:lnTo>
                    <a:lnTo>
                      <a:pt x="416" y="73"/>
                    </a:lnTo>
                    <a:lnTo>
                      <a:pt x="401" y="58"/>
                    </a:lnTo>
                    <a:lnTo>
                      <a:pt x="368" y="58"/>
                    </a:lnTo>
                    <a:lnTo>
                      <a:pt x="353" y="58"/>
                    </a:lnTo>
                    <a:lnTo>
                      <a:pt x="385" y="88"/>
                    </a:lnTo>
                    <a:lnTo>
                      <a:pt x="401" y="117"/>
                    </a:lnTo>
                    <a:lnTo>
                      <a:pt x="416" y="132"/>
                    </a:lnTo>
                    <a:lnTo>
                      <a:pt x="401" y="132"/>
                    </a:lnTo>
                    <a:lnTo>
                      <a:pt x="368" y="132"/>
                    </a:lnTo>
                    <a:lnTo>
                      <a:pt x="337" y="102"/>
                    </a:lnTo>
                    <a:lnTo>
                      <a:pt x="289" y="73"/>
                    </a:lnTo>
                    <a:lnTo>
                      <a:pt x="272" y="73"/>
                    </a:lnTo>
                    <a:lnTo>
                      <a:pt x="241" y="73"/>
                    </a:lnTo>
                    <a:lnTo>
                      <a:pt x="255" y="88"/>
                    </a:lnTo>
                    <a:lnTo>
                      <a:pt x="272" y="102"/>
                    </a:lnTo>
                    <a:lnTo>
                      <a:pt x="320" y="132"/>
                    </a:lnTo>
                    <a:lnTo>
                      <a:pt x="320" y="145"/>
                    </a:lnTo>
                    <a:lnTo>
                      <a:pt x="224" y="88"/>
                    </a:lnTo>
                    <a:lnTo>
                      <a:pt x="159" y="73"/>
                    </a:lnTo>
                    <a:lnTo>
                      <a:pt x="96" y="58"/>
                    </a:lnTo>
                    <a:lnTo>
                      <a:pt x="80" y="73"/>
                    </a:lnTo>
                    <a:lnTo>
                      <a:pt x="96" y="88"/>
                    </a:lnTo>
                    <a:lnTo>
                      <a:pt x="111" y="88"/>
                    </a:lnTo>
                    <a:lnTo>
                      <a:pt x="128" y="88"/>
                    </a:lnTo>
                    <a:lnTo>
                      <a:pt x="145" y="102"/>
                    </a:lnTo>
                    <a:lnTo>
                      <a:pt x="207" y="117"/>
                    </a:lnTo>
                    <a:lnTo>
                      <a:pt x="255" y="175"/>
                    </a:lnTo>
                    <a:lnTo>
                      <a:pt x="241" y="175"/>
                    </a:lnTo>
                    <a:lnTo>
                      <a:pt x="207" y="160"/>
                    </a:lnTo>
                    <a:lnTo>
                      <a:pt x="193" y="145"/>
                    </a:lnTo>
                    <a:lnTo>
                      <a:pt x="159" y="132"/>
                    </a:lnTo>
                    <a:lnTo>
                      <a:pt x="128" y="145"/>
                    </a:lnTo>
                    <a:lnTo>
                      <a:pt x="111" y="175"/>
                    </a:lnTo>
                    <a:lnTo>
                      <a:pt x="111" y="203"/>
                    </a:lnTo>
                    <a:lnTo>
                      <a:pt x="111" y="232"/>
                    </a:lnTo>
                    <a:lnTo>
                      <a:pt x="145" y="247"/>
                    </a:lnTo>
                    <a:lnTo>
                      <a:pt x="176" y="232"/>
                    </a:lnTo>
                    <a:lnTo>
                      <a:pt x="224" y="203"/>
                    </a:lnTo>
                    <a:lnTo>
                      <a:pt x="241" y="203"/>
                    </a:lnTo>
                    <a:lnTo>
                      <a:pt x="272" y="203"/>
                    </a:lnTo>
                    <a:lnTo>
                      <a:pt x="241" y="232"/>
                    </a:lnTo>
                    <a:lnTo>
                      <a:pt x="193" y="262"/>
                    </a:lnTo>
                    <a:lnTo>
                      <a:pt x="96" y="275"/>
                    </a:lnTo>
                    <a:lnTo>
                      <a:pt x="80" y="290"/>
                    </a:lnTo>
                    <a:lnTo>
                      <a:pt x="80" y="305"/>
                    </a:lnTo>
                    <a:lnTo>
                      <a:pt x="111" y="305"/>
                    </a:lnTo>
                    <a:lnTo>
                      <a:pt x="159" y="305"/>
                    </a:lnTo>
                    <a:lnTo>
                      <a:pt x="224" y="275"/>
                    </a:lnTo>
                    <a:lnTo>
                      <a:pt x="272" y="247"/>
                    </a:lnTo>
                    <a:lnTo>
                      <a:pt x="337" y="203"/>
                    </a:lnTo>
                    <a:lnTo>
                      <a:pt x="353" y="218"/>
                    </a:lnTo>
                    <a:lnTo>
                      <a:pt x="337" y="232"/>
                    </a:lnTo>
                    <a:lnTo>
                      <a:pt x="320" y="247"/>
                    </a:lnTo>
                    <a:lnTo>
                      <a:pt x="289" y="262"/>
                    </a:lnTo>
                    <a:lnTo>
                      <a:pt x="272" y="275"/>
                    </a:lnTo>
                    <a:lnTo>
                      <a:pt x="272" y="290"/>
                    </a:lnTo>
                    <a:lnTo>
                      <a:pt x="289" y="290"/>
                    </a:lnTo>
                    <a:lnTo>
                      <a:pt x="353" y="262"/>
                    </a:lnTo>
                    <a:lnTo>
                      <a:pt x="401" y="218"/>
                    </a:lnTo>
                    <a:lnTo>
                      <a:pt x="416" y="218"/>
                    </a:lnTo>
                    <a:lnTo>
                      <a:pt x="433" y="232"/>
                    </a:lnTo>
                    <a:lnTo>
                      <a:pt x="416" y="247"/>
                    </a:lnTo>
                    <a:lnTo>
                      <a:pt x="401" y="262"/>
                    </a:lnTo>
                    <a:lnTo>
                      <a:pt x="368" y="275"/>
                    </a:lnTo>
                    <a:lnTo>
                      <a:pt x="385" y="305"/>
                    </a:lnTo>
                    <a:lnTo>
                      <a:pt x="416" y="290"/>
                    </a:lnTo>
                    <a:lnTo>
                      <a:pt x="449" y="275"/>
                    </a:lnTo>
                    <a:lnTo>
                      <a:pt x="481" y="275"/>
                    </a:lnTo>
                    <a:lnTo>
                      <a:pt x="433" y="319"/>
                    </a:lnTo>
                    <a:lnTo>
                      <a:pt x="449" y="334"/>
                    </a:lnTo>
                    <a:lnTo>
                      <a:pt x="481" y="334"/>
                    </a:lnTo>
                    <a:lnTo>
                      <a:pt x="497" y="349"/>
                    </a:lnTo>
                    <a:lnTo>
                      <a:pt x="512" y="362"/>
                    </a:lnTo>
                    <a:lnTo>
                      <a:pt x="497" y="377"/>
                    </a:lnTo>
                    <a:lnTo>
                      <a:pt x="464" y="349"/>
                    </a:lnTo>
                    <a:lnTo>
                      <a:pt x="416" y="319"/>
                    </a:lnTo>
                    <a:lnTo>
                      <a:pt x="368" y="319"/>
                    </a:lnTo>
                    <a:lnTo>
                      <a:pt x="320" y="305"/>
                    </a:lnTo>
                    <a:lnTo>
                      <a:pt x="224" y="319"/>
                    </a:lnTo>
                    <a:lnTo>
                      <a:pt x="128" y="319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92" name="Freeform 8"/>
              <p:cNvSpPr>
                <a:spLocks/>
              </p:cNvSpPr>
              <p:nvPr/>
            </p:nvSpPr>
            <p:spPr bwMode="auto">
              <a:xfrm rot="5400000">
                <a:off x="79" y="3686"/>
                <a:ext cx="9" cy="18"/>
              </a:xfrm>
              <a:custGeom>
                <a:avLst/>
                <a:gdLst>
                  <a:gd name="T0" fmla="*/ 0 w 64"/>
                  <a:gd name="T1" fmla="*/ 3 h 57"/>
                  <a:gd name="T2" fmla="*/ 0 w 64"/>
                  <a:gd name="T3" fmla="*/ 1 h 57"/>
                  <a:gd name="T4" fmla="*/ 1 w 64"/>
                  <a:gd name="T5" fmla="*/ 0 h 57"/>
                  <a:gd name="T6" fmla="*/ 1 w 64"/>
                  <a:gd name="T7" fmla="*/ 1 h 57"/>
                  <a:gd name="T8" fmla="*/ 1 w 64"/>
                  <a:gd name="T9" fmla="*/ 3 h 57"/>
                  <a:gd name="T10" fmla="*/ 1 w 64"/>
                  <a:gd name="T11" fmla="*/ 4 h 57"/>
                  <a:gd name="T12" fmla="*/ 1 w 64"/>
                  <a:gd name="T13" fmla="*/ 6 h 57"/>
                  <a:gd name="T14" fmla="*/ 0 w 64"/>
                  <a:gd name="T15" fmla="*/ 4 h 57"/>
                  <a:gd name="T16" fmla="*/ 0 w 64"/>
                  <a:gd name="T17" fmla="*/ 3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" h="57">
                    <a:moveTo>
                      <a:pt x="0" y="29"/>
                    </a:moveTo>
                    <a:lnTo>
                      <a:pt x="16" y="14"/>
                    </a:lnTo>
                    <a:lnTo>
                      <a:pt x="31" y="0"/>
                    </a:lnTo>
                    <a:lnTo>
                      <a:pt x="48" y="14"/>
                    </a:lnTo>
                    <a:lnTo>
                      <a:pt x="64" y="29"/>
                    </a:lnTo>
                    <a:lnTo>
                      <a:pt x="64" y="44"/>
                    </a:lnTo>
                    <a:lnTo>
                      <a:pt x="48" y="57"/>
                    </a:lnTo>
                    <a:lnTo>
                      <a:pt x="16" y="44"/>
                    </a:lnTo>
                    <a:lnTo>
                      <a:pt x="0" y="29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93" name="Freeform 9"/>
              <p:cNvSpPr>
                <a:spLocks/>
              </p:cNvSpPr>
              <p:nvPr/>
            </p:nvSpPr>
            <p:spPr bwMode="auto">
              <a:xfrm rot="5400000">
                <a:off x="-150" y="3936"/>
                <a:ext cx="481" cy="13"/>
              </a:xfrm>
              <a:custGeom>
                <a:avLst/>
                <a:gdLst>
                  <a:gd name="T0" fmla="*/ 1 w 3142"/>
                  <a:gd name="T1" fmla="*/ 3 h 44"/>
                  <a:gd name="T2" fmla="*/ 0 w 3142"/>
                  <a:gd name="T3" fmla="*/ 0 h 44"/>
                  <a:gd name="T4" fmla="*/ 0 w 3142"/>
                  <a:gd name="T5" fmla="*/ 0 h 44"/>
                  <a:gd name="T6" fmla="*/ 1 w 3142"/>
                  <a:gd name="T7" fmla="*/ 0 h 44"/>
                  <a:gd name="T8" fmla="*/ 1 w 3142"/>
                  <a:gd name="T9" fmla="*/ 0 h 44"/>
                  <a:gd name="T10" fmla="*/ 2 w 3142"/>
                  <a:gd name="T11" fmla="*/ 0 h 44"/>
                  <a:gd name="T12" fmla="*/ 4 w 3142"/>
                  <a:gd name="T13" fmla="*/ 0 h 44"/>
                  <a:gd name="T14" fmla="*/ 5 w 3142"/>
                  <a:gd name="T15" fmla="*/ 0 h 44"/>
                  <a:gd name="T16" fmla="*/ 7 w 3142"/>
                  <a:gd name="T17" fmla="*/ 0 h 44"/>
                  <a:gd name="T18" fmla="*/ 9 w 3142"/>
                  <a:gd name="T19" fmla="*/ 0 h 44"/>
                  <a:gd name="T20" fmla="*/ 12 w 3142"/>
                  <a:gd name="T21" fmla="*/ 0 h 44"/>
                  <a:gd name="T22" fmla="*/ 15 w 3142"/>
                  <a:gd name="T23" fmla="*/ 0 h 44"/>
                  <a:gd name="T24" fmla="*/ 18 w 3142"/>
                  <a:gd name="T25" fmla="*/ 0 h 44"/>
                  <a:gd name="T26" fmla="*/ 24 w 3142"/>
                  <a:gd name="T27" fmla="*/ 0 h 44"/>
                  <a:gd name="T28" fmla="*/ 30 w 3142"/>
                  <a:gd name="T29" fmla="*/ 0 h 44"/>
                  <a:gd name="T30" fmla="*/ 37 w 3142"/>
                  <a:gd name="T31" fmla="*/ 0 h 44"/>
                  <a:gd name="T32" fmla="*/ 44 w 3142"/>
                  <a:gd name="T33" fmla="*/ 0 h 44"/>
                  <a:gd name="T34" fmla="*/ 50 w 3142"/>
                  <a:gd name="T35" fmla="*/ 0 h 44"/>
                  <a:gd name="T36" fmla="*/ 57 w 3142"/>
                  <a:gd name="T37" fmla="*/ 0 h 44"/>
                  <a:gd name="T38" fmla="*/ 59 w 3142"/>
                  <a:gd name="T39" fmla="*/ 0 h 44"/>
                  <a:gd name="T40" fmla="*/ 62 w 3142"/>
                  <a:gd name="T41" fmla="*/ 0 h 44"/>
                  <a:gd name="T42" fmla="*/ 65 w 3142"/>
                  <a:gd name="T43" fmla="*/ 0 h 44"/>
                  <a:gd name="T44" fmla="*/ 67 w 3142"/>
                  <a:gd name="T45" fmla="*/ 0 h 44"/>
                  <a:gd name="T46" fmla="*/ 69 w 3142"/>
                  <a:gd name="T47" fmla="*/ 0 h 44"/>
                  <a:gd name="T48" fmla="*/ 71 w 3142"/>
                  <a:gd name="T49" fmla="*/ 0 h 44"/>
                  <a:gd name="T50" fmla="*/ 72 w 3142"/>
                  <a:gd name="T51" fmla="*/ 0 h 44"/>
                  <a:gd name="T52" fmla="*/ 73 w 3142"/>
                  <a:gd name="T53" fmla="*/ 0 h 44"/>
                  <a:gd name="T54" fmla="*/ 74 w 3142"/>
                  <a:gd name="T55" fmla="*/ 0 h 44"/>
                  <a:gd name="T56" fmla="*/ 74 w 3142"/>
                  <a:gd name="T57" fmla="*/ 3 h 44"/>
                  <a:gd name="T58" fmla="*/ 73 w 3142"/>
                  <a:gd name="T59" fmla="*/ 4 h 44"/>
                  <a:gd name="T60" fmla="*/ 1 w 3142"/>
                  <a:gd name="T61" fmla="*/ 3 h 4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3142" h="44">
                    <a:moveTo>
                      <a:pt x="48" y="29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161" y="0"/>
                    </a:lnTo>
                    <a:lnTo>
                      <a:pt x="226" y="0"/>
                    </a:lnTo>
                    <a:lnTo>
                      <a:pt x="305" y="0"/>
                    </a:lnTo>
                    <a:lnTo>
                      <a:pt x="401" y="0"/>
                    </a:lnTo>
                    <a:lnTo>
                      <a:pt x="514" y="0"/>
                    </a:lnTo>
                    <a:lnTo>
                      <a:pt x="626" y="0"/>
                    </a:lnTo>
                    <a:lnTo>
                      <a:pt x="754" y="0"/>
                    </a:lnTo>
                    <a:lnTo>
                      <a:pt x="1011" y="0"/>
                    </a:lnTo>
                    <a:lnTo>
                      <a:pt x="1284" y="0"/>
                    </a:lnTo>
                    <a:lnTo>
                      <a:pt x="1587" y="0"/>
                    </a:lnTo>
                    <a:lnTo>
                      <a:pt x="1877" y="0"/>
                    </a:lnTo>
                    <a:lnTo>
                      <a:pt x="2149" y="0"/>
                    </a:lnTo>
                    <a:lnTo>
                      <a:pt x="2422" y="0"/>
                    </a:lnTo>
                    <a:lnTo>
                      <a:pt x="2533" y="0"/>
                    </a:lnTo>
                    <a:lnTo>
                      <a:pt x="2662" y="0"/>
                    </a:lnTo>
                    <a:lnTo>
                      <a:pt x="2758" y="0"/>
                    </a:lnTo>
                    <a:lnTo>
                      <a:pt x="2854" y="0"/>
                    </a:lnTo>
                    <a:lnTo>
                      <a:pt x="2934" y="0"/>
                    </a:lnTo>
                    <a:lnTo>
                      <a:pt x="3015" y="0"/>
                    </a:lnTo>
                    <a:lnTo>
                      <a:pt x="3063" y="0"/>
                    </a:lnTo>
                    <a:lnTo>
                      <a:pt x="3111" y="0"/>
                    </a:lnTo>
                    <a:lnTo>
                      <a:pt x="3142" y="0"/>
                    </a:lnTo>
                    <a:lnTo>
                      <a:pt x="3142" y="29"/>
                    </a:lnTo>
                    <a:lnTo>
                      <a:pt x="3126" y="44"/>
                    </a:lnTo>
                    <a:lnTo>
                      <a:pt x="48" y="29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94" name="Freeform 10"/>
              <p:cNvSpPr>
                <a:spLocks/>
              </p:cNvSpPr>
              <p:nvPr/>
            </p:nvSpPr>
            <p:spPr bwMode="auto">
              <a:xfrm rot="5400000">
                <a:off x="108" y="4199"/>
                <a:ext cx="54" cy="100"/>
              </a:xfrm>
              <a:custGeom>
                <a:avLst/>
                <a:gdLst>
                  <a:gd name="T0" fmla="*/ 6 w 353"/>
                  <a:gd name="T1" fmla="*/ 27 h 319"/>
                  <a:gd name="T2" fmla="*/ 7 w 353"/>
                  <a:gd name="T3" fmla="*/ 30 h 319"/>
                  <a:gd name="T4" fmla="*/ 6 w 353"/>
                  <a:gd name="T5" fmla="*/ 24 h 319"/>
                  <a:gd name="T6" fmla="*/ 5 w 353"/>
                  <a:gd name="T7" fmla="*/ 26 h 319"/>
                  <a:gd name="T8" fmla="*/ 5 w 353"/>
                  <a:gd name="T9" fmla="*/ 21 h 319"/>
                  <a:gd name="T10" fmla="*/ 4 w 353"/>
                  <a:gd name="T11" fmla="*/ 21 h 319"/>
                  <a:gd name="T12" fmla="*/ 3 w 353"/>
                  <a:gd name="T13" fmla="*/ 20 h 319"/>
                  <a:gd name="T14" fmla="*/ 3 w 353"/>
                  <a:gd name="T15" fmla="*/ 18 h 319"/>
                  <a:gd name="T16" fmla="*/ 2 w 353"/>
                  <a:gd name="T17" fmla="*/ 14 h 319"/>
                  <a:gd name="T18" fmla="*/ 2 w 353"/>
                  <a:gd name="T19" fmla="*/ 13 h 319"/>
                  <a:gd name="T20" fmla="*/ 1 w 353"/>
                  <a:gd name="T21" fmla="*/ 13 h 319"/>
                  <a:gd name="T22" fmla="*/ 1 w 353"/>
                  <a:gd name="T23" fmla="*/ 17 h 319"/>
                  <a:gd name="T24" fmla="*/ 1 w 353"/>
                  <a:gd name="T25" fmla="*/ 20 h 319"/>
                  <a:gd name="T26" fmla="*/ 0 w 353"/>
                  <a:gd name="T27" fmla="*/ 14 h 319"/>
                  <a:gd name="T28" fmla="*/ 0 w 353"/>
                  <a:gd name="T29" fmla="*/ 7 h 319"/>
                  <a:gd name="T30" fmla="*/ 2 w 353"/>
                  <a:gd name="T31" fmla="*/ 10 h 319"/>
                  <a:gd name="T32" fmla="*/ 3 w 353"/>
                  <a:gd name="T33" fmla="*/ 0 h 319"/>
                  <a:gd name="T34" fmla="*/ 6 w 353"/>
                  <a:gd name="T35" fmla="*/ 4 h 319"/>
                  <a:gd name="T36" fmla="*/ 4 w 353"/>
                  <a:gd name="T37" fmla="*/ 6 h 319"/>
                  <a:gd name="T38" fmla="*/ 4 w 353"/>
                  <a:gd name="T39" fmla="*/ 7 h 319"/>
                  <a:gd name="T40" fmla="*/ 6 w 353"/>
                  <a:gd name="T41" fmla="*/ 7 h 319"/>
                  <a:gd name="T42" fmla="*/ 6 w 353"/>
                  <a:gd name="T43" fmla="*/ 10 h 319"/>
                  <a:gd name="T44" fmla="*/ 6 w 353"/>
                  <a:gd name="T45" fmla="*/ 10 h 319"/>
                  <a:gd name="T46" fmla="*/ 5 w 353"/>
                  <a:gd name="T47" fmla="*/ 10 h 319"/>
                  <a:gd name="T48" fmla="*/ 5 w 353"/>
                  <a:gd name="T49" fmla="*/ 13 h 319"/>
                  <a:gd name="T50" fmla="*/ 6 w 353"/>
                  <a:gd name="T51" fmla="*/ 16 h 319"/>
                  <a:gd name="T52" fmla="*/ 8 w 353"/>
                  <a:gd name="T53" fmla="*/ 17 h 319"/>
                  <a:gd name="T54" fmla="*/ 7 w 353"/>
                  <a:gd name="T55" fmla="*/ 17 h 319"/>
                  <a:gd name="T56" fmla="*/ 6 w 353"/>
                  <a:gd name="T57" fmla="*/ 17 h 319"/>
                  <a:gd name="T58" fmla="*/ 6 w 353"/>
                  <a:gd name="T59" fmla="*/ 18 h 319"/>
                  <a:gd name="T60" fmla="*/ 8 w 353"/>
                  <a:gd name="T61" fmla="*/ 21 h 319"/>
                  <a:gd name="T62" fmla="*/ 7 w 353"/>
                  <a:gd name="T63" fmla="*/ 20 h 319"/>
                  <a:gd name="T64" fmla="*/ 6 w 353"/>
                  <a:gd name="T65" fmla="*/ 21 h 319"/>
                  <a:gd name="T66" fmla="*/ 7 w 353"/>
                  <a:gd name="T67" fmla="*/ 23 h 319"/>
                  <a:gd name="T68" fmla="*/ 8 w 353"/>
                  <a:gd name="T69" fmla="*/ 24 h 319"/>
                  <a:gd name="T70" fmla="*/ 8 w 353"/>
                  <a:gd name="T71" fmla="*/ 27 h 319"/>
                  <a:gd name="T72" fmla="*/ 8 w 353"/>
                  <a:gd name="T73" fmla="*/ 30 h 319"/>
                  <a:gd name="T74" fmla="*/ 8 w 353"/>
                  <a:gd name="T75" fmla="*/ 30 h 319"/>
                  <a:gd name="T76" fmla="*/ 7 w 353"/>
                  <a:gd name="T77" fmla="*/ 27 h 31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53" h="319">
                    <a:moveTo>
                      <a:pt x="288" y="275"/>
                    </a:moveTo>
                    <a:lnTo>
                      <a:pt x="272" y="275"/>
                    </a:lnTo>
                    <a:lnTo>
                      <a:pt x="288" y="290"/>
                    </a:lnTo>
                    <a:lnTo>
                      <a:pt x="288" y="304"/>
                    </a:lnTo>
                    <a:lnTo>
                      <a:pt x="272" y="275"/>
                    </a:lnTo>
                    <a:lnTo>
                      <a:pt x="240" y="247"/>
                    </a:lnTo>
                    <a:lnTo>
                      <a:pt x="224" y="247"/>
                    </a:lnTo>
                    <a:lnTo>
                      <a:pt x="224" y="260"/>
                    </a:lnTo>
                    <a:lnTo>
                      <a:pt x="209" y="232"/>
                    </a:lnTo>
                    <a:lnTo>
                      <a:pt x="209" y="217"/>
                    </a:lnTo>
                    <a:lnTo>
                      <a:pt x="192" y="217"/>
                    </a:lnTo>
                    <a:lnTo>
                      <a:pt x="176" y="217"/>
                    </a:lnTo>
                    <a:lnTo>
                      <a:pt x="144" y="188"/>
                    </a:lnTo>
                    <a:lnTo>
                      <a:pt x="128" y="203"/>
                    </a:lnTo>
                    <a:lnTo>
                      <a:pt x="128" y="217"/>
                    </a:lnTo>
                    <a:lnTo>
                      <a:pt x="128" y="188"/>
                    </a:lnTo>
                    <a:lnTo>
                      <a:pt x="113" y="160"/>
                    </a:lnTo>
                    <a:lnTo>
                      <a:pt x="96" y="145"/>
                    </a:lnTo>
                    <a:lnTo>
                      <a:pt x="80" y="145"/>
                    </a:lnTo>
                    <a:lnTo>
                      <a:pt x="65" y="130"/>
                    </a:lnTo>
                    <a:lnTo>
                      <a:pt x="48" y="117"/>
                    </a:lnTo>
                    <a:lnTo>
                      <a:pt x="32" y="130"/>
                    </a:lnTo>
                    <a:lnTo>
                      <a:pt x="32" y="145"/>
                    </a:lnTo>
                    <a:lnTo>
                      <a:pt x="48" y="173"/>
                    </a:lnTo>
                    <a:lnTo>
                      <a:pt x="48" y="188"/>
                    </a:lnTo>
                    <a:lnTo>
                      <a:pt x="48" y="203"/>
                    </a:lnTo>
                    <a:lnTo>
                      <a:pt x="32" y="173"/>
                    </a:lnTo>
                    <a:lnTo>
                      <a:pt x="0" y="145"/>
                    </a:lnTo>
                    <a:lnTo>
                      <a:pt x="0" y="87"/>
                    </a:lnTo>
                    <a:lnTo>
                      <a:pt x="0" y="73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113" y="102"/>
                    </a:lnTo>
                    <a:lnTo>
                      <a:pt x="113" y="0"/>
                    </a:lnTo>
                    <a:lnTo>
                      <a:pt x="176" y="0"/>
                    </a:lnTo>
                    <a:lnTo>
                      <a:pt x="240" y="43"/>
                    </a:lnTo>
                    <a:lnTo>
                      <a:pt x="224" y="58"/>
                    </a:lnTo>
                    <a:lnTo>
                      <a:pt x="192" y="58"/>
                    </a:lnTo>
                    <a:lnTo>
                      <a:pt x="161" y="58"/>
                    </a:lnTo>
                    <a:lnTo>
                      <a:pt x="161" y="73"/>
                    </a:lnTo>
                    <a:lnTo>
                      <a:pt x="176" y="73"/>
                    </a:lnTo>
                    <a:lnTo>
                      <a:pt x="272" y="73"/>
                    </a:lnTo>
                    <a:lnTo>
                      <a:pt x="288" y="87"/>
                    </a:lnTo>
                    <a:lnTo>
                      <a:pt x="272" y="102"/>
                    </a:lnTo>
                    <a:lnTo>
                      <a:pt x="257" y="102"/>
                    </a:lnTo>
                    <a:lnTo>
                      <a:pt x="240" y="102"/>
                    </a:lnTo>
                    <a:lnTo>
                      <a:pt x="224" y="102"/>
                    </a:lnTo>
                    <a:lnTo>
                      <a:pt x="209" y="102"/>
                    </a:lnTo>
                    <a:lnTo>
                      <a:pt x="209" y="117"/>
                    </a:lnTo>
                    <a:lnTo>
                      <a:pt x="224" y="130"/>
                    </a:lnTo>
                    <a:lnTo>
                      <a:pt x="240" y="145"/>
                    </a:lnTo>
                    <a:lnTo>
                      <a:pt x="257" y="160"/>
                    </a:lnTo>
                    <a:lnTo>
                      <a:pt x="320" y="173"/>
                    </a:lnTo>
                    <a:lnTo>
                      <a:pt x="353" y="173"/>
                    </a:lnTo>
                    <a:lnTo>
                      <a:pt x="320" y="173"/>
                    </a:lnTo>
                    <a:lnTo>
                      <a:pt x="288" y="173"/>
                    </a:lnTo>
                    <a:lnTo>
                      <a:pt x="257" y="160"/>
                    </a:lnTo>
                    <a:lnTo>
                      <a:pt x="257" y="173"/>
                    </a:lnTo>
                    <a:lnTo>
                      <a:pt x="240" y="188"/>
                    </a:lnTo>
                    <a:lnTo>
                      <a:pt x="257" y="188"/>
                    </a:lnTo>
                    <a:lnTo>
                      <a:pt x="288" y="203"/>
                    </a:lnTo>
                    <a:lnTo>
                      <a:pt x="353" y="217"/>
                    </a:lnTo>
                    <a:lnTo>
                      <a:pt x="336" y="217"/>
                    </a:lnTo>
                    <a:lnTo>
                      <a:pt x="288" y="203"/>
                    </a:lnTo>
                    <a:lnTo>
                      <a:pt x="272" y="217"/>
                    </a:lnTo>
                    <a:lnTo>
                      <a:pt x="257" y="217"/>
                    </a:lnTo>
                    <a:lnTo>
                      <a:pt x="272" y="232"/>
                    </a:lnTo>
                    <a:lnTo>
                      <a:pt x="288" y="232"/>
                    </a:lnTo>
                    <a:lnTo>
                      <a:pt x="336" y="247"/>
                    </a:lnTo>
                    <a:lnTo>
                      <a:pt x="353" y="247"/>
                    </a:lnTo>
                    <a:lnTo>
                      <a:pt x="353" y="260"/>
                    </a:lnTo>
                    <a:lnTo>
                      <a:pt x="336" y="275"/>
                    </a:lnTo>
                    <a:lnTo>
                      <a:pt x="353" y="290"/>
                    </a:lnTo>
                    <a:lnTo>
                      <a:pt x="353" y="304"/>
                    </a:lnTo>
                    <a:lnTo>
                      <a:pt x="353" y="319"/>
                    </a:lnTo>
                    <a:lnTo>
                      <a:pt x="336" y="304"/>
                    </a:lnTo>
                    <a:lnTo>
                      <a:pt x="320" y="275"/>
                    </a:lnTo>
                    <a:lnTo>
                      <a:pt x="305" y="275"/>
                    </a:lnTo>
                    <a:lnTo>
                      <a:pt x="288" y="27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95" name="Freeform 11"/>
              <p:cNvSpPr>
                <a:spLocks/>
              </p:cNvSpPr>
              <p:nvPr/>
            </p:nvSpPr>
            <p:spPr bwMode="auto">
              <a:xfrm rot="5400000">
                <a:off x="92" y="4205"/>
                <a:ext cx="10" cy="23"/>
              </a:xfrm>
              <a:custGeom>
                <a:avLst/>
                <a:gdLst>
                  <a:gd name="T0" fmla="*/ 0 w 64"/>
                  <a:gd name="T1" fmla="*/ 0 h 72"/>
                  <a:gd name="T2" fmla="*/ 2 w 64"/>
                  <a:gd name="T3" fmla="*/ 7 h 72"/>
                  <a:gd name="T4" fmla="*/ 1 w 64"/>
                  <a:gd name="T5" fmla="*/ 3 h 72"/>
                  <a:gd name="T6" fmla="*/ 0 w 64"/>
                  <a:gd name="T7" fmla="*/ 0 h 7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2">
                    <a:moveTo>
                      <a:pt x="0" y="0"/>
                    </a:moveTo>
                    <a:lnTo>
                      <a:pt x="64" y="72"/>
                    </a:lnTo>
                    <a:lnTo>
                      <a:pt x="31" y="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96" name="Freeform 12"/>
              <p:cNvSpPr>
                <a:spLocks/>
              </p:cNvSpPr>
              <p:nvPr/>
            </p:nvSpPr>
            <p:spPr bwMode="auto">
              <a:xfrm rot="5400000">
                <a:off x="90" y="4208"/>
                <a:ext cx="2" cy="5"/>
              </a:xfrm>
              <a:custGeom>
                <a:avLst/>
                <a:gdLst>
                  <a:gd name="T0" fmla="*/ 0 w 17"/>
                  <a:gd name="T1" fmla="*/ 0 h 14"/>
                  <a:gd name="T2" fmla="*/ 0 w 17"/>
                  <a:gd name="T3" fmla="*/ 2 h 14"/>
                  <a:gd name="T4" fmla="*/ 0 w 17"/>
                  <a:gd name="T5" fmla="*/ 0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4">
                    <a:moveTo>
                      <a:pt x="0" y="0"/>
                    </a:moveTo>
                    <a:lnTo>
                      <a:pt x="17" y="1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97" name="Freeform 13"/>
              <p:cNvSpPr>
                <a:spLocks/>
              </p:cNvSpPr>
              <p:nvPr/>
            </p:nvSpPr>
            <p:spPr bwMode="auto">
              <a:xfrm rot="5400000">
                <a:off x="125" y="3537"/>
                <a:ext cx="10" cy="83"/>
              </a:xfrm>
              <a:custGeom>
                <a:avLst/>
                <a:gdLst>
                  <a:gd name="T0" fmla="*/ 0 w 65"/>
                  <a:gd name="T1" fmla="*/ 24 h 261"/>
                  <a:gd name="T2" fmla="*/ 0 w 65"/>
                  <a:gd name="T3" fmla="*/ 2 h 261"/>
                  <a:gd name="T4" fmla="*/ 0 w 65"/>
                  <a:gd name="T5" fmla="*/ 0 h 261"/>
                  <a:gd name="T6" fmla="*/ 0 w 65"/>
                  <a:gd name="T7" fmla="*/ 0 h 261"/>
                  <a:gd name="T8" fmla="*/ 1 w 65"/>
                  <a:gd name="T9" fmla="*/ 0 h 261"/>
                  <a:gd name="T10" fmla="*/ 2 w 65"/>
                  <a:gd name="T11" fmla="*/ 0 h 261"/>
                  <a:gd name="T12" fmla="*/ 2 w 65"/>
                  <a:gd name="T13" fmla="*/ 2 h 261"/>
                  <a:gd name="T14" fmla="*/ 2 w 65"/>
                  <a:gd name="T15" fmla="*/ 13 h 261"/>
                  <a:gd name="T16" fmla="*/ 2 w 65"/>
                  <a:gd name="T17" fmla="*/ 25 h 261"/>
                  <a:gd name="T18" fmla="*/ 1 w 65"/>
                  <a:gd name="T19" fmla="*/ 26 h 261"/>
                  <a:gd name="T20" fmla="*/ 1 w 65"/>
                  <a:gd name="T21" fmla="*/ 26 h 261"/>
                  <a:gd name="T22" fmla="*/ 0 w 65"/>
                  <a:gd name="T23" fmla="*/ 25 h 261"/>
                  <a:gd name="T24" fmla="*/ 0 w 65"/>
                  <a:gd name="T25" fmla="*/ 24 h 26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5" h="261">
                    <a:moveTo>
                      <a:pt x="17" y="232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48" y="0"/>
                    </a:lnTo>
                    <a:lnTo>
                      <a:pt x="65" y="0"/>
                    </a:lnTo>
                    <a:lnTo>
                      <a:pt x="65" y="15"/>
                    </a:lnTo>
                    <a:lnTo>
                      <a:pt x="65" y="130"/>
                    </a:lnTo>
                    <a:lnTo>
                      <a:pt x="65" y="247"/>
                    </a:lnTo>
                    <a:lnTo>
                      <a:pt x="48" y="261"/>
                    </a:lnTo>
                    <a:lnTo>
                      <a:pt x="33" y="261"/>
                    </a:lnTo>
                    <a:lnTo>
                      <a:pt x="17" y="247"/>
                    </a:lnTo>
                    <a:lnTo>
                      <a:pt x="17" y="23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98" name="Freeform 14"/>
              <p:cNvSpPr>
                <a:spLocks/>
              </p:cNvSpPr>
              <p:nvPr/>
            </p:nvSpPr>
            <p:spPr bwMode="auto">
              <a:xfrm rot="5400000">
                <a:off x="121" y="4160"/>
                <a:ext cx="17" cy="83"/>
              </a:xfrm>
              <a:custGeom>
                <a:avLst/>
                <a:gdLst>
                  <a:gd name="T0" fmla="*/ 0 w 111"/>
                  <a:gd name="T1" fmla="*/ 25 h 261"/>
                  <a:gd name="T2" fmla="*/ 0 w 111"/>
                  <a:gd name="T3" fmla="*/ 22 h 261"/>
                  <a:gd name="T4" fmla="*/ 0 w 111"/>
                  <a:gd name="T5" fmla="*/ 19 h 261"/>
                  <a:gd name="T6" fmla="*/ 0 w 111"/>
                  <a:gd name="T7" fmla="*/ 12 h 261"/>
                  <a:gd name="T8" fmla="*/ 0 w 111"/>
                  <a:gd name="T9" fmla="*/ 6 h 261"/>
                  <a:gd name="T10" fmla="*/ 0 w 111"/>
                  <a:gd name="T11" fmla="*/ 2 h 261"/>
                  <a:gd name="T12" fmla="*/ 1 w 111"/>
                  <a:gd name="T13" fmla="*/ 0 h 261"/>
                  <a:gd name="T14" fmla="*/ 2 w 111"/>
                  <a:gd name="T15" fmla="*/ 0 h 261"/>
                  <a:gd name="T16" fmla="*/ 2 w 111"/>
                  <a:gd name="T17" fmla="*/ 0 h 261"/>
                  <a:gd name="T18" fmla="*/ 2 w 111"/>
                  <a:gd name="T19" fmla="*/ 3 h 261"/>
                  <a:gd name="T20" fmla="*/ 2 w 111"/>
                  <a:gd name="T21" fmla="*/ 8 h 261"/>
                  <a:gd name="T22" fmla="*/ 2 w 111"/>
                  <a:gd name="T23" fmla="*/ 10 h 261"/>
                  <a:gd name="T24" fmla="*/ 3 w 111"/>
                  <a:gd name="T25" fmla="*/ 15 h 261"/>
                  <a:gd name="T26" fmla="*/ 2 w 111"/>
                  <a:gd name="T27" fmla="*/ 13 h 261"/>
                  <a:gd name="T28" fmla="*/ 2 w 111"/>
                  <a:gd name="T29" fmla="*/ 12 h 261"/>
                  <a:gd name="T30" fmla="*/ 2 w 111"/>
                  <a:gd name="T31" fmla="*/ 12 h 261"/>
                  <a:gd name="T32" fmla="*/ 2 w 111"/>
                  <a:gd name="T33" fmla="*/ 15 h 261"/>
                  <a:gd name="T34" fmla="*/ 2 w 111"/>
                  <a:gd name="T35" fmla="*/ 17 h 261"/>
                  <a:gd name="T36" fmla="*/ 2 w 111"/>
                  <a:gd name="T37" fmla="*/ 22 h 261"/>
                  <a:gd name="T38" fmla="*/ 2 w 111"/>
                  <a:gd name="T39" fmla="*/ 17 h 261"/>
                  <a:gd name="T40" fmla="*/ 2 w 111"/>
                  <a:gd name="T41" fmla="*/ 16 h 261"/>
                  <a:gd name="T42" fmla="*/ 1 w 111"/>
                  <a:gd name="T43" fmla="*/ 15 h 261"/>
                  <a:gd name="T44" fmla="*/ 1 w 111"/>
                  <a:gd name="T45" fmla="*/ 16 h 261"/>
                  <a:gd name="T46" fmla="*/ 1 w 111"/>
                  <a:gd name="T47" fmla="*/ 17 h 261"/>
                  <a:gd name="T48" fmla="*/ 1 w 111"/>
                  <a:gd name="T49" fmla="*/ 21 h 261"/>
                  <a:gd name="T50" fmla="*/ 0 w 111"/>
                  <a:gd name="T51" fmla="*/ 21 h 261"/>
                  <a:gd name="T52" fmla="*/ 0 w 111"/>
                  <a:gd name="T53" fmla="*/ 24 h 261"/>
                  <a:gd name="T54" fmla="*/ 0 w 111"/>
                  <a:gd name="T55" fmla="*/ 25 h 261"/>
                  <a:gd name="T56" fmla="*/ 0 w 111"/>
                  <a:gd name="T57" fmla="*/ 26 h 261"/>
                  <a:gd name="T58" fmla="*/ 0 w 111"/>
                  <a:gd name="T59" fmla="*/ 26 h 261"/>
                  <a:gd name="T60" fmla="*/ 0 w 111"/>
                  <a:gd name="T61" fmla="*/ 25 h 26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11" h="261">
                    <a:moveTo>
                      <a:pt x="0" y="247"/>
                    </a:moveTo>
                    <a:lnTo>
                      <a:pt x="0" y="217"/>
                    </a:lnTo>
                    <a:lnTo>
                      <a:pt x="15" y="189"/>
                    </a:lnTo>
                    <a:lnTo>
                      <a:pt x="0" y="117"/>
                    </a:lnTo>
                    <a:lnTo>
                      <a:pt x="0" y="59"/>
                    </a:lnTo>
                    <a:lnTo>
                      <a:pt x="15" y="15"/>
                    </a:lnTo>
                    <a:lnTo>
                      <a:pt x="32" y="0"/>
                    </a:lnTo>
                    <a:lnTo>
                      <a:pt x="63" y="0"/>
                    </a:lnTo>
                    <a:lnTo>
                      <a:pt x="80" y="0"/>
                    </a:lnTo>
                    <a:lnTo>
                      <a:pt x="80" y="30"/>
                    </a:lnTo>
                    <a:lnTo>
                      <a:pt x="80" y="74"/>
                    </a:lnTo>
                    <a:lnTo>
                      <a:pt x="96" y="102"/>
                    </a:lnTo>
                    <a:lnTo>
                      <a:pt x="111" y="145"/>
                    </a:lnTo>
                    <a:lnTo>
                      <a:pt x="96" y="130"/>
                    </a:lnTo>
                    <a:lnTo>
                      <a:pt x="80" y="117"/>
                    </a:lnTo>
                    <a:lnTo>
                      <a:pt x="63" y="117"/>
                    </a:lnTo>
                    <a:lnTo>
                      <a:pt x="63" y="145"/>
                    </a:lnTo>
                    <a:lnTo>
                      <a:pt x="63" y="174"/>
                    </a:lnTo>
                    <a:lnTo>
                      <a:pt x="96" y="217"/>
                    </a:lnTo>
                    <a:lnTo>
                      <a:pt x="63" y="174"/>
                    </a:lnTo>
                    <a:lnTo>
                      <a:pt x="63" y="160"/>
                    </a:lnTo>
                    <a:lnTo>
                      <a:pt x="32" y="145"/>
                    </a:lnTo>
                    <a:lnTo>
                      <a:pt x="32" y="160"/>
                    </a:lnTo>
                    <a:lnTo>
                      <a:pt x="32" y="174"/>
                    </a:lnTo>
                    <a:lnTo>
                      <a:pt x="32" y="204"/>
                    </a:lnTo>
                    <a:lnTo>
                      <a:pt x="15" y="204"/>
                    </a:lnTo>
                    <a:lnTo>
                      <a:pt x="15" y="232"/>
                    </a:lnTo>
                    <a:lnTo>
                      <a:pt x="15" y="247"/>
                    </a:lnTo>
                    <a:lnTo>
                      <a:pt x="15" y="261"/>
                    </a:lnTo>
                    <a:lnTo>
                      <a:pt x="0" y="261"/>
                    </a:lnTo>
                    <a:lnTo>
                      <a:pt x="0" y="24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99" name="Freeform 15"/>
              <p:cNvSpPr>
                <a:spLocks/>
              </p:cNvSpPr>
              <p:nvPr/>
            </p:nvSpPr>
            <p:spPr bwMode="auto">
              <a:xfrm rot="5400000">
                <a:off x="93" y="4196"/>
                <a:ext cx="2" cy="9"/>
              </a:xfrm>
              <a:custGeom>
                <a:avLst/>
                <a:gdLst>
                  <a:gd name="T0" fmla="*/ 0 w 15"/>
                  <a:gd name="T1" fmla="*/ 0 h 29"/>
                  <a:gd name="T2" fmla="*/ 0 w 15"/>
                  <a:gd name="T3" fmla="*/ 3 h 29"/>
                  <a:gd name="T4" fmla="*/ 0 w 15"/>
                  <a:gd name="T5" fmla="*/ 0 h 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" h="29">
                    <a:moveTo>
                      <a:pt x="0" y="0"/>
                    </a:moveTo>
                    <a:lnTo>
                      <a:pt x="15" y="2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00" name="Freeform 16"/>
              <p:cNvSpPr>
                <a:spLocks/>
              </p:cNvSpPr>
              <p:nvPr/>
            </p:nvSpPr>
            <p:spPr bwMode="auto">
              <a:xfrm rot="5400000">
                <a:off x="126" y="3563"/>
                <a:ext cx="3" cy="60"/>
              </a:xfrm>
              <a:custGeom>
                <a:avLst/>
                <a:gdLst>
                  <a:gd name="T0" fmla="*/ 0 w 16"/>
                  <a:gd name="T1" fmla="*/ 18 h 188"/>
                  <a:gd name="T2" fmla="*/ 0 w 16"/>
                  <a:gd name="T3" fmla="*/ 0 h 188"/>
                  <a:gd name="T4" fmla="*/ 1 w 16"/>
                  <a:gd name="T5" fmla="*/ 3 h 188"/>
                  <a:gd name="T6" fmla="*/ 1 w 16"/>
                  <a:gd name="T7" fmla="*/ 9 h 188"/>
                  <a:gd name="T8" fmla="*/ 1 w 16"/>
                  <a:gd name="T9" fmla="*/ 18 h 188"/>
                  <a:gd name="T10" fmla="*/ 0 w 16"/>
                  <a:gd name="T11" fmla="*/ 19 h 188"/>
                  <a:gd name="T12" fmla="*/ 0 w 16"/>
                  <a:gd name="T13" fmla="*/ 18 h 1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" h="188">
                    <a:moveTo>
                      <a:pt x="0" y="173"/>
                    </a:moveTo>
                    <a:lnTo>
                      <a:pt x="0" y="0"/>
                    </a:lnTo>
                    <a:lnTo>
                      <a:pt x="16" y="30"/>
                    </a:lnTo>
                    <a:lnTo>
                      <a:pt x="16" y="86"/>
                    </a:lnTo>
                    <a:lnTo>
                      <a:pt x="16" y="173"/>
                    </a:lnTo>
                    <a:lnTo>
                      <a:pt x="0" y="188"/>
                    </a:lnTo>
                    <a:lnTo>
                      <a:pt x="0" y="17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01" name="Freeform 17"/>
              <p:cNvSpPr>
                <a:spLocks/>
              </p:cNvSpPr>
              <p:nvPr/>
            </p:nvSpPr>
            <p:spPr bwMode="auto">
              <a:xfrm rot="5400000">
                <a:off x="128" y="3539"/>
                <a:ext cx="5" cy="55"/>
              </a:xfrm>
              <a:custGeom>
                <a:avLst/>
                <a:gdLst>
                  <a:gd name="T0" fmla="*/ 0 w 34"/>
                  <a:gd name="T1" fmla="*/ 2 h 173"/>
                  <a:gd name="T2" fmla="*/ 0 w 34"/>
                  <a:gd name="T3" fmla="*/ 0 h 173"/>
                  <a:gd name="T4" fmla="*/ 1 w 34"/>
                  <a:gd name="T5" fmla="*/ 2 h 173"/>
                  <a:gd name="T6" fmla="*/ 1 w 34"/>
                  <a:gd name="T7" fmla="*/ 16 h 173"/>
                  <a:gd name="T8" fmla="*/ 0 w 34"/>
                  <a:gd name="T9" fmla="*/ 17 h 173"/>
                  <a:gd name="T10" fmla="*/ 0 w 34"/>
                  <a:gd name="T11" fmla="*/ 16 h 173"/>
                  <a:gd name="T12" fmla="*/ 0 w 34"/>
                  <a:gd name="T13" fmla="*/ 2 h 1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173">
                    <a:moveTo>
                      <a:pt x="0" y="15"/>
                    </a:moveTo>
                    <a:lnTo>
                      <a:pt x="17" y="0"/>
                    </a:lnTo>
                    <a:lnTo>
                      <a:pt x="34" y="15"/>
                    </a:lnTo>
                    <a:lnTo>
                      <a:pt x="34" y="160"/>
                    </a:lnTo>
                    <a:lnTo>
                      <a:pt x="17" y="173"/>
                    </a:lnTo>
                    <a:lnTo>
                      <a:pt x="0" y="160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02" name="Freeform 18"/>
              <p:cNvSpPr>
                <a:spLocks/>
              </p:cNvSpPr>
              <p:nvPr/>
            </p:nvSpPr>
            <p:spPr bwMode="auto">
              <a:xfrm rot="5400000">
                <a:off x="117" y="3673"/>
                <a:ext cx="27" cy="55"/>
              </a:xfrm>
              <a:custGeom>
                <a:avLst/>
                <a:gdLst>
                  <a:gd name="T0" fmla="*/ 0 w 177"/>
                  <a:gd name="T1" fmla="*/ 16 h 173"/>
                  <a:gd name="T2" fmla="*/ 3 w 177"/>
                  <a:gd name="T3" fmla="*/ 7 h 173"/>
                  <a:gd name="T4" fmla="*/ 3 w 177"/>
                  <a:gd name="T5" fmla="*/ 6 h 173"/>
                  <a:gd name="T6" fmla="*/ 2 w 177"/>
                  <a:gd name="T7" fmla="*/ 3 h 173"/>
                  <a:gd name="T8" fmla="*/ 0 w 177"/>
                  <a:gd name="T9" fmla="*/ 2 h 173"/>
                  <a:gd name="T10" fmla="*/ 0 w 177"/>
                  <a:gd name="T11" fmla="*/ 0 h 173"/>
                  <a:gd name="T12" fmla="*/ 1 w 177"/>
                  <a:gd name="T13" fmla="*/ 2 h 173"/>
                  <a:gd name="T14" fmla="*/ 2 w 177"/>
                  <a:gd name="T15" fmla="*/ 3 h 173"/>
                  <a:gd name="T16" fmla="*/ 3 w 177"/>
                  <a:gd name="T17" fmla="*/ 6 h 173"/>
                  <a:gd name="T18" fmla="*/ 4 w 177"/>
                  <a:gd name="T19" fmla="*/ 7 h 173"/>
                  <a:gd name="T20" fmla="*/ 3 w 177"/>
                  <a:gd name="T21" fmla="*/ 12 h 173"/>
                  <a:gd name="T22" fmla="*/ 2 w 177"/>
                  <a:gd name="T23" fmla="*/ 13 h 173"/>
                  <a:gd name="T24" fmla="*/ 0 w 177"/>
                  <a:gd name="T25" fmla="*/ 17 h 173"/>
                  <a:gd name="T26" fmla="*/ 0 w 177"/>
                  <a:gd name="T27" fmla="*/ 16 h 1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77" h="173">
                    <a:moveTo>
                      <a:pt x="0" y="160"/>
                    </a:moveTo>
                    <a:lnTo>
                      <a:pt x="144" y="73"/>
                    </a:lnTo>
                    <a:lnTo>
                      <a:pt x="129" y="58"/>
                    </a:lnTo>
                    <a:lnTo>
                      <a:pt x="81" y="30"/>
                    </a:lnTo>
                    <a:lnTo>
                      <a:pt x="17" y="15"/>
                    </a:lnTo>
                    <a:lnTo>
                      <a:pt x="0" y="0"/>
                    </a:lnTo>
                    <a:lnTo>
                      <a:pt x="48" y="15"/>
                    </a:lnTo>
                    <a:lnTo>
                      <a:pt x="81" y="30"/>
                    </a:lnTo>
                    <a:lnTo>
                      <a:pt x="144" y="58"/>
                    </a:lnTo>
                    <a:lnTo>
                      <a:pt x="177" y="73"/>
                    </a:lnTo>
                    <a:lnTo>
                      <a:pt x="144" y="116"/>
                    </a:lnTo>
                    <a:lnTo>
                      <a:pt x="96" y="130"/>
                    </a:lnTo>
                    <a:lnTo>
                      <a:pt x="0" y="173"/>
                    </a:lnTo>
                    <a:lnTo>
                      <a:pt x="0" y="16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03" name="Freeform 19"/>
              <p:cNvSpPr>
                <a:spLocks/>
              </p:cNvSpPr>
              <p:nvPr/>
            </p:nvSpPr>
            <p:spPr bwMode="auto">
              <a:xfrm rot="5400000">
                <a:off x="110" y="4231"/>
                <a:ext cx="3" cy="10"/>
              </a:xfrm>
              <a:custGeom>
                <a:avLst/>
                <a:gdLst>
                  <a:gd name="T0" fmla="*/ 1 w 16"/>
                  <a:gd name="T1" fmla="*/ 0 h 30"/>
                  <a:gd name="T2" fmla="*/ 1 w 16"/>
                  <a:gd name="T3" fmla="*/ 2 h 30"/>
                  <a:gd name="T4" fmla="*/ 1 w 16"/>
                  <a:gd name="T5" fmla="*/ 3 h 30"/>
                  <a:gd name="T6" fmla="*/ 0 w 16"/>
                  <a:gd name="T7" fmla="*/ 2 h 30"/>
                  <a:gd name="T8" fmla="*/ 1 w 16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30">
                    <a:moveTo>
                      <a:pt x="16" y="0"/>
                    </a:moveTo>
                    <a:lnTo>
                      <a:pt x="16" y="15"/>
                    </a:lnTo>
                    <a:lnTo>
                      <a:pt x="16" y="30"/>
                    </a:lnTo>
                    <a:lnTo>
                      <a:pt x="0" y="15"/>
                    </a:lnTo>
                    <a:lnTo>
                      <a:pt x="16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04" name="Freeform 20"/>
              <p:cNvSpPr>
                <a:spLocks/>
              </p:cNvSpPr>
              <p:nvPr/>
            </p:nvSpPr>
            <p:spPr bwMode="auto">
              <a:xfrm rot="5400000">
                <a:off x="-125" y="3946"/>
                <a:ext cx="473" cy="10"/>
              </a:xfrm>
              <a:custGeom>
                <a:avLst/>
                <a:gdLst>
                  <a:gd name="T0" fmla="*/ 1 w 3093"/>
                  <a:gd name="T1" fmla="*/ 2 h 30"/>
                  <a:gd name="T2" fmla="*/ 0 w 3093"/>
                  <a:gd name="T3" fmla="*/ 0 h 30"/>
                  <a:gd name="T4" fmla="*/ 0 w 3093"/>
                  <a:gd name="T5" fmla="*/ 0 h 30"/>
                  <a:gd name="T6" fmla="*/ 2 w 3093"/>
                  <a:gd name="T7" fmla="*/ 0 h 30"/>
                  <a:gd name="T8" fmla="*/ 4 w 3093"/>
                  <a:gd name="T9" fmla="*/ 0 h 30"/>
                  <a:gd name="T10" fmla="*/ 6 w 3093"/>
                  <a:gd name="T11" fmla="*/ 0 h 30"/>
                  <a:gd name="T12" fmla="*/ 8 w 3093"/>
                  <a:gd name="T13" fmla="*/ 0 h 30"/>
                  <a:gd name="T14" fmla="*/ 11 w 3093"/>
                  <a:gd name="T15" fmla="*/ 0 h 30"/>
                  <a:gd name="T16" fmla="*/ 13 w 3093"/>
                  <a:gd name="T17" fmla="*/ 0 h 30"/>
                  <a:gd name="T18" fmla="*/ 18 w 3093"/>
                  <a:gd name="T19" fmla="*/ 0 h 30"/>
                  <a:gd name="T20" fmla="*/ 24 w 3093"/>
                  <a:gd name="T21" fmla="*/ 0 h 30"/>
                  <a:gd name="T22" fmla="*/ 30 w 3093"/>
                  <a:gd name="T23" fmla="*/ 0 h 30"/>
                  <a:gd name="T24" fmla="*/ 42 w 3093"/>
                  <a:gd name="T25" fmla="*/ 0 h 30"/>
                  <a:gd name="T26" fmla="*/ 48 w 3093"/>
                  <a:gd name="T27" fmla="*/ 0 h 30"/>
                  <a:gd name="T28" fmla="*/ 54 w 3093"/>
                  <a:gd name="T29" fmla="*/ 0 h 30"/>
                  <a:gd name="T30" fmla="*/ 58 w 3093"/>
                  <a:gd name="T31" fmla="*/ 0 h 30"/>
                  <a:gd name="T32" fmla="*/ 61 w 3093"/>
                  <a:gd name="T33" fmla="*/ 0 h 30"/>
                  <a:gd name="T34" fmla="*/ 63 w 3093"/>
                  <a:gd name="T35" fmla="*/ 0 h 30"/>
                  <a:gd name="T36" fmla="*/ 65 w 3093"/>
                  <a:gd name="T37" fmla="*/ 0 h 30"/>
                  <a:gd name="T38" fmla="*/ 67 w 3093"/>
                  <a:gd name="T39" fmla="*/ 0 h 30"/>
                  <a:gd name="T40" fmla="*/ 68 w 3093"/>
                  <a:gd name="T41" fmla="*/ 0 h 30"/>
                  <a:gd name="T42" fmla="*/ 69 w 3093"/>
                  <a:gd name="T43" fmla="*/ 0 h 30"/>
                  <a:gd name="T44" fmla="*/ 70 w 3093"/>
                  <a:gd name="T45" fmla="*/ 0 h 30"/>
                  <a:gd name="T46" fmla="*/ 71 w 3093"/>
                  <a:gd name="T47" fmla="*/ 0 h 30"/>
                  <a:gd name="T48" fmla="*/ 72 w 3093"/>
                  <a:gd name="T49" fmla="*/ 0 h 30"/>
                  <a:gd name="T50" fmla="*/ 72 w 3093"/>
                  <a:gd name="T51" fmla="*/ 0 h 30"/>
                  <a:gd name="T52" fmla="*/ 72 w 3093"/>
                  <a:gd name="T53" fmla="*/ 2 h 30"/>
                  <a:gd name="T54" fmla="*/ 72 w 3093"/>
                  <a:gd name="T55" fmla="*/ 3 h 30"/>
                  <a:gd name="T56" fmla="*/ 72 w 3093"/>
                  <a:gd name="T57" fmla="*/ 3 h 30"/>
                  <a:gd name="T58" fmla="*/ 71 w 3093"/>
                  <a:gd name="T59" fmla="*/ 3 h 30"/>
                  <a:gd name="T60" fmla="*/ 70 w 3093"/>
                  <a:gd name="T61" fmla="*/ 3 h 30"/>
                  <a:gd name="T62" fmla="*/ 69 w 3093"/>
                  <a:gd name="T63" fmla="*/ 3 h 30"/>
                  <a:gd name="T64" fmla="*/ 67 w 3093"/>
                  <a:gd name="T65" fmla="*/ 3 h 30"/>
                  <a:gd name="T66" fmla="*/ 66 w 3093"/>
                  <a:gd name="T67" fmla="*/ 3 h 30"/>
                  <a:gd name="T68" fmla="*/ 63 w 3093"/>
                  <a:gd name="T69" fmla="*/ 3 h 30"/>
                  <a:gd name="T70" fmla="*/ 61 w 3093"/>
                  <a:gd name="T71" fmla="*/ 3 h 30"/>
                  <a:gd name="T72" fmla="*/ 58 w 3093"/>
                  <a:gd name="T73" fmla="*/ 3 h 30"/>
                  <a:gd name="T74" fmla="*/ 56 w 3093"/>
                  <a:gd name="T75" fmla="*/ 3 h 30"/>
                  <a:gd name="T76" fmla="*/ 50 w 3093"/>
                  <a:gd name="T77" fmla="*/ 3 h 30"/>
                  <a:gd name="T78" fmla="*/ 43 w 3093"/>
                  <a:gd name="T79" fmla="*/ 3 h 30"/>
                  <a:gd name="T80" fmla="*/ 37 w 3093"/>
                  <a:gd name="T81" fmla="*/ 3 h 30"/>
                  <a:gd name="T82" fmla="*/ 30 w 3093"/>
                  <a:gd name="T83" fmla="*/ 3 h 30"/>
                  <a:gd name="T84" fmla="*/ 24 w 3093"/>
                  <a:gd name="T85" fmla="*/ 2 h 30"/>
                  <a:gd name="T86" fmla="*/ 18 w 3093"/>
                  <a:gd name="T87" fmla="*/ 2 h 30"/>
                  <a:gd name="T88" fmla="*/ 15 w 3093"/>
                  <a:gd name="T89" fmla="*/ 2 h 30"/>
                  <a:gd name="T90" fmla="*/ 12 w 3093"/>
                  <a:gd name="T91" fmla="*/ 2 h 30"/>
                  <a:gd name="T92" fmla="*/ 10 w 3093"/>
                  <a:gd name="T93" fmla="*/ 2 h 30"/>
                  <a:gd name="T94" fmla="*/ 8 w 3093"/>
                  <a:gd name="T95" fmla="*/ 2 h 30"/>
                  <a:gd name="T96" fmla="*/ 6 w 3093"/>
                  <a:gd name="T97" fmla="*/ 2 h 30"/>
                  <a:gd name="T98" fmla="*/ 5 w 3093"/>
                  <a:gd name="T99" fmla="*/ 2 h 30"/>
                  <a:gd name="T100" fmla="*/ 3 w 3093"/>
                  <a:gd name="T101" fmla="*/ 2 h 30"/>
                  <a:gd name="T102" fmla="*/ 2 w 3093"/>
                  <a:gd name="T103" fmla="*/ 2 h 30"/>
                  <a:gd name="T104" fmla="*/ 2 w 3093"/>
                  <a:gd name="T105" fmla="*/ 2 h 30"/>
                  <a:gd name="T106" fmla="*/ 1 w 3093"/>
                  <a:gd name="T107" fmla="*/ 2 h 3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3093" h="30">
                    <a:moveTo>
                      <a:pt x="49" y="15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97" y="0"/>
                    </a:lnTo>
                    <a:lnTo>
                      <a:pt x="161" y="0"/>
                    </a:lnTo>
                    <a:lnTo>
                      <a:pt x="257" y="0"/>
                    </a:lnTo>
                    <a:lnTo>
                      <a:pt x="353" y="0"/>
                    </a:lnTo>
                    <a:lnTo>
                      <a:pt x="449" y="0"/>
                    </a:lnTo>
                    <a:lnTo>
                      <a:pt x="560" y="0"/>
                    </a:lnTo>
                    <a:lnTo>
                      <a:pt x="786" y="0"/>
                    </a:lnTo>
                    <a:lnTo>
                      <a:pt x="1026" y="0"/>
                    </a:lnTo>
                    <a:lnTo>
                      <a:pt x="1283" y="0"/>
                    </a:lnTo>
                    <a:lnTo>
                      <a:pt x="1796" y="0"/>
                    </a:lnTo>
                    <a:lnTo>
                      <a:pt x="2051" y="0"/>
                    </a:lnTo>
                    <a:lnTo>
                      <a:pt x="2293" y="0"/>
                    </a:lnTo>
                    <a:lnTo>
                      <a:pt x="2500" y="0"/>
                    </a:lnTo>
                    <a:lnTo>
                      <a:pt x="2596" y="0"/>
                    </a:lnTo>
                    <a:lnTo>
                      <a:pt x="2692" y="0"/>
                    </a:lnTo>
                    <a:lnTo>
                      <a:pt x="2773" y="0"/>
                    </a:lnTo>
                    <a:lnTo>
                      <a:pt x="2853" y="0"/>
                    </a:lnTo>
                    <a:lnTo>
                      <a:pt x="2917" y="0"/>
                    </a:lnTo>
                    <a:lnTo>
                      <a:pt x="2965" y="0"/>
                    </a:lnTo>
                    <a:lnTo>
                      <a:pt x="3013" y="0"/>
                    </a:lnTo>
                    <a:lnTo>
                      <a:pt x="3045" y="0"/>
                    </a:lnTo>
                    <a:lnTo>
                      <a:pt x="3061" y="0"/>
                    </a:lnTo>
                    <a:lnTo>
                      <a:pt x="3078" y="0"/>
                    </a:lnTo>
                    <a:lnTo>
                      <a:pt x="3093" y="15"/>
                    </a:lnTo>
                    <a:lnTo>
                      <a:pt x="3078" y="30"/>
                    </a:lnTo>
                    <a:lnTo>
                      <a:pt x="3061" y="30"/>
                    </a:lnTo>
                    <a:lnTo>
                      <a:pt x="3045" y="30"/>
                    </a:lnTo>
                    <a:lnTo>
                      <a:pt x="3013" y="30"/>
                    </a:lnTo>
                    <a:lnTo>
                      <a:pt x="2949" y="30"/>
                    </a:lnTo>
                    <a:lnTo>
                      <a:pt x="2886" y="30"/>
                    </a:lnTo>
                    <a:lnTo>
                      <a:pt x="2805" y="30"/>
                    </a:lnTo>
                    <a:lnTo>
                      <a:pt x="2709" y="30"/>
                    </a:lnTo>
                    <a:lnTo>
                      <a:pt x="2613" y="30"/>
                    </a:lnTo>
                    <a:lnTo>
                      <a:pt x="2500" y="30"/>
                    </a:lnTo>
                    <a:lnTo>
                      <a:pt x="2372" y="30"/>
                    </a:lnTo>
                    <a:lnTo>
                      <a:pt x="2116" y="30"/>
                    </a:lnTo>
                    <a:lnTo>
                      <a:pt x="1844" y="30"/>
                    </a:lnTo>
                    <a:lnTo>
                      <a:pt x="1571" y="30"/>
                    </a:lnTo>
                    <a:lnTo>
                      <a:pt x="1283" y="30"/>
                    </a:lnTo>
                    <a:lnTo>
                      <a:pt x="1009" y="15"/>
                    </a:lnTo>
                    <a:lnTo>
                      <a:pt x="754" y="15"/>
                    </a:lnTo>
                    <a:lnTo>
                      <a:pt x="642" y="15"/>
                    </a:lnTo>
                    <a:lnTo>
                      <a:pt x="529" y="15"/>
                    </a:lnTo>
                    <a:lnTo>
                      <a:pt x="416" y="15"/>
                    </a:lnTo>
                    <a:lnTo>
                      <a:pt x="337" y="15"/>
                    </a:lnTo>
                    <a:lnTo>
                      <a:pt x="257" y="15"/>
                    </a:lnTo>
                    <a:lnTo>
                      <a:pt x="193" y="15"/>
                    </a:lnTo>
                    <a:lnTo>
                      <a:pt x="128" y="15"/>
                    </a:lnTo>
                    <a:lnTo>
                      <a:pt x="97" y="15"/>
                    </a:lnTo>
                    <a:lnTo>
                      <a:pt x="63" y="15"/>
                    </a:lnTo>
                    <a:lnTo>
                      <a:pt x="49" y="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05" name="Freeform 21"/>
              <p:cNvSpPr>
                <a:spLocks/>
              </p:cNvSpPr>
              <p:nvPr/>
            </p:nvSpPr>
            <p:spPr bwMode="auto">
              <a:xfrm rot="5400000">
                <a:off x="125" y="3593"/>
                <a:ext cx="15" cy="31"/>
              </a:xfrm>
              <a:custGeom>
                <a:avLst/>
                <a:gdLst>
                  <a:gd name="T0" fmla="*/ 0 w 96"/>
                  <a:gd name="T1" fmla="*/ 0 h 100"/>
                  <a:gd name="T2" fmla="*/ 1 w 96"/>
                  <a:gd name="T3" fmla="*/ 0 h 100"/>
                  <a:gd name="T4" fmla="*/ 2 w 96"/>
                  <a:gd name="T5" fmla="*/ 1 h 100"/>
                  <a:gd name="T6" fmla="*/ 2 w 96"/>
                  <a:gd name="T7" fmla="*/ 3 h 100"/>
                  <a:gd name="T8" fmla="*/ 2 w 96"/>
                  <a:gd name="T9" fmla="*/ 4 h 100"/>
                  <a:gd name="T10" fmla="*/ 2 w 96"/>
                  <a:gd name="T11" fmla="*/ 5 h 100"/>
                  <a:gd name="T12" fmla="*/ 2 w 96"/>
                  <a:gd name="T13" fmla="*/ 7 h 100"/>
                  <a:gd name="T14" fmla="*/ 1 w 96"/>
                  <a:gd name="T15" fmla="*/ 8 h 100"/>
                  <a:gd name="T16" fmla="*/ 0 w 96"/>
                  <a:gd name="T17" fmla="*/ 10 h 100"/>
                  <a:gd name="T18" fmla="*/ 0 w 96"/>
                  <a:gd name="T19" fmla="*/ 0 h 1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" h="100">
                    <a:moveTo>
                      <a:pt x="0" y="0"/>
                    </a:moveTo>
                    <a:lnTo>
                      <a:pt x="32" y="0"/>
                    </a:lnTo>
                    <a:lnTo>
                      <a:pt x="63" y="13"/>
                    </a:lnTo>
                    <a:lnTo>
                      <a:pt x="80" y="28"/>
                    </a:lnTo>
                    <a:lnTo>
                      <a:pt x="96" y="43"/>
                    </a:lnTo>
                    <a:lnTo>
                      <a:pt x="96" y="56"/>
                    </a:lnTo>
                    <a:lnTo>
                      <a:pt x="63" y="71"/>
                    </a:lnTo>
                    <a:lnTo>
                      <a:pt x="48" y="86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06" name="Freeform 22"/>
              <p:cNvSpPr>
                <a:spLocks/>
              </p:cNvSpPr>
              <p:nvPr/>
            </p:nvSpPr>
            <p:spPr bwMode="auto">
              <a:xfrm rot="5400000">
                <a:off x="117" y="3667"/>
                <a:ext cx="32" cy="31"/>
              </a:xfrm>
              <a:custGeom>
                <a:avLst/>
                <a:gdLst>
                  <a:gd name="T0" fmla="*/ 2 w 208"/>
                  <a:gd name="T1" fmla="*/ 7 h 100"/>
                  <a:gd name="T2" fmla="*/ 1 w 208"/>
                  <a:gd name="T3" fmla="*/ 5 h 100"/>
                  <a:gd name="T4" fmla="*/ 1 w 208"/>
                  <a:gd name="T5" fmla="*/ 5 h 100"/>
                  <a:gd name="T6" fmla="*/ 0 w 208"/>
                  <a:gd name="T7" fmla="*/ 4 h 100"/>
                  <a:gd name="T8" fmla="*/ 0 w 208"/>
                  <a:gd name="T9" fmla="*/ 4 h 100"/>
                  <a:gd name="T10" fmla="*/ 1 w 208"/>
                  <a:gd name="T11" fmla="*/ 4 h 100"/>
                  <a:gd name="T12" fmla="*/ 2 w 208"/>
                  <a:gd name="T13" fmla="*/ 3 h 100"/>
                  <a:gd name="T14" fmla="*/ 2 w 208"/>
                  <a:gd name="T15" fmla="*/ 0 h 100"/>
                  <a:gd name="T16" fmla="*/ 3 w 208"/>
                  <a:gd name="T17" fmla="*/ 1 h 100"/>
                  <a:gd name="T18" fmla="*/ 5 w 208"/>
                  <a:gd name="T19" fmla="*/ 4 h 100"/>
                  <a:gd name="T20" fmla="*/ 5 w 208"/>
                  <a:gd name="T21" fmla="*/ 7 h 100"/>
                  <a:gd name="T22" fmla="*/ 4 w 208"/>
                  <a:gd name="T23" fmla="*/ 7 h 100"/>
                  <a:gd name="T24" fmla="*/ 2 w 208"/>
                  <a:gd name="T25" fmla="*/ 10 h 100"/>
                  <a:gd name="T26" fmla="*/ 2 w 208"/>
                  <a:gd name="T27" fmla="*/ 7 h 1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08" h="100">
                    <a:moveTo>
                      <a:pt x="64" y="71"/>
                    </a:moveTo>
                    <a:lnTo>
                      <a:pt x="48" y="56"/>
                    </a:lnTo>
                    <a:lnTo>
                      <a:pt x="31" y="56"/>
                    </a:lnTo>
                    <a:lnTo>
                      <a:pt x="16" y="43"/>
                    </a:lnTo>
                    <a:lnTo>
                      <a:pt x="0" y="43"/>
                    </a:lnTo>
                    <a:lnTo>
                      <a:pt x="31" y="43"/>
                    </a:lnTo>
                    <a:lnTo>
                      <a:pt x="64" y="28"/>
                    </a:lnTo>
                    <a:lnTo>
                      <a:pt x="79" y="0"/>
                    </a:lnTo>
                    <a:lnTo>
                      <a:pt x="144" y="13"/>
                    </a:lnTo>
                    <a:lnTo>
                      <a:pt x="208" y="43"/>
                    </a:lnTo>
                    <a:lnTo>
                      <a:pt x="192" y="71"/>
                    </a:lnTo>
                    <a:lnTo>
                      <a:pt x="160" y="71"/>
                    </a:lnTo>
                    <a:lnTo>
                      <a:pt x="79" y="100"/>
                    </a:lnTo>
                    <a:lnTo>
                      <a:pt x="64" y="71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07" name="Freeform 23"/>
              <p:cNvSpPr>
                <a:spLocks/>
              </p:cNvSpPr>
              <p:nvPr/>
            </p:nvSpPr>
            <p:spPr bwMode="auto">
              <a:xfrm rot="5400000">
                <a:off x="276" y="3756"/>
                <a:ext cx="346" cy="645"/>
              </a:xfrm>
              <a:custGeom>
                <a:avLst/>
                <a:gdLst>
                  <a:gd name="T0" fmla="*/ 4 w 2259"/>
                  <a:gd name="T1" fmla="*/ 201 h 2042"/>
                  <a:gd name="T2" fmla="*/ 3 w 2259"/>
                  <a:gd name="T3" fmla="*/ 185 h 2042"/>
                  <a:gd name="T4" fmla="*/ 1 w 2259"/>
                  <a:gd name="T5" fmla="*/ 188 h 2042"/>
                  <a:gd name="T6" fmla="*/ 11 w 2259"/>
                  <a:gd name="T7" fmla="*/ 179 h 2042"/>
                  <a:gd name="T8" fmla="*/ 25 w 2259"/>
                  <a:gd name="T9" fmla="*/ 197 h 2042"/>
                  <a:gd name="T10" fmla="*/ 23 w 2259"/>
                  <a:gd name="T11" fmla="*/ 140 h 2042"/>
                  <a:gd name="T12" fmla="*/ 23 w 2259"/>
                  <a:gd name="T13" fmla="*/ 114 h 2042"/>
                  <a:gd name="T14" fmla="*/ 23 w 2259"/>
                  <a:gd name="T15" fmla="*/ 113 h 2042"/>
                  <a:gd name="T16" fmla="*/ 27 w 2259"/>
                  <a:gd name="T17" fmla="*/ 127 h 2042"/>
                  <a:gd name="T18" fmla="*/ 24 w 2259"/>
                  <a:gd name="T19" fmla="*/ 144 h 2042"/>
                  <a:gd name="T20" fmla="*/ 21 w 2259"/>
                  <a:gd name="T21" fmla="*/ 171 h 2042"/>
                  <a:gd name="T22" fmla="*/ 23 w 2259"/>
                  <a:gd name="T23" fmla="*/ 159 h 2042"/>
                  <a:gd name="T24" fmla="*/ 25 w 2259"/>
                  <a:gd name="T25" fmla="*/ 162 h 2042"/>
                  <a:gd name="T26" fmla="*/ 23 w 2259"/>
                  <a:gd name="T27" fmla="*/ 152 h 2042"/>
                  <a:gd name="T28" fmla="*/ 28 w 2259"/>
                  <a:gd name="T29" fmla="*/ 144 h 2042"/>
                  <a:gd name="T30" fmla="*/ 32 w 2259"/>
                  <a:gd name="T31" fmla="*/ 153 h 2042"/>
                  <a:gd name="T32" fmla="*/ 32 w 2259"/>
                  <a:gd name="T33" fmla="*/ 169 h 2042"/>
                  <a:gd name="T34" fmla="*/ 28 w 2259"/>
                  <a:gd name="T35" fmla="*/ 185 h 2042"/>
                  <a:gd name="T36" fmla="*/ 26 w 2259"/>
                  <a:gd name="T37" fmla="*/ 179 h 2042"/>
                  <a:gd name="T38" fmla="*/ 23 w 2259"/>
                  <a:gd name="T39" fmla="*/ 171 h 2042"/>
                  <a:gd name="T40" fmla="*/ 33 w 2259"/>
                  <a:gd name="T41" fmla="*/ 189 h 2042"/>
                  <a:gd name="T42" fmla="*/ 35 w 2259"/>
                  <a:gd name="T43" fmla="*/ 142 h 2042"/>
                  <a:gd name="T44" fmla="*/ 43 w 2259"/>
                  <a:gd name="T45" fmla="*/ 139 h 2042"/>
                  <a:gd name="T46" fmla="*/ 50 w 2259"/>
                  <a:gd name="T47" fmla="*/ 101 h 2042"/>
                  <a:gd name="T48" fmla="*/ 43 w 2259"/>
                  <a:gd name="T49" fmla="*/ 97 h 2042"/>
                  <a:gd name="T50" fmla="*/ 49 w 2259"/>
                  <a:gd name="T51" fmla="*/ 104 h 2042"/>
                  <a:gd name="T52" fmla="*/ 47 w 2259"/>
                  <a:gd name="T53" fmla="*/ 124 h 2042"/>
                  <a:gd name="T54" fmla="*/ 43 w 2259"/>
                  <a:gd name="T55" fmla="*/ 133 h 2042"/>
                  <a:gd name="T56" fmla="*/ 37 w 2259"/>
                  <a:gd name="T57" fmla="*/ 121 h 2042"/>
                  <a:gd name="T58" fmla="*/ 37 w 2259"/>
                  <a:gd name="T59" fmla="*/ 95 h 2042"/>
                  <a:gd name="T60" fmla="*/ 42 w 2259"/>
                  <a:gd name="T61" fmla="*/ 80 h 2042"/>
                  <a:gd name="T62" fmla="*/ 42 w 2259"/>
                  <a:gd name="T63" fmla="*/ 76 h 2042"/>
                  <a:gd name="T64" fmla="*/ 35 w 2259"/>
                  <a:gd name="T65" fmla="*/ 105 h 2042"/>
                  <a:gd name="T66" fmla="*/ 29 w 2259"/>
                  <a:gd name="T67" fmla="*/ 100 h 2042"/>
                  <a:gd name="T68" fmla="*/ 31 w 2259"/>
                  <a:gd name="T69" fmla="*/ 91 h 2042"/>
                  <a:gd name="T70" fmla="*/ 35 w 2259"/>
                  <a:gd name="T71" fmla="*/ 94 h 2042"/>
                  <a:gd name="T72" fmla="*/ 50 w 2259"/>
                  <a:gd name="T73" fmla="*/ 91 h 2042"/>
                  <a:gd name="T74" fmla="*/ 46 w 2259"/>
                  <a:gd name="T75" fmla="*/ 51 h 2042"/>
                  <a:gd name="T76" fmla="*/ 50 w 2259"/>
                  <a:gd name="T77" fmla="*/ 3 h 2042"/>
                  <a:gd name="T78" fmla="*/ 50 w 2259"/>
                  <a:gd name="T79" fmla="*/ 12 h 2042"/>
                  <a:gd name="T80" fmla="*/ 50 w 2259"/>
                  <a:gd name="T81" fmla="*/ 0 h 2042"/>
                  <a:gd name="T82" fmla="*/ 50 w 2259"/>
                  <a:gd name="T83" fmla="*/ 29 h 2042"/>
                  <a:gd name="T84" fmla="*/ 51 w 2259"/>
                  <a:gd name="T85" fmla="*/ 63 h 2042"/>
                  <a:gd name="T86" fmla="*/ 51 w 2259"/>
                  <a:gd name="T87" fmla="*/ 42 h 2042"/>
                  <a:gd name="T88" fmla="*/ 47 w 2259"/>
                  <a:gd name="T89" fmla="*/ 48 h 2042"/>
                  <a:gd name="T90" fmla="*/ 51 w 2259"/>
                  <a:gd name="T91" fmla="*/ 127 h 2042"/>
                  <a:gd name="T92" fmla="*/ 53 w 2259"/>
                  <a:gd name="T93" fmla="*/ 149 h 2042"/>
                  <a:gd name="T94" fmla="*/ 47 w 2259"/>
                  <a:gd name="T95" fmla="*/ 153 h 2042"/>
                  <a:gd name="T96" fmla="*/ 50 w 2259"/>
                  <a:gd name="T97" fmla="*/ 149 h 2042"/>
                  <a:gd name="T98" fmla="*/ 35 w 2259"/>
                  <a:gd name="T99" fmla="*/ 130 h 2042"/>
                  <a:gd name="T100" fmla="*/ 40 w 2259"/>
                  <a:gd name="T101" fmla="*/ 192 h 2042"/>
                  <a:gd name="T102" fmla="*/ 40 w 2259"/>
                  <a:gd name="T103" fmla="*/ 178 h 2042"/>
                  <a:gd name="T104" fmla="*/ 41 w 2259"/>
                  <a:gd name="T105" fmla="*/ 201 h 2042"/>
                  <a:gd name="T106" fmla="*/ 36 w 2259"/>
                  <a:gd name="T107" fmla="*/ 182 h 2042"/>
                  <a:gd name="T108" fmla="*/ 26 w 2259"/>
                  <a:gd name="T109" fmla="*/ 202 h 2042"/>
                  <a:gd name="T110" fmla="*/ 9 w 2259"/>
                  <a:gd name="T111" fmla="*/ 191 h 2042"/>
                  <a:gd name="T112" fmla="*/ 12 w 2259"/>
                  <a:gd name="T113" fmla="*/ 186 h 2042"/>
                  <a:gd name="T114" fmla="*/ 10 w 2259"/>
                  <a:gd name="T115" fmla="*/ 202 h 204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259" h="2042">
                    <a:moveTo>
                      <a:pt x="384" y="1999"/>
                    </a:moveTo>
                    <a:lnTo>
                      <a:pt x="368" y="1971"/>
                    </a:lnTo>
                    <a:lnTo>
                      <a:pt x="368" y="1927"/>
                    </a:lnTo>
                    <a:lnTo>
                      <a:pt x="384" y="1854"/>
                    </a:lnTo>
                    <a:lnTo>
                      <a:pt x="368" y="1839"/>
                    </a:lnTo>
                    <a:lnTo>
                      <a:pt x="368" y="1854"/>
                    </a:lnTo>
                    <a:lnTo>
                      <a:pt x="320" y="1927"/>
                    </a:lnTo>
                    <a:lnTo>
                      <a:pt x="288" y="1971"/>
                    </a:lnTo>
                    <a:lnTo>
                      <a:pt x="240" y="1999"/>
                    </a:lnTo>
                    <a:lnTo>
                      <a:pt x="192" y="2014"/>
                    </a:lnTo>
                    <a:lnTo>
                      <a:pt x="128" y="2014"/>
                    </a:lnTo>
                    <a:lnTo>
                      <a:pt x="80" y="1999"/>
                    </a:lnTo>
                    <a:lnTo>
                      <a:pt x="32" y="1984"/>
                    </a:lnTo>
                    <a:lnTo>
                      <a:pt x="15" y="1956"/>
                    </a:lnTo>
                    <a:lnTo>
                      <a:pt x="0" y="1941"/>
                    </a:lnTo>
                    <a:lnTo>
                      <a:pt x="0" y="1882"/>
                    </a:lnTo>
                    <a:lnTo>
                      <a:pt x="15" y="1869"/>
                    </a:lnTo>
                    <a:lnTo>
                      <a:pt x="32" y="1854"/>
                    </a:lnTo>
                    <a:lnTo>
                      <a:pt x="80" y="1854"/>
                    </a:lnTo>
                    <a:lnTo>
                      <a:pt x="111" y="1854"/>
                    </a:lnTo>
                    <a:lnTo>
                      <a:pt x="128" y="1869"/>
                    </a:lnTo>
                    <a:lnTo>
                      <a:pt x="128" y="1897"/>
                    </a:lnTo>
                    <a:lnTo>
                      <a:pt x="128" y="1912"/>
                    </a:lnTo>
                    <a:lnTo>
                      <a:pt x="96" y="1927"/>
                    </a:lnTo>
                    <a:lnTo>
                      <a:pt x="80" y="1927"/>
                    </a:lnTo>
                    <a:lnTo>
                      <a:pt x="63" y="1927"/>
                    </a:lnTo>
                    <a:lnTo>
                      <a:pt x="63" y="1912"/>
                    </a:lnTo>
                    <a:lnTo>
                      <a:pt x="63" y="1897"/>
                    </a:lnTo>
                    <a:lnTo>
                      <a:pt x="63" y="1882"/>
                    </a:lnTo>
                    <a:lnTo>
                      <a:pt x="32" y="1882"/>
                    </a:lnTo>
                    <a:lnTo>
                      <a:pt x="15" y="1912"/>
                    </a:lnTo>
                    <a:lnTo>
                      <a:pt x="32" y="1927"/>
                    </a:lnTo>
                    <a:lnTo>
                      <a:pt x="48" y="1956"/>
                    </a:lnTo>
                    <a:lnTo>
                      <a:pt x="63" y="1971"/>
                    </a:lnTo>
                    <a:lnTo>
                      <a:pt x="128" y="1956"/>
                    </a:lnTo>
                    <a:lnTo>
                      <a:pt x="176" y="1941"/>
                    </a:lnTo>
                    <a:lnTo>
                      <a:pt x="272" y="1882"/>
                    </a:lnTo>
                    <a:lnTo>
                      <a:pt x="368" y="1825"/>
                    </a:lnTo>
                    <a:lnTo>
                      <a:pt x="416" y="1795"/>
                    </a:lnTo>
                    <a:lnTo>
                      <a:pt x="464" y="1795"/>
                    </a:lnTo>
                    <a:lnTo>
                      <a:pt x="545" y="1795"/>
                    </a:lnTo>
                    <a:lnTo>
                      <a:pt x="608" y="1795"/>
                    </a:lnTo>
                    <a:lnTo>
                      <a:pt x="673" y="1825"/>
                    </a:lnTo>
                    <a:lnTo>
                      <a:pt x="737" y="1854"/>
                    </a:lnTo>
                    <a:lnTo>
                      <a:pt x="977" y="1984"/>
                    </a:lnTo>
                    <a:lnTo>
                      <a:pt x="1009" y="1999"/>
                    </a:lnTo>
                    <a:lnTo>
                      <a:pt x="1025" y="1999"/>
                    </a:lnTo>
                    <a:lnTo>
                      <a:pt x="1057" y="1999"/>
                    </a:lnTo>
                    <a:lnTo>
                      <a:pt x="1057" y="1984"/>
                    </a:lnTo>
                    <a:lnTo>
                      <a:pt x="1042" y="1971"/>
                    </a:lnTo>
                    <a:lnTo>
                      <a:pt x="992" y="1956"/>
                    </a:lnTo>
                    <a:lnTo>
                      <a:pt x="961" y="1941"/>
                    </a:lnTo>
                    <a:lnTo>
                      <a:pt x="896" y="1882"/>
                    </a:lnTo>
                    <a:lnTo>
                      <a:pt x="848" y="1839"/>
                    </a:lnTo>
                    <a:lnTo>
                      <a:pt x="817" y="1767"/>
                    </a:lnTo>
                    <a:lnTo>
                      <a:pt x="817" y="1709"/>
                    </a:lnTo>
                    <a:lnTo>
                      <a:pt x="817" y="1652"/>
                    </a:lnTo>
                    <a:lnTo>
                      <a:pt x="848" y="1578"/>
                    </a:lnTo>
                    <a:lnTo>
                      <a:pt x="881" y="1522"/>
                    </a:lnTo>
                    <a:lnTo>
                      <a:pt x="977" y="1405"/>
                    </a:lnTo>
                    <a:lnTo>
                      <a:pt x="1073" y="1289"/>
                    </a:lnTo>
                    <a:lnTo>
                      <a:pt x="1105" y="1216"/>
                    </a:lnTo>
                    <a:lnTo>
                      <a:pt x="1105" y="1188"/>
                    </a:lnTo>
                    <a:lnTo>
                      <a:pt x="1105" y="1144"/>
                    </a:lnTo>
                    <a:lnTo>
                      <a:pt x="1073" y="1129"/>
                    </a:lnTo>
                    <a:lnTo>
                      <a:pt x="1042" y="1101"/>
                    </a:lnTo>
                    <a:lnTo>
                      <a:pt x="1025" y="1101"/>
                    </a:lnTo>
                    <a:lnTo>
                      <a:pt x="992" y="1116"/>
                    </a:lnTo>
                    <a:lnTo>
                      <a:pt x="992" y="1129"/>
                    </a:lnTo>
                    <a:lnTo>
                      <a:pt x="992" y="1144"/>
                    </a:lnTo>
                    <a:lnTo>
                      <a:pt x="1025" y="1144"/>
                    </a:lnTo>
                    <a:lnTo>
                      <a:pt x="1042" y="1144"/>
                    </a:lnTo>
                    <a:lnTo>
                      <a:pt x="1042" y="1159"/>
                    </a:lnTo>
                    <a:lnTo>
                      <a:pt x="1042" y="1173"/>
                    </a:lnTo>
                    <a:lnTo>
                      <a:pt x="1042" y="1188"/>
                    </a:lnTo>
                    <a:lnTo>
                      <a:pt x="1025" y="1203"/>
                    </a:lnTo>
                    <a:lnTo>
                      <a:pt x="1009" y="1203"/>
                    </a:lnTo>
                    <a:lnTo>
                      <a:pt x="992" y="1203"/>
                    </a:lnTo>
                    <a:lnTo>
                      <a:pt x="961" y="1173"/>
                    </a:lnTo>
                    <a:lnTo>
                      <a:pt x="961" y="1129"/>
                    </a:lnTo>
                    <a:lnTo>
                      <a:pt x="977" y="1116"/>
                    </a:lnTo>
                    <a:lnTo>
                      <a:pt x="992" y="1101"/>
                    </a:lnTo>
                    <a:lnTo>
                      <a:pt x="1025" y="1086"/>
                    </a:lnTo>
                    <a:lnTo>
                      <a:pt x="1057" y="1072"/>
                    </a:lnTo>
                    <a:lnTo>
                      <a:pt x="1073" y="1086"/>
                    </a:lnTo>
                    <a:lnTo>
                      <a:pt x="1138" y="1129"/>
                    </a:lnTo>
                    <a:lnTo>
                      <a:pt x="1169" y="1173"/>
                    </a:lnTo>
                    <a:lnTo>
                      <a:pt x="1169" y="1216"/>
                    </a:lnTo>
                    <a:lnTo>
                      <a:pt x="1169" y="1246"/>
                    </a:lnTo>
                    <a:lnTo>
                      <a:pt x="1153" y="1274"/>
                    </a:lnTo>
                    <a:lnTo>
                      <a:pt x="1121" y="1289"/>
                    </a:lnTo>
                    <a:lnTo>
                      <a:pt x="1138" y="1303"/>
                    </a:lnTo>
                    <a:lnTo>
                      <a:pt x="1153" y="1303"/>
                    </a:lnTo>
                    <a:lnTo>
                      <a:pt x="1169" y="1303"/>
                    </a:lnTo>
                    <a:lnTo>
                      <a:pt x="1169" y="1318"/>
                    </a:lnTo>
                    <a:lnTo>
                      <a:pt x="1153" y="1361"/>
                    </a:lnTo>
                    <a:lnTo>
                      <a:pt x="1121" y="1376"/>
                    </a:lnTo>
                    <a:lnTo>
                      <a:pt x="1042" y="1405"/>
                    </a:lnTo>
                    <a:lnTo>
                      <a:pt x="1025" y="1435"/>
                    </a:lnTo>
                    <a:lnTo>
                      <a:pt x="1009" y="1448"/>
                    </a:lnTo>
                    <a:lnTo>
                      <a:pt x="1009" y="1463"/>
                    </a:lnTo>
                    <a:lnTo>
                      <a:pt x="944" y="1491"/>
                    </a:lnTo>
                    <a:lnTo>
                      <a:pt x="929" y="1506"/>
                    </a:lnTo>
                    <a:lnTo>
                      <a:pt x="913" y="1535"/>
                    </a:lnTo>
                    <a:lnTo>
                      <a:pt x="913" y="1565"/>
                    </a:lnTo>
                    <a:lnTo>
                      <a:pt x="865" y="1593"/>
                    </a:lnTo>
                    <a:lnTo>
                      <a:pt x="848" y="1637"/>
                    </a:lnTo>
                    <a:lnTo>
                      <a:pt x="848" y="1665"/>
                    </a:lnTo>
                    <a:lnTo>
                      <a:pt x="865" y="1695"/>
                    </a:lnTo>
                    <a:lnTo>
                      <a:pt x="881" y="1709"/>
                    </a:lnTo>
                    <a:lnTo>
                      <a:pt x="896" y="1695"/>
                    </a:lnTo>
                    <a:lnTo>
                      <a:pt x="896" y="1680"/>
                    </a:lnTo>
                    <a:lnTo>
                      <a:pt x="896" y="1665"/>
                    </a:lnTo>
                    <a:lnTo>
                      <a:pt x="881" y="1652"/>
                    </a:lnTo>
                    <a:lnTo>
                      <a:pt x="896" y="1637"/>
                    </a:lnTo>
                    <a:lnTo>
                      <a:pt x="896" y="1622"/>
                    </a:lnTo>
                    <a:lnTo>
                      <a:pt x="913" y="1608"/>
                    </a:lnTo>
                    <a:lnTo>
                      <a:pt x="929" y="1608"/>
                    </a:lnTo>
                    <a:lnTo>
                      <a:pt x="944" y="1608"/>
                    </a:lnTo>
                    <a:lnTo>
                      <a:pt x="961" y="1593"/>
                    </a:lnTo>
                    <a:lnTo>
                      <a:pt x="961" y="1578"/>
                    </a:lnTo>
                    <a:lnTo>
                      <a:pt x="961" y="1593"/>
                    </a:lnTo>
                    <a:lnTo>
                      <a:pt x="977" y="1593"/>
                    </a:lnTo>
                    <a:lnTo>
                      <a:pt x="1009" y="1550"/>
                    </a:lnTo>
                    <a:lnTo>
                      <a:pt x="1025" y="1565"/>
                    </a:lnTo>
                    <a:lnTo>
                      <a:pt x="1025" y="1578"/>
                    </a:lnTo>
                    <a:lnTo>
                      <a:pt x="1009" y="1608"/>
                    </a:lnTo>
                    <a:lnTo>
                      <a:pt x="1009" y="1622"/>
                    </a:lnTo>
                    <a:lnTo>
                      <a:pt x="1025" y="1637"/>
                    </a:lnTo>
                    <a:lnTo>
                      <a:pt x="1042" y="1622"/>
                    </a:lnTo>
                    <a:lnTo>
                      <a:pt x="1057" y="1593"/>
                    </a:lnTo>
                    <a:lnTo>
                      <a:pt x="1057" y="1565"/>
                    </a:lnTo>
                    <a:lnTo>
                      <a:pt x="1042" y="1522"/>
                    </a:lnTo>
                    <a:lnTo>
                      <a:pt x="1025" y="1522"/>
                    </a:lnTo>
                    <a:lnTo>
                      <a:pt x="992" y="1522"/>
                    </a:lnTo>
                    <a:lnTo>
                      <a:pt x="961" y="1535"/>
                    </a:lnTo>
                    <a:lnTo>
                      <a:pt x="961" y="1578"/>
                    </a:lnTo>
                    <a:lnTo>
                      <a:pt x="944" y="1565"/>
                    </a:lnTo>
                    <a:lnTo>
                      <a:pt x="944" y="1550"/>
                    </a:lnTo>
                    <a:lnTo>
                      <a:pt x="961" y="1522"/>
                    </a:lnTo>
                    <a:lnTo>
                      <a:pt x="977" y="1506"/>
                    </a:lnTo>
                    <a:lnTo>
                      <a:pt x="1009" y="1506"/>
                    </a:lnTo>
                    <a:lnTo>
                      <a:pt x="1025" y="1491"/>
                    </a:lnTo>
                    <a:lnTo>
                      <a:pt x="1042" y="1463"/>
                    </a:lnTo>
                    <a:lnTo>
                      <a:pt x="1057" y="1448"/>
                    </a:lnTo>
                    <a:lnTo>
                      <a:pt x="1073" y="1448"/>
                    </a:lnTo>
                    <a:lnTo>
                      <a:pt x="1105" y="1420"/>
                    </a:lnTo>
                    <a:lnTo>
                      <a:pt x="1121" y="1420"/>
                    </a:lnTo>
                    <a:lnTo>
                      <a:pt x="1153" y="1435"/>
                    </a:lnTo>
                    <a:lnTo>
                      <a:pt x="1186" y="1448"/>
                    </a:lnTo>
                    <a:lnTo>
                      <a:pt x="1201" y="1448"/>
                    </a:lnTo>
                    <a:lnTo>
                      <a:pt x="1234" y="1420"/>
                    </a:lnTo>
                    <a:lnTo>
                      <a:pt x="1266" y="1405"/>
                    </a:lnTo>
                    <a:lnTo>
                      <a:pt x="1297" y="1405"/>
                    </a:lnTo>
                    <a:lnTo>
                      <a:pt x="1345" y="1405"/>
                    </a:lnTo>
                    <a:lnTo>
                      <a:pt x="1362" y="1435"/>
                    </a:lnTo>
                    <a:lnTo>
                      <a:pt x="1378" y="1448"/>
                    </a:lnTo>
                    <a:lnTo>
                      <a:pt x="1378" y="1506"/>
                    </a:lnTo>
                    <a:lnTo>
                      <a:pt x="1362" y="1522"/>
                    </a:lnTo>
                    <a:lnTo>
                      <a:pt x="1362" y="1535"/>
                    </a:lnTo>
                    <a:lnTo>
                      <a:pt x="1378" y="1535"/>
                    </a:lnTo>
                    <a:lnTo>
                      <a:pt x="1393" y="1535"/>
                    </a:lnTo>
                    <a:lnTo>
                      <a:pt x="1426" y="1535"/>
                    </a:lnTo>
                    <a:lnTo>
                      <a:pt x="1458" y="1578"/>
                    </a:lnTo>
                    <a:lnTo>
                      <a:pt x="1474" y="1608"/>
                    </a:lnTo>
                    <a:lnTo>
                      <a:pt x="1474" y="1637"/>
                    </a:lnTo>
                    <a:lnTo>
                      <a:pt x="1458" y="1665"/>
                    </a:lnTo>
                    <a:lnTo>
                      <a:pt x="1426" y="1680"/>
                    </a:lnTo>
                    <a:lnTo>
                      <a:pt x="1410" y="1695"/>
                    </a:lnTo>
                    <a:lnTo>
                      <a:pt x="1378" y="1695"/>
                    </a:lnTo>
                    <a:lnTo>
                      <a:pt x="1393" y="1739"/>
                    </a:lnTo>
                    <a:lnTo>
                      <a:pt x="1410" y="1767"/>
                    </a:lnTo>
                    <a:lnTo>
                      <a:pt x="1393" y="1795"/>
                    </a:lnTo>
                    <a:lnTo>
                      <a:pt x="1378" y="1810"/>
                    </a:lnTo>
                    <a:lnTo>
                      <a:pt x="1362" y="1825"/>
                    </a:lnTo>
                    <a:lnTo>
                      <a:pt x="1330" y="1854"/>
                    </a:lnTo>
                    <a:lnTo>
                      <a:pt x="1297" y="1854"/>
                    </a:lnTo>
                    <a:lnTo>
                      <a:pt x="1266" y="1839"/>
                    </a:lnTo>
                    <a:lnTo>
                      <a:pt x="1234" y="1825"/>
                    </a:lnTo>
                    <a:lnTo>
                      <a:pt x="1201" y="1854"/>
                    </a:lnTo>
                    <a:lnTo>
                      <a:pt x="1186" y="1869"/>
                    </a:lnTo>
                    <a:lnTo>
                      <a:pt x="1169" y="1882"/>
                    </a:lnTo>
                    <a:lnTo>
                      <a:pt x="1121" y="1882"/>
                    </a:lnTo>
                    <a:lnTo>
                      <a:pt x="1105" y="1869"/>
                    </a:lnTo>
                    <a:lnTo>
                      <a:pt x="1073" y="1854"/>
                    </a:lnTo>
                    <a:lnTo>
                      <a:pt x="1042" y="1839"/>
                    </a:lnTo>
                    <a:lnTo>
                      <a:pt x="1042" y="1810"/>
                    </a:lnTo>
                    <a:lnTo>
                      <a:pt x="1057" y="1795"/>
                    </a:lnTo>
                    <a:lnTo>
                      <a:pt x="1090" y="1795"/>
                    </a:lnTo>
                    <a:lnTo>
                      <a:pt x="1105" y="1795"/>
                    </a:lnTo>
                    <a:lnTo>
                      <a:pt x="1138" y="1767"/>
                    </a:lnTo>
                    <a:lnTo>
                      <a:pt x="1153" y="1752"/>
                    </a:lnTo>
                    <a:lnTo>
                      <a:pt x="1153" y="1709"/>
                    </a:lnTo>
                    <a:lnTo>
                      <a:pt x="1138" y="1680"/>
                    </a:lnTo>
                    <a:lnTo>
                      <a:pt x="1121" y="1665"/>
                    </a:lnTo>
                    <a:lnTo>
                      <a:pt x="1105" y="1652"/>
                    </a:lnTo>
                    <a:lnTo>
                      <a:pt x="1057" y="1652"/>
                    </a:lnTo>
                    <a:lnTo>
                      <a:pt x="1025" y="1665"/>
                    </a:lnTo>
                    <a:lnTo>
                      <a:pt x="992" y="1680"/>
                    </a:lnTo>
                    <a:lnTo>
                      <a:pt x="977" y="1709"/>
                    </a:lnTo>
                    <a:lnTo>
                      <a:pt x="961" y="1739"/>
                    </a:lnTo>
                    <a:lnTo>
                      <a:pt x="961" y="1782"/>
                    </a:lnTo>
                    <a:lnTo>
                      <a:pt x="977" y="1825"/>
                    </a:lnTo>
                    <a:lnTo>
                      <a:pt x="992" y="1869"/>
                    </a:lnTo>
                    <a:lnTo>
                      <a:pt x="1042" y="1912"/>
                    </a:lnTo>
                    <a:lnTo>
                      <a:pt x="1105" y="1941"/>
                    </a:lnTo>
                    <a:lnTo>
                      <a:pt x="1153" y="1956"/>
                    </a:lnTo>
                    <a:lnTo>
                      <a:pt x="1218" y="1956"/>
                    </a:lnTo>
                    <a:lnTo>
                      <a:pt x="1282" y="1941"/>
                    </a:lnTo>
                    <a:lnTo>
                      <a:pt x="1393" y="1897"/>
                    </a:lnTo>
                    <a:lnTo>
                      <a:pt x="1441" y="1854"/>
                    </a:lnTo>
                    <a:lnTo>
                      <a:pt x="1474" y="1825"/>
                    </a:lnTo>
                    <a:lnTo>
                      <a:pt x="1506" y="1782"/>
                    </a:lnTo>
                    <a:lnTo>
                      <a:pt x="1537" y="1739"/>
                    </a:lnTo>
                    <a:lnTo>
                      <a:pt x="1537" y="1680"/>
                    </a:lnTo>
                    <a:lnTo>
                      <a:pt x="1554" y="1637"/>
                    </a:lnTo>
                    <a:lnTo>
                      <a:pt x="1537" y="1578"/>
                    </a:lnTo>
                    <a:lnTo>
                      <a:pt x="1537" y="1522"/>
                    </a:lnTo>
                    <a:lnTo>
                      <a:pt x="1506" y="1478"/>
                    </a:lnTo>
                    <a:lnTo>
                      <a:pt x="1474" y="1420"/>
                    </a:lnTo>
                    <a:lnTo>
                      <a:pt x="1410" y="1333"/>
                    </a:lnTo>
                    <a:lnTo>
                      <a:pt x="1426" y="1303"/>
                    </a:lnTo>
                    <a:lnTo>
                      <a:pt x="1441" y="1289"/>
                    </a:lnTo>
                    <a:lnTo>
                      <a:pt x="1489" y="1259"/>
                    </a:lnTo>
                    <a:lnTo>
                      <a:pt x="1587" y="1318"/>
                    </a:lnTo>
                    <a:lnTo>
                      <a:pt x="1635" y="1346"/>
                    </a:lnTo>
                    <a:lnTo>
                      <a:pt x="1666" y="1376"/>
                    </a:lnTo>
                    <a:lnTo>
                      <a:pt x="1714" y="1376"/>
                    </a:lnTo>
                    <a:lnTo>
                      <a:pt x="1779" y="1390"/>
                    </a:lnTo>
                    <a:lnTo>
                      <a:pt x="1827" y="1390"/>
                    </a:lnTo>
                    <a:lnTo>
                      <a:pt x="1875" y="1376"/>
                    </a:lnTo>
                    <a:lnTo>
                      <a:pt x="1923" y="1376"/>
                    </a:lnTo>
                    <a:lnTo>
                      <a:pt x="1971" y="1361"/>
                    </a:lnTo>
                    <a:lnTo>
                      <a:pt x="2051" y="1303"/>
                    </a:lnTo>
                    <a:lnTo>
                      <a:pt x="2115" y="1231"/>
                    </a:lnTo>
                    <a:lnTo>
                      <a:pt x="2132" y="1188"/>
                    </a:lnTo>
                    <a:lnTo>
                      <a:pt x="2147" y="1144"/>
                    </a:lnTo>
                    <a:lnTo>
                      <a:pt x="2147" y="1101"/>
                    </a:lnTo>
                    <a:lnTo>
                      <a:pt x="2147" y="1057"/>
                    </a:lnTo>
                    <a:lnTo>
                      <a:pt x="2132" y="1014"/>
                    </a:lnTo>
                    <a:lnTo>
                      <a:pt x="2115" y="971"/>
                    </a:lnTo>
                    <a:lnTo>
                      <a:pt x="2067" y="927"/>
                    </a:lnTo>
                    <a:lnTo>
                      <a:pt x="2034" y="897"/>
                    </a:lnTo>
                    <a:lnTo>
                      <a:pt x="2003" y="884"/>
                    </a:lnTo>
                    <a:lnTo>
                      <a:pt x="1971" y="884"/>
                    </a:lnTo>
                    <a:lnTo>
                      <a:pt x="1938" y="884"/>
                    </a:lnTo>
                    <a:lnTo>
                      <a:pt x="1907" y="897"/>
                    </a:lnTo>
                    <a:lnTo>
                      <a:pt x="1875" y="912"/>
                    </a:lnTo>
                    <a:lnTo>
                      <a:pt x="1859" y="956"/>
                    </a:lnTo>
                    <a:lnTo>
                      <a:pt x="1842" y="971"/>
                    </a:lnTo>
                    <a:lnTo>
                      <a:pt x="1842" y="986"/>
                    </a:lnTo>
                    <a:lnTo>
                      <a:pt x="1859" y="1029"/>
                    </a:lnTo>
                    <a:lnTo>
                      <a:pt x="1890" y="1042"/>
                    </a:lnTo>
                    <a:lnTo>
                      <a:pt x="1923" y="1042"/>
                    </a:lnTo>
                    <a:lnTo>
                      <a:pt x="1971" y="1029"/>
                    </a:lnTo>
                    <a:lnTo>
                      <a:pt x="1986" y="1014"/>
                    </a:lnTo>
                    <a:lnTo>
                      <a:pt x="2003" y="971"/>
                    </a:lnTo>
                    <a:lnTo>
                      <a:pt x="2034" y="986"/>
                    </a:lnTo>
                    <a:lnTo>
                      <a:pt x="2067" y="1014"/>
                    </a:lnTo>
                    <a:lnTo>
                      <a:pt x="2082" y="1042"/>
                    </a:lnTo>
                    <a:lnTo>
                      <a:pt x="2067" y="1072"/>
                    </a:lnTo>
                    <a:lnTo>
                      <a:pt x="2034" y="1101"/>
                    </a:lnTo>
                    <a:lnTo>
                      <a:pt x="2034" y="1116"/>
                    </a:lnTo>
                    <a:lnTo>
                      <a:pt x="2034" y="1129"/>
                    </a:lnTo>
                    <a:lnTo>
                      <a:pt x="2051" y="1144"/>
                    </a:lnTo>
                    <a:lnTo>
                      <a:pt x="2067" y="1159"/>
                    </a:lnTo>
                    <a:lnTo>
                      <a:pt x="2067" y="1188"/>
                    </a:lnTo>
                    <a:lnTo>
                      <a:pt x="2051" y="1216"/>
                    </a:lnTo>
                    <a:lnTo>
                      <a:pt x="2019" y="1246"/>
                    </a:lnTo>
                    <a:lnTo>
                      <a:pt x="1986" y="1246"/>
                    </a:lnTo>
                    <a:lnTo>
                      <a:pt x="1971" y="1246"/>
                    </a:lnTo>
                    <a:lnTo>
                      <a:pt x="1938" y="1246"/>
                    </a:lnTo>
                    <a:lnTo>
                      <a:pt x="1923" y="1231"/>
                    </a:lnTo>
                    <a:lnTo>
                      <a:pt x="1907" y="1216"/>
                    </a:lnTo>
                    <a:lnTo>
                      <a:pt x="1890" y="1216"/>
                    </a:lnTo>
                    <a:lnTo>
                      <a:pt x="1875" y="1231"/>
                    </a:lnTo>
                    <a:lnTo>
                      <a:pt x="1890" y="1259"/>
                    </a:lnTo>
                    <a:lnTo>
                      <a:pt x="1875" y="1274"/>
                    </a:lnTo>
                    <a:lnTo>
                      <a:pt x="1842" y="1318"/>
                    </a:lnTo>
                    <a:lnTo>
                      <a:pt x="1827" y="1333"/>
                    </a:lnTo>
                    <a:lnTo>
                      <a:pt x="1794" y="1346"/>
                    </a:lnTo>
                    <a:lnTo>
                      <a:pt x="1779" y="1333"/>
                    </a:lnTo>
                    <a:lnTo>
                      <a:pt x="1746" y="1333"/>
                    </a:lnTo>
                    <a:lnTo>
                      <a:pt x="1731" y="1303"/>
                    </a:lnTo>
                    <a:lnTo>
                      <a:pt x="1714" y="1289"/>
                    </a:lnTo>
                    <a:lnTo>
                      <a:pt x="1698" y="1246"/>
                    </a:lnTo>
                    <a:lnTo>
                      <a:pt x="1683" y="1231"/>
                    </a:lnTo>
                    <a:lnTo>
                      <a:pt x="1666" y="1231"/>
                    </a:lnTo>
                    <a:lnTo>
                      <a:pt x="1635" y="1231"/>
                    </a:lnTo>
                    <a:lnTo>
                      <a:pt x="1587" y="1216"/>
                    </a:lnTo>
                    <a:lnTo>
                      <a:pt x="1554" y="1173"/>
                    </a:lnTo>
                    <a:lnTo>
                      <a:pt x="1554" y="1159"/>
                    </a:lnTo>
                    <a:lnTo>
                      <a:pt x="1554" y="1144"/>
                    </a:lnTo>
                    <a:lnTo>
                      <a:pt x="1570" y="1101"/>
                    </a:lnTo>
                    <a:lnTo>
                      <a:pt x="1602" y="1072"/>
                    </a:lnTo>
                    <a:lnTo>
                      <a:pt x="1602" y="1057"/>
                    </a:lnTo>
                    <a:lnTo>
                      <a:pt x="1587" y="1029"/>
                    </a:lnTo>
                    <a:lnTo>
                      <a:pt x="1570" y="1014"/>
                    </a:lnTo>
                    <a:lnTo>
                      <a:pt x="1570" y="986"/>
                    </a:lnTo>
                    <a:lnTo>
                      <a:pt x="1570" y="956"/>
                    </a:lnTo>
                    <a:lnTo>
                      <a:pt x="1602" y="927"/>
                    </a:lnTo>
                    <a:lnTo>
                      <a:pt x="1618" y="912"/>
                    </a:lnTo>
                    <a:lnTo>
                      <a:pt x="1635" y="912"/>
                    </a:lnTo>
                    <a:lnTo>
                      <a:pt x="1666" y="912"/>
                    </a:lnTo>
                    <a:lnTo>
                      <a:pt x="1666" y="897"/>
                    </a:lnTo>
                    <a:lnTo>
                      <a:pt x="1683" y="854"/>
                    </a:lnTo>
                    <a:lnTo>
                      <a:pt x="1714" y="825"/>
                    </a:lnTo>
                    <a:lnTo>
                      <a:pt x="1746" y="825"/>
                    </a:lnTo>
                    <a:lnTo>
                      <a:pt x="1779" y="825"/>
                    </a:lnTo>
                    <a:lnTo>
                      <a:pt x="1810" y="797"/>
                    </a:lnTo>
                    <a:lnTo>
                      <a:pt x="1842" y="797"/>
                    </a:lnTo>
                    <a:lnTo>
                      <a:pt x="1859" y="797"/>
                    </a:lnTo>
                    <a:lnTo>
                      <a:pt x="1890" y="810"/>
                    </a:lnTo>
                    <a:lnTo>
                      <a:pt x="1890" y="825"/>
                    </a:lnTo>
                    <a:lnTo>
                      <a:pt x="1907" y="825"/>
                    </a:lnTo>
                    <a:lnTo>
                      <a:pt x="1907" y="797"/>
                    </a:lnTo>
                    <a:lnTo>
                      <a:pt x="1890" y="782"/>
                    </a:lnTo>
                    <a:lnTo>
                      <a:pt x="1875" y="767"/>
                    </a:lnTo>
                    <a:lnTo>
                      <a:pt x="1842" y="753"/>
                    </a:lnTo>
                    <a:lnTo>
                      <a:pt x="1810" y="767"/>
                    </a:lnTo>
                    <a:lnTo>
                      <a:pt x="1762" y="797"/>
                    </a:lnTo>
                    <a:lnTo>
                      <a:pt x="1731" y="797"/>
                    </a:lnTo>
                    <a:lnTo>
                      <a:pt x="1698" y="797"/>
                    </a:lnTo>
                    <a:lnTo>
                      <a:pt x="1666" y="825"/>
                    </a:lnTo>
                    <a:lnTo>
                      <a:pt x="1635" y="869"/>
                    </a:lnTo>
                    <a:lnTo>
                      <a:pt x="1587" y="897"/>
                    </a:lnTo>
                    <a:lnTo>
                      <a:pt x="1554" y="927"/>
                    </a:lnTo>
                    <a:lnTo>
                      <a:pt x="1537" y="942"/>
                    </a:lnTo>
                    <a:lnTo>
                      <a:pt x="1522" y="1014"/>
                    </a:lnTo>
                    <a:lnTo>
                      <a:pt x="1506" y="1057"/>
                    </a:lnTo>
                    <a:lnTo>
                      <a:pt x="1489" y="1057"/>
                    </a:lnTo>
                    <a:lnTo>
                      <a:pt x="1458" y="1072"/>
                    </a:lnTo>
                    <a:lnTo>
                      <a:pt x="1458" y="1057"/>
                    </a:lnTo>
                    <a:lnTo>
                      <a:pt x="1458" y="1042"/>
                    </a:lnTo>
                    <a:lnTo>
                      <a:pt x="1458" y="1029"/>
                    </a:lnTo>
                    <a:lnTo>
                      <a:pt x="1426" y="1014"/>
                    </a:lnTo>
                    <a:lnTo>
                      <a:pt x="1378" y="1029"/>
                    </a:lnTo>
                    <a:lnTo>
                      <a:pt x="1330" y="1042"/>
                    </a:lnTo>
                    <a:lnTo>
                      <a:pt x="1297" y="1029"/>
                    </a:lnTo>
                    <a:lnTo>
                      <a:pt x="1249" y="999"/>
                    </a:lnTo>
                    <a:lnTo>
                      <a:pt x="1234" y="971"/>
                    </a:lnTo>
                    <a:lnTo>
                      <a:pt x="1218" y="942"/>
                    </a:lnTo>
                    <a:lnTo>
                      <a:pt x="1234" y="897"/>
                    </a:lnTo>
                    <a:lnTo>
                      <a:pt x="1249" y="869"/>
                    </a:lnTo>
                    <a:lnTo>
                      <a:pt x="1266" y="854"/>
                    </a:lnTo>
                    <a:lnTo>
                      <a:pt x="1297" y="854"/>
                    </a:lnTo>
                    <a:lnTo>
                      <a:pt x="1314" y="854"/>
                    </a:lnTo>
                    <a:lnTo>
                      <a:pt x="1330" y="869"/>
                    </a:lnTo>
                    <a:lnTo>
                      <a:pt x="1330" y="897"/>
                    </a:lnTo>
                    <a:lnTo>
                      <a:pt x="1330" y="912"/>
                    </a:lnTo>
                    <a:lnTo>
                      <a:pt x="1314" y="927"/>
                    </a:lnTo>
                    <a:lnTo>
                      <a:pt x="1297" y="927"/>
                    </a:lnTo>
                    <a:lnTo>
                      <a:pt x="1282" y="912"/>
                    </a:lnTo>
                    <a:lnTo>
                      <a:pt x="1249" y="912"/>
                    </a:lnTo>
                    <a:lnTo>
                      <a:pt x="1249" y="927"/>
                    </a:lnTo>
                    <a:lnTo>
                      <a:pt x="1266" y="942"/>
                    </a:lnTo>
                    <a:lnTo>
                      <a:pt x="1297" y="971"/>
                    </a:lnTo>
                    <a:lnTo>
                      <a:pt x="1330" y="986"/>
                    </a:lnTo>
                    <a:lnTo>
                      <a:pt x="1410" y="971"/>
                    </a:lnTo>
                    <a:lnTo>
                      <a:pt x="1474" y="942"/>
                    </a:lnTo>
                    <a:lnTo>
                      <a:pt x="1587" y="854"/>
                    </a:lnTo>
                    <a:lnTo>
                      <a:pt x="1698" y="767"/>
                    </a:lnTo>
                    <a:lnTo>
                      <a:pt x="1762" y="738"/>
                    </a:lnTo>
                    <a:lnTo>
                      <a:pt x="1842" y="723"/>
                    </a:lnTo>
                    <a:lnTo>
                      <a:pt x="1923" y="738"/>
                    </a:lnTo>
                    <a:lnTo>
                      <a:pt x="2003" y="753"/>
                    </a:lnTo>
                    <a:lnTo>
                      <a:pt x="2067" y="797"/>
                    </a:lnTo>
                    <a:lnTo>
                      <a:pt x="2099" y="810"/>
                    </a:lnTo>
                    <a:lnTo>
                      <a:pt x="2132" y="854"/>
                    </a:lnTo>
                    <a:lnTo>
                      <a:pt x="2147" y="912"/>
                    </a:lnTo>
                    <a:lnTo>
                      <a:pt x="2163" y="971"/>
                    </a:lnTo>
                    <a:lnTo>
                      <a:pt x="2180" y="971"/>
                    </a:lnTo>
                    <a:lnTo>
                      <a:pt x="2195" y="971"/>
                    </a:lnTo>
                    <a:lnTo>
                      <a:pt x="2195" y="942"/>
                    </a:lnTo>
                    <a:lnTo>
                      <a:pt x="2195" y="912"/>
                    </a:lnTo>
                    <a:lnTo>
                      <a:pt x="2163" y="854"/>
                    </a:lnTo>
                    <a:lnTo>
                      <a:pt x="2132" y="782"/>
                    </a:lnTo>
                    <a:lnTo>
                      <a:pt x="2082" y="710"/>
                    </a:lnTo>
                    <a:lnTo>
                      <a:pt x="1986" y="580"/>
                    </a:lnTo>
                    <a:lnTo>
                      <a:pt x="1971" y="506"/>
                    </a:lnTo>
                    <a:lnTo>
                      <a:pt x="1971" y="450"/>
                    </a:lnTo>
                    <a:lnTo>
                      <a:pt x="1986" y="376"/>
                    </a:lnTo>
                    <a:lnTo>
                      <a:pt x="2019" y="318"/>
                    </a:lnTo>
                    <a:lnTo>
                      <a:pt x="2019" y="304"/>
                    </a:lnTo>
                    <a:lnTo>
                      <a:pt x="2132" y="187"/>
                    </a:lnTo>
                    <a:lnTo>
                      <a:pt x="2147" y="159"/>
                    </a:lnTo>
                    <a:lnTo>
                      <a:pt x="2163" y="116"/>
                    </a:lnTo>
                    <a:lnTo>
                      <a:pt x="2163" y="87"/>
                    </a:lnTo>
                    <a:lnTo>
                      <a:pt x="2163" y="44"/>
                    </a:lnTo>
                    <a:lnTo>
                      <a:pt x="2132" y="29"/>
                    </a:lnTo>
                    <a:lnTo>
                      <a:pt x="2115" y="29"/>
                    </a:lnTo>
                    <a:lnTo>
                      <a:pt x="2067" y="29"/>
                    </a:lnTo>
                    <a:lnTo>
                      <a:pt x="2051" y="44"/>
                    </a:lnTo>
                    <a:lnTo>
                      <a:pt x="2051" y="57"/>
                    </a:lnTo>
                    <a:lnTo>
                      <a:pt x="2051" y="72"/>
                    </a:lnTo>
                    <a:lnTo>
                      <a:pt x="2067" y="72"/>
                    </a:lnTo>
                    <a:lnTo>
                      <a:pt x="2099" y="72"/>
                    </a:lnTo>
                    <a:lnTo>
                      <a:pt x="2115" y="72"/>
                    </a:lnTo>
                    <a:lnTo>
                      <a:pt x="2115" y="87"/>
                    </a:lnTo>
                    <a:lnTo>
                      <a:pt x="2115" y="116"/>
                    </a:lnTo>
                    <a:lnTo>
                      <a:pt x="2099" y="131"/>
                    </a:lnTo>
                    <a:lnTo>
                      <a:pt x="2067" y="131"/>
                    </a:lnTo>
                    <a:lnTo>
                      <a:pt x="2034" y="101"/>
                    </a:lnTo>
                    <a:lnTo>
                      <a:pt x="2019" y="72"/>
                    </a:lnTo>
                    <a:lnTo>
                      <a:pt x="2019" y="44"/>
                    </a:lnTo>
                    <a:lnTo>
                      <a:pt x="2034" y="29"/>
                    </a:lnTo>
                    <a:lnTo>
                      <a:pt x="2067" y="14"/>
                    </a:lnTo>
                    <a:lnTo>
                      <a:pt x="2082" y="0"/>
                    </a:lnTo>
                    <a:lnTo>
                      <a:pt x="2115" y="0"/>
                    </a:lnTo>
                    <a:lnTo>
                      <a:pt x="2147" y="0"/>
                    </a:lnTo>
                    <a:lnTo>
                      <a:pt x="2211" y="29"/>
                    </a:lnTo>
                    <a:lnTo>
                      <a:pt x="2228" y="72"/>
                    </a:lnTo>
                    <a:lnTo>
                      <a:pt x="2243" y="116"/>
                    </a:lnTo>
                    <a:lnTo>
                      <a:pt x="2211" y="174"/>
                    </a:lnTo>
                    <a:lnTo>
                      <a:pt x="2180" y="218"/>
                    </a:lnTo>
                    <a:lnTo>
                      <a:pt x="2132" y="246"/>
                    </a:lnTo>
                    <a:lnTo>
                      <a:pt x="2082" y="274"/>
                    </a:lnTo>
                    <a:lnTo>
                      <a:pt x="2082" y="289"/>
                    </a:lnTo>
                    <a:lnTo>
                      <a:pt x="2099" y="304"/>
                    </a:lnTo>
                    <a:lnTo>
                      <a:pt x="2147" y="289"/>
                    </a:lnTo>
                    <a:lnTo>
                      <a:pt x="2163" y="289"/>
                    </a:lnTo>
                    <a:lnTo>
                      <a:pt x="2195" y="304"/>
                    </a:lnTo>
                    <a:lnTo>
                      <a:pt x="2228" y="318"/>
                    </a:lnTo>
                    <a:lnTo>
                      <a:pt x="2243" y="348"/>
                    </a:lnTo>
                    <a:lnTo>
                      <a:pt x="2259" y="391"/>
                    </a:lnTo>
                    <a:lnTo>
                      <a:pt x="2243" y="420"/>
                    </a:lnTo>
                    <a:lnTo>
                      <a:pt x="2228" y="478"/>
                    </a:lnTo>
                    <a:lnTo>
                      <a:pt x="2195" y="550"/>
                    </a:lnTo>
                    <a:lnTo>
                      <a:pt x="2163" y="608"/>
                    </a:lnTo>
                    <a:lnTo>
                      <a:pt x="2163" y="637"/>
                    </a:lnTo>
                    <a:lnTo>
                      <a:pt x="2163" y="667"/>
                    </a:lnTo>
                    <a:lnTo>
                      <a:pt x="2115" y="623"/>
                    </a:lnTo>
                    <a:lnTo>
                      <a:pt x="2099" y="565"/>
                    </a:lnTo>
                    <a:lnTo>
                      <a:pt x="2082" y="506"/>
                    </a:lnTo>
                    <a:lnTo>
                      <a:pt x="2067" y="450"/>
                    </a:lnTo>
                    <a:lnTo>
                      <a:pt x="2115" y="463"/>
                    </a:lnTo>
                    <a:lnTo>
                      <a:pt x="2147" y="463"/>
                    </a:lnTo>
                    <a:lnTo>
                      <a:pt x="2163" y="450"/>
                    </a:lnTo>
                    <a:lnTo>
                      <a:pt x="2180" y="435"/>
                    </a:lnTo>
                    <a:lnTo>
                      <a:pt x="2195" y="420"/>
                    </a:lnTo>
                    <a:lnTo>
                      <a:pt x="2195" y="391"/>
                    </a:lnTo>
                    <a:lnTo>
                      <a:pt x="2180" y="361"/>
                    </a:lnTo>
                    <a:lnTo>
                      <a:pt x="2163" y="348"/>
                    </a:lnTo>
                    <a:lnTo>
                      <a:pt x="2115" y="318"/>
                    </a:lnTo>
                    <a:lnTo>
                      <a:pt x="2099" y="318"/>
                    </a:lnTo>
                    <a:lnTo>
                      <a:pt x="2067" y="333"/>
                    </a:lnTo>
                    <a:lnTo>
                      <a:pt x="2034" y="361"/>
                    </a:lnTo>
                    <a:lnTo>
                      <a:pt x="2019" y="391"/>
                    </a:lnTo>
                    <a:lnTo>
                      <a:pt x="2003" y="435"/>
                    </a:lnTo>
                    <a:lnTo>
                      <a:pt x="2003" y="478"/>
                    </a:lnTo>
                    <a:lnTo>
                      <a:pt x="2019" y="506"/>
                    </a:lnTo>
                    <a:lnTo>
                      <a:pt x="2051" y="593"/>
                    </a:lnTo>
                    <a:lnTo>
                      <a:pt x="2082" y="667"/>
                    </a:lnTo>
                    <a:lnTo>
                      <a:pt x="2163" y="753"/>
                    </a:lnTo>
                    <a:lnTo>
                      <a:pt x="2211" y="854"/>
                    </a:lnTo>
                    <a:lnTo>
                      <a:pt x="2243" y="971"/>
                    </a:lnTo>
                    <a:lnTo>
                      <a:pt x="2243" y="1086"/>
                    </a:lnTo>
                    <a:lnTo>
                      <a:pt x="2228" y="1159"/>
                    </a:lnTo>
                    <a:lnTo>
                      <a:pt x="2211" y="1216"/>
                    </a:lnTo>
                    <a:lnTo>
                      <a:pt x="2163" y="1274"/>
                    </a:lnTo>
                    <a:lnTo>
                      <a:pt x="2115" y="1333"/>
                    </a:lnTo>
                    <a:lnTo>
                      <a:pt x="2034" y="1376"/>
                    </a:lnTo>
                    <a:lnTo>
                      <a:pt x="2034" y="1390"/>
                    </a:lnTo>
                    <a:lnTo>
                      <a:pt x="2067" y="1390"/>
                    </a:lnTo>
                    <a:lnTo>
                      <a:pt x="2099" y="1390"/>
                    </a:lnTo>
                    <a:lnTo>
                      <a:pt x="2115" y="1390"/>
                    </a:lnTo>
                    <a:lnTo>
                      <a:pt x="2163" y="1405"/>
                    </a:lnTo>
                    <a:lnTo>
                      <a:pt x="2195" y="1420"/>
                    </a:lnTo>
                    <a:lnTo>
                      <a:pt x="2228" y="1463"/>
                    </a:lnTo>
                    <a:lnTo>
                      <a:pt x="2243" y="1491"/>
                    </a:lnTo>
                    <a:lnTo>
                      <a:pt x="2243" y="1550"/>
                    </a:lnTo>
                    <a:lnTo>
                      <a:pt x="2243" y="1578"/>
                    </a:lnTo>
                    <a:lnTo>
                      <a:pt x="2228" y="1593"/>
                    </a:lnTo>
                    <a:lnTo>
                      <a:pt x="2195" y="1622"/>
                    </a:lnTo>
                    <a:lnTo>
                      <a:pt x="2180" y="1637"/>
                    </a:lnTo>
                    <a:lnTo>
                      <a:pt x="2099" y="1665"/>
                    </a:lnTo>
                    <a:lnTo>
                      <a:pt x="2051" y="1652"/>
                    </a:lnTo>
                    <a:lnTo>
                      <a:pt x="2003" y="1622"/>
                    </a:lnTo>
                    <a:lnTo>
                      <a:pt x="1986" y="1578"/>
                    </a:lnTo>
                    <a:lnTo>
                      <a:pt x="1986" y="1535"/>
                    </a:lnTo>
                    <a:lnTo>
                      <a:pt x="2019" y="1506"/>
                    </a:lnTo>
                    <a:lnTo>
                      <a:pt x="2019" y="1550"/>
                    </a:lnTo>
                    <a:lnTo>
                      <a:pt x="2034" y="1565"/>
                    </a:lnTo>
                    <a:lnTo>
                      <a:pt x="2051" y="1578"/>
                    </a:lnTo>
                    <a:lnTo>
                      <a:pt x="2067" y="1593"/>
                    </a:lnTo>
                    <a:lnTo>
                      <a:pt x="2082" y="1593"/>
                    </a:lnTo>
                    <a:lnTo>
                      <a:pt x="2115" y="1578"/>
                    </a:lnTo>
                    <a:lnTo>
                      <a:pt x="2147" y="1565"/>
                    </a:lnTo>
                    <a:lnTo>
                      <a:pt x="2163" y="1522"/>
                    </a:lnTo>
                    <a:lnTo>
                      <a:pt x="2147" y="1491"/>
                    </a:lnTo>
                    <a:lnTo>
                      <a:pt x="2115" y="1463"/>
                    </a:lnTo>
                    <a:lnTo>
                      <a:pt x="2067" y="1448"/>
                    </a:lnTo>
                    <a:lnTo>
                      <a:pt x="2019" y="1435"/>
                    </a:lnTo>
                    <a:lnTo>
                      <a:pt x="1907" y="1435"/>
                    </a:lnTo>
                    <a:lnTo>
                      <a:pt x="1810" y="1435"/>
                    </a:lnTo>
                    <a:lnTo>
                      <a:pt x="1762" y="1435"/>
                    </a:lnTo>
                    <a:lnTo>
                      <a:pt x="1714" y="1420"/>
                    </a:lnTo>
                    <a:lnTo>
                      <a:pt x="1602" y="1361"/>
                    </a:lnTo>
                    <a:lnTo>
                      <a:pt x="1506" y="1303"/>
                    </a:lnTo>
                    <a:lnTo>
                      <a:pt x="1474" y="1303"/>
                    </a:lnTo>
                    <a:lnTo>
                      <a:pt x="1458" y="1333"/>
                    </a:lnTo>
                    <a:lnTo>
                      <a:pt x="1522" y="1405"/>
                    </a:lnTo>
                    <a:lnTo>
                      <a:pt x="1554" y="1491"/>
                    </a:lnTo>
                    <a:lnTo>
                      <a:pt x="1587" y="1578"/>
                    </a:lnTo>
                    <a:lnTo>
                      <a:pt x="1602" y="1665"/>
                    </a:lnTo>
                    <a:lnTo>
                      <a:pt x="1602" y="1810"/>
                    </a:lnTo>
                    <a:lnTo>
                      <a:pt x="1602" y="1854"/>
                    </a:lnTo>
                    <a:lnTo>
                      <a:pt x="1618" y="1882"/>
                    </a:lnTo>
                    <a:lnTo>
                      <a:pt x="1650" y="1912"/>
                    </a:lnTo>
                    <a:lnTo>
                      <a:pt x="1683" y="1927"/>
                    </a:lnTo>
                    <a:lnTo>
                      <a:pt x="1731" y="1927"/>
                    </a:lnTo>
                    <a:lnTo>
                      <a:pt x="1762" y="1912"/>
                    </a:lnTo>
                    <a:lnTo>
                      <a:pt x="1779" y="1882"/>
                    </a:lnTo>
                    <a:lnTo>
                      <a:pt x="1779" y="1854"/>
                    </a:lnTo>
                    <a:lnTo>
                      <a:pt x="1779" y="1839"/>
                    </a:lnTo>
                    <a:lnTo>
                      <a:pt x="1762" y="1810"/>
                    </a:lnTo>
                    <a:lnTo>
                      <a:pt x="1714" y="1810"/>
                    </a:lnTo>
                    <a:lnTo>
                      <a:pt x="1666" y="1825"/>
                    </a:lnTo>
                    <a:lnTo>
                      <a:pt x="1683" y="1795"/>
                    </a:lnTo>
                    <a:lnTo>
                      <a:pt x="1698" y="1782"/>
                    </a:lnTo>
                    <a:lnTo>
                      <a:pt x="1731" y="1767"/>
                    </a:lnTo>
                    <a:lnTo>
                      <a:pt x="1746" y="1767"/>
                    </a:lnTo>
                    <a:lnTo>
                      <a:pt x="1794" y="1782"/>
                    </a:lnTo>
                    <a:lnTo>
                      <a:pt x="1827" y="1810"/>
                    </a:lnTo>
                    <a:lnTo>
                      <a:pt x="1842" y="1854"/>
                    </a:lnTo>
                    <a:lnTo>
                      <a:pt x="1842" y="1897"/>
                    </a:lnTo>
                    <a:lnTo>
                      <a:pt x="1842" y="1941"/>
                    </a:lnTo>
                    <a:lnTo>
                      <a:pt x="1810" y="1971"/>
                    </a:lnTo>
                    <a:lnTo>
                      <a:pt x="1762" y="1999"/>
                    </a:lnTo>
                    <a:lnTo>
                      <a:pt x="1731" y="2014"/>
                    </a:lnTo>
                    <a:lnTo>
                      <a:pt x="1683" y="2014"/>
                    </a:lnTo>
                    <a:lnTo>
                      <a:pt x="1635" y="2014"/>
                    </a:lnTo>
                    <a:lnTo>
                      <a:pt x="1602" y="1999"/>
                    </a:lnTo>
                    <a:lnTo>
                      <a:pt x="1554" y="1956"/>
                    </a:lnTo>
                    <a:lnTo>
                      <a:pt x="1537" y="1927"/>
                    </a:lnTo>
                    <a:lnTo>
                      <a:pt x="1537" y="1897"/>
                    </a:lnTo>
                    <a:lnTo>
                      <a:pt x="1537" y="1869"/>
                    </a:lnTo>
                    <a:lnTo>
                      <a:pt x="1554" y="1810"/>
                    </a:lnTo>
                    <a:lnTo>
                      <a:pt x="1537" y="1795"/>
                    </a:lnTo>
                    <a:lnTo>
                      <a:pt x="1522" y="1825"/>
                    </a:lnTo>
                    <a:lnTo>
                      <a:pt x="1506" y="1839"/>
                    </a:lnTo>
                    <a:lnTo>
                      <a:pt x="1506" y="1869"/>
                    </a:lnTo>
                    <a:lnTo>
                      <a:pt x="1474" y="1897"/>
                    </a:lnTo>
                    <a:lnTo>
                      <a:pt x="1441" y="1941"/>
                    </a:lnTo>
                    <a:lnTo>
                      <a:pt x="1393" y="1971"/>
                    </a:lnTo>
                    <a:lnTo>
                      <a:pt x="1345" y="1999"/>
                    </a:lnTo>
                    <a:lnTo>
                      <a:pt x="1297" y="2014"/>
                    </a:lnTo>
                    <a:lnTo>
                      <a:pt x="1234" y="2027"/>
                    </a:lnTo>
                    <a:lnTo>
                      <a:pt x="1186" y="2027"/>
                    </a:lnTo>
                    <a:lnTo>
                      <a:pt x="1121" y="2027"/>
                    </a:lnTo>
                    <a:lnTo>
                      <a:pt x="1073" y="2027"/>
                    </a:lnTo>
                    <a:lnTo>
                      <a:pt x="913" y="1971"/>
                    </a:lnTo>
                    <a:lnTo>
                      <a:pt x="769" y="1912"/>
                    </a:lnTo>
                    <a:lnTo>
                      <a:pt x="608" y="1839"/>
                    </a:lnTo>
                    <a:lnTo>
                      <a:pt x="528" y="1825"/>
                    </a:lnTo>
                    <a:lnTo>
                      <a:pt x="497" y="1825"/>
                    </a:lnTo>
                    <a:lnTo>
                      <a:pt x="447" y="1825"/>
                    </a:lnTo>
                    <a:lnTo>
                      <a:pt x="416" y="1854"/>
                    </a:lnTo>
                    <a:lnTo>
                      <a:pt x="399" y="1882"/>
                    </a:lnTo>
                    <a:lnTo>
                      <a:pt x="384" y="1912"/>
                    </a:lnTo>
                    <a:lnTo>
                      <a:pt x="399" y="1941"/>
                    </a:lnTo>
                    <a:lnTo>
                      <a:pt x="416" y="1956"/>
                    </a:lnTo>
                    <a:lnTo>
                      <a:pt x="432" y="1971"/>
                    </a:lnTo>
                    <a:lnTo>
                      <a:pt x="447" y="1971"/>
                    </a:lnTo>
                    <a:lnTo>
                      <a:pt x="480" y="1971"/>
                    </a:lnTo>
                    <a:lnTo>
                      <a:pt x="512" y="1956"/>
                    </a:lnTo>
                    <a:lnTo>
                      <a:pt x="528" y="1941"/>
                    </a:lnTo>
                    <a:lnTo>
                      <a:pt x="545" y="1927"/>
                    </a:lnTo>
                    <a:lnTo>
                      <a:pt x="528" y="1882"/>
                    </a:lnTo>
                    <a:lnTo>
                      <a:pt x="528" y="1869"/>
                    </a:lnTo>
                    <a:lnTo>
                      <a:pt x="593" y="1882"/>
                    </a:lnTo>
                    <a:lnTo>
                      <a:pt x="641" y="1897"/>
                    </a:lnTo>
                    <a:lnTo>
                      <a:pt x="752" y="1956"/>
                    </a:lnTo>
                    <a:lnTo>
                      <a:pt x="721" y="1956"/>
                    </a:lnTo>
                    <a:lnTo>
                      <a:pt x="689" y="1956"/>
                    </a:lnTo>
                    <a:lnTo>
                      <a:pt x="625" y="1984"/>
                    </a:lnTo>
                    <a:lnTo>
                      <a:pt x="545" y="2014"/>
                    </a:lnTo>
                    <a:lnTo>
                      <a:pt x="480" y="2042"/>
                    </a:lnTo>
                    <a:lnTo>
                      <a:pt x="447" y="2042"/>
                    </a:lnTo>
                    <a:lnTo>
                      <a:pt x="416" y="2027"/>
                    </a:lnTo>
                    <a:lnTo>
                      <a:pt x="384" y="1999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08" name="Freeform 24"/>
              <p:cNvSpPr>
                <a:spLocks/>
              </p:cNvSpPr>
              <p:nvPr/>
            </p:nvSpPr>
            <p:spPr bwMode="auto">
              <a:xfrm rot="5400000">
                <a:off x="90" y="3761"/>
                <a:ext cx="337" cy="247"/>
              </a:xfrm>
              <a:custGeom>
                <a:avLst/>
                <a:gdLst>
                  <a:gd name="T0" fmla="*/ 0 w 2197"/>
                  <a:gd name="T1" fmla="*/ 76 h 783"/>
                  <a:gd name="T2" fmla="*/ 0 w 2197"/>
                  <a:gd name="T3" fmla="*/ 74 h 783"/>
                  <a:gd name="T4" fmla="*/ 6 w 2197"/>
                  <a:gd name="T5" fmla="*/ 74 h 783"/>
                  <a:gd name="T6" fmla="*/ 24 w 2197"/>
                  <a:gd name="T7" fmla="*/ 75 h 783"/>
                  <a:gd name="T8" fmla="*/ 27 w 2197"/>
                  <a:gd name="T9" fmla="*/ 74 h 783"/>
                  <a:gd name="T10" fmla="*/ 27 w 2197"/>
                  <a:gd name="T11" fmla="*/ 74 h 783"/>
                  <a:gd name="T12" fmla="*/ 27 w 2197"/>
                  <a:gd name="T13" fmla="*/ 55 h 783"/>
                  <a:gd name="T14" fmla="*/ 27 w 2197"/>
                  <a:gd name="T15" fmla="*/ 53 h 783"/>
                  <a:gd name="T16" fmla="*/ 33 w 2197"/>
                  <a:gd name="T17" fmla="*/ 53 h 783"/>
                  <a:gd name="T18" fmla="*/ 35 w 2197"/>
                  <a:gd name="T19" fmla="*/ 52 h 783"/>
                  <a:gd name="T20" fmla="*/ 38 w 2197"/>
                  <a:gd name="T21" fmla="*/ 50 h 783"/>
                  <a:gd name="T22" fmla="*/ 40 w 2197"/>
                  <a:gd name="T23" fmla="*/ 48 h 783"/>
                  <a:gd name="T24" fmla="*/ 43 w 2197"/>
                  <a:gd name="T25" fmla="*/ 43 h 783"/>
                  <a:gd name="T26" fmla="*/ 45 w 2197"/>
                  <a:gd name="T27" fmla="*/ 38 h 783"/>
                  <a:gd name="T28" fmla="*/ 47 w 2197"/>
                  <a:gd name="T29" fmla="*/ 32 h 783"/>
                  <a:gd name="T30" fmla="*/ 48 w 2197"/>
                  <a:gd name="T31" fmla="*/ 25 h 783"/>
                  <a:gd name="T32" fmla="*/ 50 w 2197"/>
                  <a:gd name="T33" fmla="*/ 16 h 783"/>
                  <a:gd name="T34" fmla="*/ 51 w 2197"/>
                  <a:gd name="T35" fmla="*/ 0 h 783"/>
                  <a:gd name="T36" fmla="*/ 52 w 2197"/>
                  <a:gd name="T37" fmla="*/ 2 h 783"/>
                  <a:gd name="T38" fmla="*/ 52 w 2197"/>
                  <a:gd name="T39" fmla="*/ 4 h 783"/>
                  <a:gd name="T40" fmla="*/ 51 w 2197"/>
                  <a:gd name="T41" fmla="*/ 9 h 783"/>
                  <a:gd name="T42" fmla="*/ 51 w 2197"/>
                  <a:gd name="T43" fmla="*/ 16 h 783"/>
                  <a:gd name="T44" fmla="*/ 50 w 2197"/>
                  <a:gd name="T45" fmla="*/ 21 h 783"/>
                  <a:gd name="T46" fmla="*/ 48 w 2197"/>
                  <a:gd name="T47" fmla="*/ 29 h 783"/>
                  <a:gd name="T48" fmla="*/ 47 w 2197"/>
                  <a:gd name="T49" fmla="*/ 34 h 783"/>
                  <a:gd name="T50" fmla="*/ 46 w 2197"/>
                  <a:gd name="T51" fmla="*/ 40 h 783"/>
                  <a:gd name="T52" fmla="*/ 44 w 2197"/>
                  <a:gd name="T53" fmla="*/ 45 h 783"/>
                  <a:gd name="T54" fmla="*/ 42 w 2197"/>
                  <a:gd name="T55" fmla="*/ 49 h 783"/>
                  <a:gd name="T56" fmla="*/ 40 w 2197"/>
                  <a:gd name="T57" fmla="*/ 50 h 783"/>
                  <a:gd name="T58" fmla="*/ 37 w 2197"/>
                  <a:gd name="T59" fmla="*/ 55 h 783"/>
                  <a:gd name="T60" fmla="*/ 35 w 2197"/>
                  <a:gd name="T61" fmla="*/ 56 h 783"/>
                  <a:gd name="T62" fmla="*/ 33 w 2197"/>
                  <a:gd name="T63" fmla="*/ 56 h 783"/>
                  <a:gd name="T64" fmla="*/ 28 w 2197"/>
                  <a:gd name="T65" fmla="*/ 58 h 783"/>
                  <a:gd name="T66" fmla="*/ 28 w 2197"/>
                  <a:gd name="T67" fmla="*/ 59 h 783"/>
                  <a:gd name="T68" fmla="*/ 28 w 2197"/>
                  <a:gd name="T69" fmla="*/ 78 h 783"/>
                  <a:gd name="T70" fmla="*/ 0 w 2197"/>
                  <a:gd name="T71" fmla="*/ 76 h 7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197" h="783">
                    <a:moveTo>
                      <a:pt x="17" y="768"/>
                    </a:moveTo>
                    <a:lnTo>
                      <a:pt x="0" y="740"/>
                    </a:lnTo>
                    <a:lnTo>
                      <a:pt x="242" y="740"/>
                    </a:lnTo>
                    <a:lnTo>
                      <a:pt x="1027" y="753"/>
                    </a:lnTo>
                    <a:lnTo>
                      <a:pt x="1138" y="740"/>
                    </a:lnTo>
                    <a:lnTo>
                      <a:pt x="1155" y="740"/>
                    </a:lnTo>
                    <a:lnTo>
                      <a:pt x="1155" y="551"/>
                    </a:lnTo>
                    <a:lnTo>
                      <a:pt x="1155" y="536"/>
                    </a:lnTo>
                    <a:lnTo>
                      <a:pt x="1395" y="536"/>
                    </a:lnTo>
                    <a:lnTo>
                      <a:pt x="1508" y="521"/>
                    </a:lnTo>
                    <a:lnTo>
                      <a:pt x="1604" y="508"/>
                    </a:lnTo>
                    <a:lnTo>
                      <a:pt x="1716" y="478"/>
                    </a:lnTo>
                    <a:lnTo>
                      <a:pt x="1812" y="434"/>
                    </a:lnTo>
                    <a:lnTo>
                      <a:pt x="1909" y="377"/>
                    </a:lnTo>
                    <a:lnTo>
                      <a:pt x="1988" y="319"/>
                    </a:lnTo>
                    <a:lnTo>
                      <a:pt x="2053" y="247"/>
                    </a:lnTo>
                    <a:lnTo>
                      <a:pt x="2117" y="159"/>
                    </a:lnTo>
                    <a:lnTo>
                      <a:pt x="2180" y="0"/>
                    </a:lnTo>
                    <a:lnTo>
                      <a:pt x="2197" y="15"/>
                    </a:lnTo>
                    <a:lnTo>
                      <a:pt x="2197" y="43"/>
                    </a:lnTo>
                    <a:lnTo>
                      <a:pt x="2180" y="87"/>
                    </a:lnTo>
                    <a:lnTo>
                      <a:pt x="2165" y="159"/>
                    </a:lnTo>
                    <a:lnTo>
                      <a:pt x="2117" y="217"/>
                    </a:lnTo>
                    <a:lnTo>
                      <a:pt x="2053" y="291"/>
                    </a:lnTo>
                    <a:lnTo>
                      <a:pt x="2005" y="347"/>
                    </a:lnTo>
                    <a:lnTo>
                      <a:pt x="1940" y="406"/>
                    </a:lnTo>
                    <a:lnTo>
                      <a:pt x="1861" y="449"/>
                    </a:lnTo>
                    <a:lnTo>
                      <a:pt x="1781" y="493"/>
                    </a:lnTo>
                    <a:lnTo>
                      <a:pt x="1700" y="508"/>
                    </a:lnTo>
                    <a:lnTo>
                      <a:pt x="1556" y="551"/>
                    </a:lnTo>
                    <a:lnTo>
                      <a:pt x="1491" y="564"/>
                    </a:lnTo>
                    <a:lnTo>
                      <a:pt x="1412" y="564"/>
                    </a:lnTo>
                    <a:lnTo>
                      <a:pt x="1203" y="579"/>
                    </a:lnTo>
                    <a:lnTo>
                      <a:pt x="1188" y="594"/>
                    </a:lnTo>
                    <a:lnTo>
                      <a:pt x="1188" y="783"/>
                    </a:lnTo>
                    <a:lnTo>
                      <a:pt x="17" y="76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09" name="Freeform 25"/>
              <p:cNvSpPr>
                <a:spLocks/>
              </p:cNvSpPr>
              <p:nvPr/>
            </p:nvSpPr>
            <p:spPr bwMode="auto">
              <a:xfrm rot="5400000">
                <a:off x="137" y="4265"/>
                <a:ext cx="7" cy="6"/>
              </a:xfrm>
              <a:custGeom>
                <a:avLst/>
                <a:gdLst>
                  <a:gd name="T0" fmla="*/ 0 w 48"/>
                  <a:gd name="T1" fmla="*/ 0 h 15"/>
                  <a:gd name="T2" fmla="*/ 0 w 48"/>
                  <a:gd name="T3" fmla="*/ 0 h 15"/>
                  <a:gd name="T4" fmla="*/ 1 w 48"/>
                  <a:gd name="T5" fmla="*/ 0 h 15"/>
                  <a:gd name="T6" fmla="*/ 1 w 48"/>
                  <a:gd name="T7" fmla="*/ 2 h 15"/>
                  <a:gd name="T8" fmla="*/ 0 w 48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15">
                    <a:moveTo>
                      <a:pt x="0" y="0"/>
                    </a:moveTo>
                    <a:lnTo>
                      <a:pt x="16" y="0"/>
                    </a:lnTo>
                    <a:lnTo>
                      <a:pt x="48" y="0"/>
                    </a:lnTo>
                    <a:lnTo>
                      <a:pt x="33" y="1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10" name="Freeform 26"/>
              <p:cNvSpPr>
                <a:spLocks/>
              </p:cNvSpPr>
              <p:nvPr/>
            </p:nvSpPr>
            <p:spPr bwMode="auto">
              <a:xfrm rot="5400000">
                <a:off x="135" y="3719"/>
                <a:ext cx="346" cy="312"/>
              </a:xfrm>
              <a:custGeom>
                <a:avLst/>
                <a:gdLst>
                  <a:gd name="T0" fmla="*/ 0 w 2261"/>
                  <a:gd name="T1" fmla="*/ 96 h 985"/>
                  <a:gd name="T2" fmla="*/ 0 w 2261"/>
                  <a:gd name="T3" fmla="*/ 93 h 985"/>
                  <a:gd name="T4" fmla="*/ 3 w 2261"/>
                  <a:gd name="T5" fmla="*/ 92 h 985"/>
                  <a:gd name="T6" fmla="*/ 27 w 2261"/>
                  <a:gd name="T7" fmla="*/ 93 h 985"/>
                  <a:gd name="T8" fmla="*/ 27 w 2261"/>
                  <a:gd name="T9" fmla="*/ 92 h 985"/>
                  <a:gd name="T10" fmla="*/ 27 w 2261"/>
                  <a:gd name="T11" fmla="*/ 71 h 985"/>
                  <a:gd name="T12" fmla="*/ 33 w 2261"/>
                  <a:gd name="T13" fmla="*/ 71 h 985"/>
                  <a:gd name="T14" fmla="*/ 36 w 2261"/>
                  <a:gd name="T15" fmla="*/ 70 h 985"/>
                  <a:gd name="T16" fmla="*/ 38 w 2261"/>
                  <a:gd name="T17" fmla="*/ 68 h 985"/>
                  <a:gd name="T18" fmla="*/ 41 w 2261"/>
                  <a:gd name="T19" fmla="*/ 65 h 985"/>
                  <a:gd name="T20" fmla="*/ 43 w 2261"/>
                  <a:gd name="T21" fmla="*/ 61 h 985"/>
                  <a:gd name="T22" fmla="*/ 45 w 2261"/>
                  <a:gd name="T23" fmla="*/ 55 h 985"/>
                  <a:gd name="T24" fmla="*/ 47 w 2261"/>
                  <a:gd name="T25" fmla="*/ 52 h 985"/>
                  <a:gd name="T26" fmla="*/ 48 w 2261"/>
                  <a:gd name="T27" fmla="*/ 48 h 985"/>
                  <a:gd name="T28" fmla="*/ 49 w 2261"/>
                  <a:gd name="T29" fmla="*/ 42 h 985"/>
                  <a:gd name="T30" fmla="*/ 50 w 2261"/>
                  <a:gd name="T31" fmla="*/ 36 h 985"/>
                  <a:gd name="T32" fmla="*/ 50 w 2261"/>
                  <a:gd name="T33" fmla="*/ 30 h 985"/>
                  <a:gd name="T34" fmla="*/ 51 w 2261"/>
                  <a:gd name="T35" fmla="*/ 25 h 985"/>
                  <a:gd name="T36" fmla="*/ 51 w 2261"/>
                  <a:gd name="T37" fmla="*/ 13 h 985"/>
                  <a:gd name="T38" fmla="*/ 52 w 2261"/>
                  <a:gd name="T39" fmla="*/ 0 h 985"/>
                  <a:gd name="T40" fmla="*/ 53 w 2261"/>
                  <a:gd name="T41" fmla="*/ 0 h 985"/>
                  <a:gd name="T42" fmla="*/ 53 w 2261"/>
                  <a:gd name="T43" fmla="*/ 2 h 985"/>
                  <a:gd name="T44" fmla="*/ 53 w 2261"/>
                  <a:gd name="T45" fmla="*/ 7 h 985"/>
                  <a:gd name="T46" fmla="*/ 53 w 2261"/>
                  <a:gd name="T47" fmla="*/ 13 h 985"/>
                  <a:gd name="T48" fmla="*/ 53 w 2261"/>
                  <a:gd name="T49" fmla="*/ 20 h 985"/>
                  <a:gd name="T50" fmla="*/ 52 w 2261"/>
                  <a:gd name="T51" fmla="*/ 26 h 985"/>
                  <a:gd name="T52" fmla="*/ 51 w 2261"/>
                  <a:gd name="T53" fmla="*/ 39 h 985"/>
                  <a:gd name="T54" fmla="*/ 50 w 2261"/>
                  <a:gd name="T55" fmla="*/ 49 h 985"/>
                  <a:gd name="T56" fmla="*/ 48 w 2261"/>
                  <a:gd name="T57" fmla="*/ 57 h 985"/>
                  <a:gd name="T58" fmla="*/ 46 w 2261"/>
                  <a:gd name="T59" fmla="*/ 62 h 985"/>
                  <a:gd name="T60" fmla="*/ 44 w 2261"/>
                  <a:gd name="T61" fmla="*/ 67 h 985"/>
                  <a:gd name="T62" fmla="*/ 42 w 2261"/>
                  <a:gd name="T63" fmla="*/ 71 h 985"/>
                  <a:gd name="T64" fmla="*/ 40 w 2261"/>
                  <a:gd name="T65" fmla="*/ 74 h 985"/>
                  <a:gd name="T66" fmla="*/ 38 w 2261"/>
                  <a:gd name="T67" fmla="*/ 76 h 985"/>
                  <a:gd name="T68" fmla="*/ 36 w 2261"/>
                  <a:gd name="T69" fmla="*/ 77 h 985"/>
                  <a:gd name="T70" fmla="*/ 34 w 2261"/>
                  <a:gd name="T71" fmla="*/ 77 h 985"/>
                  <a:gd name="T72" fmla="*/ 31 w 2261"/>
                  <a:gd name="T73" fmla="*/ 77 h 985"/>
                  <a:gd name="T74" fmla="*/ 29 w 2261"/>
                  <a:gd name="T75" fmla="*/ 77 h 985"/>
                  <a:gd name="T76" fmla="*/ 29 w 2261"/>
                  <a:gd name="T77" fmla="*/ 77 h 985"/>
                  <a:gd name="T78" fmla="*/ 29 w 2261"/>
                  <a:gd name="T79" fmla="*/ 99 h 985"/>
                  <a:gd name="T80" fmla="*/ 28 w 2261"/>
                  <a:gd name="T81" fmla="*/ 99 h 985"/>
                  <a:gd name="T82" fmla="*/ 0 w 2261"/>
                  <a:gd name="T83" fmla="*/ 97 h 985"/>
                  <a:gd name="T84" fmla="*/ 0 w 2261"/>
                  <a:gd name="T85" fmla="*/ 96 h 98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261" h="985">
                    <a:moveTo>
                      <a:pt x="0" y="956"/>
                    </a:moveTo>
                    <a:lnTo>
                      <a:pt x="17" y="926"/>
                    </a:lnTo>
                    <a:lnTo>
                      <a:pt x="113" y="911"/>
                    </a:lnTo>
                    <a:lnTo>
                      <a:pt x="1138" y="926"/>
                    </a:lnTo>
                    <a:lnTo>
                      <a:pt x="1138" y="911"/>
                    </a:lnTo>
                    <a:lnTo>
                      <a:pt x="1155" y="709"/>
                    </a:lnTo>
                    <a:lnTo>
                      <a:pt x="1395" y="709"/>
                    </a:lnTo>
                    <a:lnTo>
                      <a:pt x="1524" y="694"/>
                    </a:lnTo>
                    <a:lnTo>
                      <a:pt x="1635" y="681"/>
                    </a:lnTo>
                    <a:lnTo>
                      <a:pt x="1748" y="651"/>
                    </a:lnTo>
                    <a:lnTo>
                      <a:pt x="1844" y="607"/>
                    </a:lnTo>
                    <a:lnTo>
                      <a:pt x="1940" y="551"/>
                    </a:lnTo>
                    <a:lnTo>
                      <a:pt x="1988" y="520"/>
                    </a:lnTo>
                    <a:lnTo>
                      <a:pt x="2036" y="477"/>
                    </a:lnTo>
                    <a:lnTo>
                      <a:pt x="2069" y="419"/>
                    </a:lnTo>
                    <a:lnTo>
                      <a:pt x="2117" y="362"/>
                    </a:lnTo>
                    <a:lnTo>
                      <a:pt x="2149" y="303"/>
                    </a:lnTo>
                    <a:lnTo>
                      <a:pt x="2165" y="245"/>
                    </a:lnTo>
                    <a:lnTo>
                      <a:pt x="2197" y="130"/>
                    </a:lnTo>
                    <a:lnTo>
                      <a:pt x="2213" y="0"/>
                    </a:lnTo>
                    <a:lnTo>
                      <a:pt x="2245" y="0"/>
                    </a:lnTo>
                    <a:lnTo>
                      <a:pt x="2261" y="15"/>
                    </a:lnTo>
                    <a:lnTo>
                      <a:pt x="2261" y="71"/>
                    </a:lnTo>
                    <a:lnTo>
                      <a:pt x="2261" y="130"/>
                    </a:lnTo>
                    <a:lnTo>
                      <a:pt x="2261" y="202"/>
                    </a:lnTo>
                    <a:lnTo>
                      <a:pt x="2228" y="260"/>
                    </a:lnTo>
                    <a:lnTo>
                      <a:pt x="2180" y="390"/>
                    </a:lnTo>
                    <a:lnTo>
                      <a:pt x="2117" y="492"/>
                    </a:lnTo>
                    <a:lnTo>
                      <a:pt x="2053" y="564"/>
                    </a:lnTo>
                    <a:lnTo>
                      <a:pt x="1973" y="622"/>
                    </a:lnTo>
                    <a:lnTo>
                      <a:pt x="1892" y="666"/>
                    </a:lnTo>
                    <a:lnTo>
                      <a:pt x="1812" y="709"/>
                    </a:lnTo>
                    <a:lnTo>
                      <a:pt x="1716" y="738"/>
                    </a:lnTo>
                    <a:lnTo>
                      <a:pt x="1635" y="753"/>
                    </a:lnTo>
                    <a:lnTo>
                      <a:pt x="1539" y="768"/>
                    </a:lnTo>
                    <a:lnTo>
                      <a:pt x="1443" y="768"/>
                    </a:lnTo>
                    <a:lnTo>
                      <a:pt x="1332" y="768"/>
                    </a:lnTo>
                    <a:lnTo>
                      <a:pt x="1234" y="768"/>
                    </a:lnTo>
                    <a:lnTo>
                      <a:pt x="1219" y="768"/>
                    </a:lnTo>
                    <a:lnTo>
                      <a:pt x="1219" y="985"/>
                    </a:lnTo>
                    <a:lnTo>
                      <a:pt x="1203" y="985"/>
                    </a:lnTo>
                    <a:lnTo>
                      <a:pt x="17" y="970"/>
                    </a:lnTo>
                    <a:lnTo>
                      <a:pt x="0" y="95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11" name="Freeform 27"/>
              <p:cNvSpPr>
                <a:spLocks/>
              </p:cNvSpPr>
              <p:nvPr/>
            </p:nvSpPr>
            <p:spPr bwMode="auto">
              <a:xfrm rot="5400000">
                <a:off x="206" y="4242"/>
                <a:ext cx="10" cy="88"/>
              </a:xfrm>
              <a:custGeom>
                <a:avLst/>
                <a:gdLst>
                  <a:gd name="T0" fmla="*/ 1 w 64"/>
                  <a:gd name="T1" fmla="*/ 22 h 275"/>
                  <a:gd name="T2" fmla="*/ 1 w 64"/>
                  <a:gd name="T3" fmla="*/ 16 h 275"/>
                  <a:gd name="T4" fmla="*/ 1 w 64"/>
                  <a:gd name="T5" fmla="*/ 11 h 275"/>
                  <a:gd name="T6" fmla="*/ 0 w 64"/>
                  <a:gd name="T7" fmla="*/ 6 h 275"/>
                  <a:gd name="T8" fmla="*/ 0 w 64"/>
                  <a:gd name="T9" fmla="*/ 2 h 275"/>
                  <a:gd name="T10" fmla="*/ 0 w 64"/>
                  <a:gd name="T11" fmla="*/ 0 h 275"/>
                  <a:gd name="T12" fmla="*/ 1 w 64"/>
                  <a:gd name="T13" fmla="*/ 6 h 275"/>
                  <a:gd name="T14" fmla="*/ 2 w 64"/>
                  <a:gd name="T15" fmla="*/ 12 h 275"/>
                  <a:gd name="T16" fmla="*/ 2 w 64"/>
                  <a:gd name="T17" fmla="*/ 19 h 275"/>
                  <a:gd name="T18" fmla="*/ 1 w 64"/>
                  <a:gd name="T19" fmla="*/ 27 h 275"/>
                  <a:gd name="T20" fmla="*/ 1 w 64"/>
                  <a:gd name="T21" fmla="*/ 28 h 275"/>
                  <a:gd name="T22" fmla="*/ 1 w 64"/>
                  <a:gd name="T23" fmla="*/ 27 h 275"/>
                  <a:gd name="T24" fmla="*/ 1 w 64"/>
                  <a:gd name="T25" fmla="*/ 25 h 275"/>
                  <a:gd name="T26" fmla="*/ 1 w 64"/>
                  <a:gd name="T27" fmla="*/ 22 h 27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64" h="275">
                    <a:moveTo>
                      <a:pt x="48" y="217"/>
                    </a:moveTo>
                    <a:lnTo>
                      <a:pt x="48" y="158"/>
                    </a:lnTo>
                    <a:lnTo>
                      <a:pt x="31" y="102"/>
                    </a:lnTo>
                    <a:lnTo>
                      <a:pt x="16" y="58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31" y="58"/>
                    </a:lnTo>
                    <a:lnTo>
                      <a:pt x="64" y="115"/>
                    </a:lnTo>
                    <a:lnTo>
                      <a:pt x="64" y="188"/>
                    </a:lnTo>
                    <a:lnTo>
                      <a:pt x="48" y="260"/>
                    </a:lnTo>
                    <a:lnTo>
                      <a:pt x="31" y="275"/>
                    </a:lnTo>
                    <a:lnTo>
                      <a:pt x="31" y="260"/>
                    </a:lnTo>
                    <a:lnTo>
                      <a:pt x="31" y="245"/>
                    </a:lnTo>
                    <a:lnTo>
                      <a:pt x="48" y="21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12" name="Freeform 28"/>
              <p:cNvSpPr>
                <a:spLocks/>
              </p:cNvSpPr>
              <p:nvPr/>
            </p:nvSpPr>
            <p:spPr bwMode="auto">
              <a:xfrm rot="5400000">
                <a:off x="206" y="4107"/>
                <a:ext cx="88" cy="165"/>
              </a:xfrm>
              <a:custGeom>
                <a:avLst/>
                <a:gdLst>
                  <a:gd name="T0" fmla="*/ 9 w 577"/>
                  <a:gd name="T1" fmla="*/ 46 h 522"/>
                  <a:gd name="T2" fmla="*/ 9 w 577"/>
                  <a:gd name="T3" fmla="*/ 46 h 522"/>
                  <a:gd name="T4" fmla="*/ 10 w 577"/>
                  <a:gd name="T5" fmla="*/ 46 h 522"/>
                  <a:gd name="T6" fmla="*/ 10 w 577"/>
                  <a:gd name="T7" fmla="*/ 45 h 522"/>
                  <a:gd name="T8" fmla="*/ 10 w 577"/>
                  <a:gd name="T9" fmla="*/ 44 h 522"/>
                  <a:gd name="T10" fmla="*/ 9 w 577"/>
                  <a:gd name="T11" fmla="*/ 40 h 522"/>
                  <a:gd name="T12" fmla="*/ 8 w 577"/>
                  <a:gd name="T13" fmla="*/ 36 h 522"/>
                  <a:gd name="T14" fmla="*/ 8 w 577"/>
                  <a:gd name="T15" fmla="*/ 35 h 522"/>
                  <a:gd name="T16" fmla="*/ 8 w 577"/>
                  <a:gd name="T17" fmla="*/ 34 h 522"/>
                  <a:gd name="T18" fmla="*/ 9 w 577"/>
                  <a:gd name="T19" fmla="*/ 32 h 522"/>
                  <a:gd name="T20" fmla="*/ 9 w 577"/>
                  <a:gd name="T21" fmla="*/ 34 h 522"/>
                  <a:gd name="T22" fmla="*/ 10 w 577"/>
                  <a:gd name="T23" fmla="*/ 35 h 522"/>
                  <a:gd name="T24" fmla="*/ 11 w 577"/>
                  <a:gd name="T25" fmla="*/ 39 h 522"/>
                  <a:gd name="T26" fmla="*/ 12 w 577"/>
                  <a:gd name="T27" fmla="*/ 39 h 522"/>
                  <a:gd name="T28" fmla="*/ 12 w 577"/>
                  <a:gd name="T29" fmla="*/ 38 h 522"/>
                  <a:gd name="T30" fmla="*/ 10 w 577"/>
                  <a:gd name="T31" fmla="*/ 30 h 522"/>
                  <a:gd name="T32" fmla="*/ 10 w 577"/>
                  <a:gd name="T33" fmla="*/ 29 h 522"/>
                  <a:gd name="T34" fmla="*/ 9 w 577"/>
                  <a:gd name="T35" fmla="*/ 26 h 522"/>
                  <a:gd name="T36" fmla="*/ 8 w 577"/>
                  <a:gd name="T37" fmla="*/ 26 h 522"/>
                  <a:gd name="T38" fmla="*/ 7 w 577"/>
                  <a:gd name="T39" fmla="*/ 28 h 522"/>
                  <a:gd name="T40" fmla="*/ 7 w 577"/>
                  <a:gd name="T41" fmla="*/ 29 h 522"/>
                  <a:gd name="T42" fmla="*/ 7 w 577"/>
                  <a:gd name="T43" fmla="*/ 30 h 522"/>
                  <a:gd name="T44" fmla="*/ 6 w 577"/>
                  <a:gd name="T45" fmla="*/ 35 h 522"/>
                  <a:gd name="T46" fmla="*/ 7 w 577"/>
                  <a:gd name="T47" fmla="*/ 40 h 522"/>
                  <a:gd name="T48" fmla="*/ 9 w 577"/>
                  <a:gd name="T49" fmla="*/ 45 h 522"/>
                  <a:gd name="T50" fmla="*/ 8 w 577"/>
                  <a:gd name="T51" fmla="*/ 44 h 522"/>
                  <a:gd name="T52" fmla="*/ 7 w 577"/>
                  <a:gd name="T53" fmla="*/ 40 h 522"/>
                  <a:gd name="T54" fmla="*/ 6 w 577"/>
                  <a:gd name="T55" fmla="*/ 38 h 522"/>
                  <a:gd name="T56" fmla="*/ 6 w 577"/>
                  <a:gd name="T57" fmla="*/ 34 h 522"/>
                  <a:gd name="T58" fmla="*/ 6 w 577"/>
                  <a:gd name="T59" fmla="*/ 32 h 522"/>
                  <a:gd name="T60" fmla="*/ 6 w 577"/>
                  <a:gd name="T61" fmla="*/ 30 h 522"/>
                  <a:gd name="T62" fmla="*/ 6 w 577"/>
                  <a:gd name="T63" fmla="*/ 28 h 522"/>
                  <a:gd name="T64" fmla="*/ 6 w 577"/>
                  <a:gd name="T65" fmla="*/ 26 h 522"/>
                  <a:gd name="T66" fmla="*/ 4 w 577"/>
                  <a:gd name="T67" fmla="*/ 29 h 522"/>
                  <a:gd name="T68" fmla="*/ 4 w 577"/>
                  <a:gd name="T69" fmla="*/ 29 h 522"/>
                  <a:gd name="T70" fmla="*/ 3 w 577"/>
                  <a:gd name="T71" fmla="*/ 29 h 522"/>
                  <a:gd name="T72" fmla="*/ 3 w 577"/>
                  <a:gd name="T73" fmla="*/ 28 h 522"/>
                  <a:gd name="T74" fmla="*/ 2 w 577"/>
                  <a:gd name="T75" fmla="*/ 26 h 522"/>
                  <a:gd name="T76" fmla="*/ 2 w 577"/>
                  <a:gd name="T77" fmla="*/ 19 h 522"/>
                  <a:gd name="T78" fmla="*/ 2 w 577"/>
                  <a:gd name="T79" fmla="*/ 15 h 522"/>
                  <a:gd name="T80" fmla="*/ 1 w 577"/>
                  <a:gd name="T81" fmla="*/ 7 h 522"/>
                  <a:gd name="T82" fmla="*/ 0 w 577"/>
                  <a:gd name="T83" fmla="*/ 0 h 522"/>
                  <a:gd name="T84" fmla="*/ 3 w 577"/>
                  <a:gd name="T85" fmla="*/ 6 h 522"/>
                  <a:gd name="T86" fmla="*/ 6 w 577"/>
                  <a:gd name="T87" fmla="*/ 10 h 522"/>
                  <a:gd name="T88" fmla="*/ 7 w 577"/>
                  <a:gd name="T89" fmla="*/ 13 h 522"/>
                  <a:gd name="T90" fmla="*/ 7 w 577"/>
                  <a:gd name="T91" fmla="*/ 15 h 522"/>
                  <a:gd name="T92" fmla="*/ 7 w 577"/>
                  <a:gd name="T93" fmla="*/ 17 h 522"/>
                  <a:gd name="T94" fmla="*/ 7 w 577"/>
                  <a:gd name="T95" fmla="*/ 19 h 522"/>
                  <a:gd name="T96" fmla="*/ 7 w 577"/>
                  <a:gd name="T97" fmla="*/ 20 h 522"/>
                  <a:gd name="T98" fmla="*/ 7 w 577"/>
                  <a:gd name="T99" fmla="*/ 23 h 522"/>
                  <a:gd name="T100" fmla="*/ 7 w 577"/>
                  <a:gd name="T101" fmla="*/ 25 h 522"/>
                  <a:gd name="T102" fmla="*/ 7 w 577"/>
                  <a:gd name="T103" fmla="*/ 23 h 522"/>
                  <a:gd name="T104" fmla="*/ 8 w 577"/>
                  <a:gd name="T105" fmla="*/ 23 h 522"/>
                  <a:gd name="T106" fmla="*/ 9 w 577"/>
                  <a:gd name="T107" fmla="*/ 26 h 522"/>
                  <a:gd name="T108" fmla="*/ 11 w 577"/>
                  <a:gd name="T109" fmla="*/ 32 h 522"/>
                  <a:gd name="T110" fmla="*/ 12 w 577"/>
                  <a:gd name="T111" fmla="*/ 36 h 522"/>
                  <a:gd name="T112" fmla="*/ 12 w 577"/>
                  <a:gd name="T113" fmla="*/ 40 h 522"/>
                  <a:gd name="T114" fmla="*/ 13 w 577"/>
                  <a:gd name="T115" fmla="*/ 52 h 522"/>
                  <a:gd name="T116" fmla="*/ 11 w 577"/>
                  <a:gd name="T117" fmla="*/ 49 h 522"/>
                  <a:gd name="T118" fmla="*/ 10 w 577"/>
                  <a:gd name="T119" fmla="*/ 48 h 522"/>
                  <a:gd name="T120" fmla="*/ 9 w 577"/>
                  <a:gd name="T121" fmla="*/ 46 h 52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577" h="522">
                    <a:moveTo>
                      <a:pt x="385" y="464"/>
                    </a:moveTo>
                    <a:lnTo>
                      <a:pt x="401" y="464"/>
                    </a:lnTo>
                    <a:lnTo>
                      <a:pt x="416" y="464"/>
                    </a:lnTo>
                    <a:lnTo>
                      <a:pt x="433" y="449"/>
                    </a:lnTo>
                    <a:lnTo>
                      <a:pt x="433" y="435"/>
                    </a:lnTo>
                    <a:lnTo>
                      <a:pt x="368" y="405"/>
                    </a:lnTo>
                    <a:lnTo>
                      <a:pt x="337" y="362"/>
                    </a:lnTo>
                    <a:lnTo>
                      <a:pt x="337" y="349"/>
                    </a:lnTo>
                    <a:lnTo>
                      <a:pt x="337" y="334"/>
                    </a:lnTo>
                    <a:lnTo>
                      <a:pt x="368" y="319"/>
                    </a:lnTo>
                    <a:lnTo>
                      <a:pt x="401" y="334"/>
                    </a:lnTo>
                    <a:lnTo>
                      <a:pt x="433" y="349"/>
                    </a:lnTo>
                    <a:lnTo>
                      <a:pt x="464" y="392"/>
                    </a:lnTo>
                    <a:lnTo>
                      <a:pt x="497" y="392"/>
                    </a:lnTo>
                    <a:lnTo>
                      <a:pt x="497" y="377"/>
                    </a:lnTo>
                    <a:lnTo>
                      <a:pt x="449" y="305"/>
                    </a:lnTo>
                    <a:lnTo>
                      <a:pt x="416" y="290"/>
                    </a:lnTo>
                    <a:lnTo>
                      <a:pt x="385" y="262"/>
                    </a:lnTo>
                    <a:lnTo>
                      <a:pt x="337" y="262"/>
                    </a:lnTo>
                    <a:lnTo>
                      <a:pt x="305" y="275"/>
                    </a:lnTo>
                    <a:lnTo>
                      <a:pt x="289" y="290"/>
                    </a:lnTo>
                    <a:lnTo>
                      <a:pt x="289" y="305"/>
                    </a:lnTo>
                    <a:lnTo>
                      <a:pt x="272" y="349"/>
                    </a:lnTo>
                    <a:lnTo>
                      <a:pt x="320" y="405"/>
                    </a:lnTo>
                    <a:lnTo>
                      <a:pt x="385" y="449"/>
                    </a:lnTo>
                    <a:lnTo>
                      <a:pt x="337" y="435"/>
                    </a:lnTo>
                    <a:lnTo>
                      <a:pt x="305" y="405"/>
                    </a:lnTo>
                    <a:lnTo>
                      <a:pt x="272" y="377"/>
                    </a:lnTo>
                    <a:lnTo>
                      <a:pt x="257" y="334"/>
                    </a:lnTo>
                    <a:lnTo>
                      <a:pt x="257" y="319"/>
                    </a:lnTo>
                    <a:lnTo>
                      <a:pt x="257" y="305"/>
                    </a:lnTo>
                    <a:lnTo>
                      <a:pt x="257" y="275"/>
                    </a:lnTo>
                    <a:lnTo>
                      <a:pt x="240" y="262"/>
                    </a:lnTo>
                    <a:lnTo>
                      <a:pt x="192" y="290"/>
                    </a:lnTo>
                    <a:lnTo>
                      <a:pt x="176" y="290"/>
                    </a:lnTo>
                    <a:lnTo>
                      <a:pt x="144" y="290"/>
                    </a:lnTo>
                    <a:lnTo>
                      <a:pt x="113" y="275"/>
                    </a:lnTo>
                    <a:lnTo>
                      <a:pt x="96" y="262"/>
                    </a:lnTo>
                    <a:lnTo>
                      <a:pt x="65" y="188"/>
                    </a:lnTo>
                    <a:lnTo>
                      <a:pt x="65" y="145"/>
                    </a:lnTo>
                    <a:lnTo>
                      <a:pt x="32" y="73"/>
                    </a:lnTo>
                    <a:lnTo>
                      <a:pt x="0" y="0"/>
                    </a:lnTo>
                    <a:lnTo>
                      <a:pt x="113" y="58"/>
                    </a:lnTo>
                    <a:lnTo>
                      <a:pt x="257" y="101"/>
                    </a:lnTo>
                    <a:lnTo>
                      <a:pt x="289" y="132"/>
                    </a:lnTo>
                    <a:lnTo>
                      <a:pt x="289" y="145"/>
                    </a:lnTo>
                    <a:lnTo>
                      <a:pt x="305" y="175"/>
                    </a:lnTo>
                    <a:lnTo>
                      <a:pt x="305" y="188"/>
                    </a:lnTo>
                    <a:lnTo>
                      <a:pt x="289" y="203"/>
                    </a:lnTo>
                    <a:lnTo>
                      <a:pt x="289" y="232"/>
                    </a:lnTo>
                    <a:lnTo>
                      <a:pt x="305" y="247"/>
                    </a:lnTo>
                    <a:lnTo>
                      <a:pt x="320" y="232"/>
                    </a:lnTo>
                    <a:lnTo>
                      <a:pt x="353" y="232"/>
                    </a:lnTo>
                    <a:lnTo>
                      <a:pt x="401" y="262"/>
                    </a:lnTo>
                    <a:lnTo>
                      <a:pt x="464" y="319"/>
                    </a:lnTo>
                    <a:lnTo>
                      <a:pt x="512" y="362"/>
                    </a:lnTo>
                    <a:lnTo>
                      <a:pt x="529" y="405"/>
                    </a:lnTo>
                    <a:lnTo>
                      <a:pt x="577" y="522"/>
                    </a:lnTo>
                    <a:lnTo>
                      <a:pt x="464" y="492"/>
                    </a:lnTo>
                    <a:lnTo>
                      <a:pt x="416" y="479"/>
                    </a:lnTo>
                    <a:lnTo>
                      <a:pt x="385" y="46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13" name="Freeform 29"/>
              <p:cNvSpPr>
                <a:spLocks/>
              </p:cNvSpPr>
              <p:nvPr/>
            </p:nvSpPr>
            <p:spPr bwMode="auto">
              <a:xfrm rot="5400000">
                <a:off x="173" y="3688"/>
                <a:ext cx="9" cy="14"/>
              </a:xfrm>
              <a:custGeom>
                <a:avLst/>
                <a:gdLst>
                  <a:gd name="T0" fmla="*/ 0 w 64"/>
                  <a:gd name="T1" fmla="*/ 3 h 43"/>
                  <a:gd name="T2" fmla="*/ 0 w 64"/>
                  <a:gd name="T3" fmla="*/ 0 h 43"/>
                  <a:gd name="T4" fmla="*/ 1 w 64"/>
                  <a:gd name="T5" fmla="*/ 0 h 43"/>
                  <a:gd name="T6" fmla="*/ 1 w 64"/>
                  <a:gd name="T7" fmla="*/ 0 h 43"/>
                  <a:gd name="T8" fmla="*/ 1 w 64"/>
                  <a:gd name="T9" fmla="*/ 2 h 43"/>
                  <a:gd name="T10" fmla="*/ 1 w 64"/>
                  <a:gd name="T11" fmla="*/ 3 h 43"/>
                  <a:gd name="T12" fmla="*/ 1 w 64"/>
                  <a:gd name="T13" fmla="*/ 5 h 43"/>
                  <a:gd name="T14" fmla="*/ 0 w 64"/>
                  <a:gd name="T15" fmla="*/ 5 h 43"/>
                  <a:gd name="T16" fmla="*/ 0 w 64"/>
                  <a:gd name="T17" fmla="*/ 3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" h="43">
                    <a:moveTo>
                      <a:pt x="0" y="28"/>
                    </a:moveTo>
                    <a:lnTo>
                      <a:pt x="16" y="0"/>
                    </a:lnTo>
                    <a:lnTo>
                      <a:pt x="31" y="0"/>
                    </a:lnTo>
                    <a:lnTo>
                      <a:pt x="48" y="0"/>
                    </a:lnTo>
                    <a:lnTo>
                      <a:pt x="64" y="15"/>
                    </a:lnTo>
                    <a:lnTo>
                      <a:pt x="48" y="28"/>
                    </a:lnTo>
                    <a:lnTo>
                      <a:pt x="31" y="43"/>
                    </a:lnTo>
                    <a:lnTo>
                      <a:pt x="16" y="43"/>
                    </a:lnTo>
                    <a:lnTo>
                      <a:pt x="0" y="2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14" name="Freeform 30"/>
              <p:cNvSpPr>
                <a:spLocks/>
              </p:cNvSpPr>
              <p:nvPr/>
            </p:nvSpPr>
            <p:spPr bwMode="auto">
              <a:xfrm rot="5400000">
                <a:off x="205" y="3812"/>
                <a:ext cx="20" cy="60"/>
              </a:xfrm>
              <a:custGeom>
                <a:avLst/>
                <a:gdLst>
                  <a:gd name="T0" fmla="*/ 0 w 129"/>
                  <a:gd name="T1" fmla="*/ 15 h 189"/>
                  <a:gd name="T2" fmla="*/ 1 w 129"/>
                  <a:gd name="T3" fmla="*/ 12 h 189"/>
                  <a:gd name="T4" fmla="*/ 2 w 129"/>
                  <a:gd name="T5" fmla="*/ 10 h 189"/>
                  <a:gd name="T6" fmla="*/ 2 w 129"/>
                  <a:gd name="T7" fmla="*/ 10 h 189"/>
                  <a:gd name="T8" fmla="*/ 2 w 129"/>
                  <a:gd name="T9" fmla="*/ 9 h 189"/>
                  <a:gd name="T10" fmla="*/ 2 w 129"/>
                  <a:gd name="T11" fmla="*/ 7 h 189"/>
                  <a:gd name="T12" fmla="*/ 1 w 129"/>
                  <a:gd name="T13" fmla="*/ 6 h 189"/>
                  <a:gd name="T14" fmla="*/ 0 w 129"/>
                  <a:gd name="T15" fmla="*/ 3 h 189"/>
                  <a:gd name="T16" fmla="*/ 0 w 129"/>
                  <a:gd name="T17" fmla="*/ 0 h 189"/>
                  <a:gd name="T18" fmla="*/ 3 w 129"/>
                  <a:gd name="T19" fmla="*/ 4 h 189"/>
                  <a:gd name="T20" fmla="*/ 3 w 129"/>
                  <a:gd name="T21" fmla="*/ 6 h 189"/>
                  <a:gd name="T22" fmla="*/ 3 w 129"/>
                  <a:gd name="T23" fmla="*/ 7 h 189"/>
                  <a:gd name="T24" fmla="*/ 3 w 129"/>
                  <a:gd name="T25" fmla="*/ 10 h 189"/>
                  <a:gd name="T26" fmla="*/ 2 w 129"/>
                  <a:gd name="T27" fmla="*/ 13 h 189"/>
                  <a:gd name="T28" fmla="*/ 2 w 129"/>
                  <a:gd name="T29" fmla="*/ 15 h 189"/>
                  <a:gd name="T30" fmla="*/ 1 w 129"/>
                  <a:gd name="T31" fmla="*/ 16 h 189"/>
                  <a:gd name="T32" fmla="*/ 0 w 129"/>
                  <a:gd name="T33" fmla="*/ 19 h 189"/>
                  <a:gd name="T34" fmla="*/ 0 w 129"/>
                  <a:gd name="T35" fmla="*/ 17 h 189"/>
                  <a:gd name="T36" fmla="*/ 0 w 129"/>
                  <a:gd name="T37" fmla="*/ 15 h 18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9" h="189">
                    <a:moveTo>
                      <a:pt x="0" y="145"/>
                    </a:moveTo>
                    <a:lnTo>
                      <a:pt x="48" y="117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96" y="87"/>
                    </a:lnTo>
                    <a:lnTo>
                      <a:pt x="81" y="74"/>
                    </a:lnTo>
                    <a:lnTo>
                      <a:pt x="33" y="59"/>
                    </a:lnTo>
                    <a:lnTo>
                      <a:pt x="17" y="30"/>
                    </a:lnTo>
                    <a:lnTo>
                      <a:pt x="0" y="0"/>
                    </a:lnTo>
                    <a:lnTo>
                      <a:pt x="113" y="44"/>
                    </a:lnTo>
                    <a:lnTo>
                      <a:pt x="129" y="59"/>
                    </a:lnTo>
                    <a:lnTo>
                      <a:pt x="129" y="74"/>
                    </a:lnTo>
                    <a:lnTo>
                      <a:pt x="129" y="102"/>
                    </a:lnTo>
                    <a:lnTo>
                      <a:pt x="96" y="130"/>
                    </a:lnTo>
                    <a:lnTo>
                      <a:pt x="65" y="145"/>
                    </a:lnTo>
                    <a:lnTo>
                      <a:pt x="33" y="160"/>
                    </a:lnTo>
                    <a:lnTo>
                      <a:pt x="0" y="189"/>
                    </a:lnTo>
                    <a:lnTo>
                      <a:pt x="0" y="174"/>
                    </a:lnTo>
                    <a:lnTo>
                      <a:pt x="0" y="14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15" name="Freeform 31"/>
              <p:cNvSpPr>
                <a:spLocks/>
              </p:cNvSpPr>
              <p:nvPr/>
            </p:nvSpPr>
            <p:spPr bwMode="auto">
              <a:xfrm rot="5400000">
                <a:off x="187" y="4267"/>
                <a:ext cx="9" cy="14"/>
              </a:xfrm>
              <a:custGeom>
                <a:avLst/>
                <a:gdLst>
                  <a:gd name="T0" fmla="*/ 0 w 63"/>
                  <a:gd name="T1" fmla="*/ 0 h 44"/>
                  <a:gd name="T2" fmla="*/ 0 w 63"/>
                  <a:gd name="T3" fmla="*/ 0 h 44"/>
                  <a:gd name="T4" fmla="*/ 1 w 63"/>
                  <a:gd name="T5" fmla="*/ 0 h 44"/>
                  <a:gd name="T6" fmla="*/ 1 w 63"/>
                  <a:gd name="T7" fmla="*/ 3 h 44"/>
                  <a:gd name="T8" fmla="*/ 1 w 63"/>
                  <a:gd name="T9" fmla="*/ 4 h 44"/>
                  <a:gd name="T10" fmla="*/ 0 w 63"/>
                  <a:gd name="T11" fmla="*/ 0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" h="44">
                    <a:moveTo>
                      <a:pt x="0" y="0"/>
                    </a:moveTo>
                    <a:lnTo>
                      <a:pt x="15" y="0"/>
                    </a:lnTo>
                    <a:lnTo>
                      <a:pt x="31" y="0"/>
                    </a:lnTo>
                    <a:lnTo>
                      <a:pt x="63" y="29"/>
                    </a:lnTo>
                    <a:lnTo>
                      <a:pt x="63" y="4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16" name="Freeform 32"/>
              <p:cNvSpPr>
                <a:spLocks/>
              </p:cNvSpPr>
              <p:nvPr/>
            </p:nvSpPr>
            <p:spPr bwMode="auto">
              <a:xfrm rot="5400000">
                <a:off x="193" y="3999"/>
                <a:ext cx="23" cy="42"/>
              </a:xfrm>
              <a:custGeom>
                <a:avLst/>
                <a:gdLst>
                  <a:gd name="T0" fmla="*/ 0 w 144"/>
                  <a:gd name="T1" fmla="*/ 0 h 130"/>
                  <a:gd name="T2" fmla="*/ 1 w 144"/>
                  <a:gd name="T3" fmla="*/ 0 h 130"/>
                  <a:gd name="T4" fmla="*/ 2 w 144"/>
                  <a:gd name="T5" fmla="*/ 0 h 130"/>
                  <a:gd name="T6" fmla="*/ 2 w 144"/>
                  <a:gd name="T7" fmla="*/ 2 h 130"/>
                  <a:gd name="T8" fmla="*/ 3 w 144"/>
                  <a:gd name="T9" fmla="*/ 7 h 130"/>
                  <a:gd name="T10" fmla="*/ 4 w 144"/>
                  <a:gd name="T11" fmla="*/ 14 h 130"/>
                  <a:gd name="T12" fmla="*/ 2 w 144"/>
                  <a:gd name="T13" fmla="*/ 11 h 130"/>
                  <a:gd name="T14" fmla="*/ 1 w 144"/>
                  <a:gd name="T15" fmla="*/ 7 h 130"/>
                  <a:gd name="T16" fmla="*/ 0 w 144"/>
                  <a:gd name="T17" fmla="*/ 7 h 130"/>
                  <a:gd name="T18" fmla="*/ 0 w 144"/>
                  <a:gd name="T19" fmla="*/ 5 h 130"/>
                  <a:gd name="T20" fmla="*/ 0 w 144"/>
                  <a:gd name="T21" fmla="*/ 3 h 130"/>
                  <a:gd name="T22" fmla="*/ 0 w 144"/>
                  <a:gd name="T23" fmla="*/ 0 h 1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30">
                    <a:moveTo>
                      <a:pt x="16" y="0"/>
                    </a:moveTo>
                    <a:lnTo>
                      <a:pt x="31" y="0"/>
                    </a:lnTo>
                    <a:lnTo>
                      <a:pt x="64" y="0"/>
                    </a:lnTo>
                    <a:lnTo>
                      <a:pt x="96" y="15"/>
                    </a:lnTo>
                    <a:lnTo>
                      <a:pt x="127" y="71"/>
                    </a:lnTo>
                    <a:lnTo>
                      <a:pt x="144" y="130"/>
                    </a:lnTo>
                    <a:lnTo>
                      <a:pt x="96" y="101"/>
                    </a:lnTo>
                    <a:lnTo>
                      <a:pt x="48" y="71"/>
                    </a:lnTo>
                    <a:lnTo>
                      <a:pt x="16" y="71"/>
                    </a:lnTo>
                    <a:lnTo>
                      <a:pt x="16" y="43"/>
                    </a:lnTo>
                    <a:lnTo>
                      <a:pt x="0" y="28"/>
                    </a:lnTo>
                    <a:lnTo>
                      <a:pt x="16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17" name="Freeform 33"/>
              <p:cNvSpPr>
                <a:spLocks/>
              </p:cNvSpPr>
              <p:nvPr/>
            </p:nvSpPr>
            <p:spPr bwMode="auto">
              <a:xfrm rot="5400000">
                <a:off x="209" y="4058"/>
                <a:ext cx="18" cy="55"/>
              </a:xfrm>
              <a:custGeom>
                <a:avLst/>
                <a:gdLst>
                  <a:gd name="T0" fmla="*/ 0 w 113"/>
                  <a:gd name="T1" fmla="*/ 16 h 174"/>
                  <a:gd name="T2" fmla="*/ 0 w 113"/>
                  <a:gd name="T3" fmla="*/ 15 h 174"/>
                  <a:gd name="T4" fmla="*/ 0 w 113"/>
                  <a:gd name="T5" fmla="*/ 13 h 174"/>
                  <a:gd name="T6" fmla="*/ 1 w 113"/>
                  <a:gd name="T7" fmla="*/ 12 h 174"/>
                  <a:gd name="T8" fmla="*/ 1 w 113"/>
                  <a:gd name="T9" fmla="*/ 10 h 174"/>
                  <a:gd name="T10" fmla="*/ 2 w 113"/>
                  <a:gd name="T11" fmla="*/ 6 h 174"/>
                  <a:gd name="T12" fmla="*/ 2 w 113"/>
                  <a:gd name="T13" fmla="*/ 4 h 174"/>
                  <a:gd name="T14" fmla="*/ 1 w 113"/>
                  <a:gd name="T15" fmla="*/ 2 h 174"/>
                  <a:gd name="T16" fmla="*/ 1 w 113"/>
                  <a:gd name="T17" fmla="*/ 0 h 174"/>
                  <a:gd name="T18" fmla="*/ 2 w 113"/>
                  <a:gd name="T19" fmla="*/ 0 h 174"/>
                  <a:gd name="T20" fmla="*/ 2 w 113"/>
                  <a:gd name="T21" fmla="*/ 0 h 174"/>
                  <a:gd name="T22" fmla="*/ 2 w 113"/>
                  <a:gd name="T23" fmla="*/ 4 h 174"/>
                  <a:gd name="T24" fmla="*/ 3 w 113"/>
                  <a:gd name="T25" fmla="*/ 9 h 174"/>
                  <a:gd name="T26" fmla="*/ 2 w 113"/>
                  <a:gd name="T27" fmla="*/ 13 h 174"/>
                  <a:gd name="T28" fmla="*/ 2 w 113"/>
                  <a:gd name="T29" fmla="*/ 16 h 174"/>
                  <a:gd name="T30" fmla="*/ 1 w 113"/>
                  <a:gd name="T31" fmla="*/ 17 h 174"/>
                  <a:gd name="T32" fmla="*/ 1 w 113"/>
                  <a:gd name="T33" fmla="*/ 17 h 174"/>
                  <a:gd name="T34" fmla="*/ 0 w 113"/>
                  <a:gd name="T35" fmla="*/ 17 h 174"/>
                  <a:gd name="T36" fmla="*/ 0 w 113"/>
                  <a:gd name="T37" fmla="*/ 16 h 17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74">
                    <a:moveTo>
                      <a:pt x="0" y="160"/>
                    </a:moveTo>
                    <a:lnTo>
                      <a:pt x="0" y="145"/>
                    </a:lnTo>
                    <a:lnTo>
                      <a:pt x="17" y="130"/>
                    </a:lnTo>
                    <a:lnTo>
                      <a:pt x="32" y="117"/>
                    </a:lnTo>
                    <a:lnTo>
                      <a:pt x="48" y="102"/>
                    </a:lnTo>
                    <a:lnTo>
                      <a:pt x="65" y="59"/>
                    </a:lnTo>
                    <a:lnTo>
                      <a:pt x="65" y="44"/>
                    </a:lnTo>
                    <a:lnTo>
                      <a:pt x="48" y="15"/>
                    </a:lnTo>
                    <a:lnTo>
                      <a:pt x="32" y="0"/>
                    </a:lnTo>
                    <a:lnTo>
                      <a:pt x="65" y="0"/>
                    </a:lnTo>
                    <a:lnTo>
                      <a:pt x="80" y="0"/>
                    </a:lnTo>
                    <a:lnTo>
                      <a:pt x="97" y="44"/>
                    </a:lnTo>
                    <a:lnTo>
                      <a:pt x="113" y="87"/>
                    </a:lnTo>
                    <a:lnTo>
                      <a:pt x="97" y="130"/>
                    </a:lnTo>
                    <a:lnTo>
                      <a:pt x="80" y="160"/>
                    </a:lnTo>
                    <a:lnTo>
                      <a:pt x="48" y="174"/>
                    </a:lnTo>
                    <a:lnTo>
                      <a:pt x="32" y="174"/>
                    </a:lnTo>
                    <a:lnTo>
                      <a:pt x="0" y="174"/>
                    </a:lnTo>
                    <a:lnTo>
                      <a:pt x="0" y="16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18" name="Freeform 34"/>
              <p:cNvSpPr>
                <a:spLocks/>
              </p:cNvSpPr>
              <p:nvPr/>
            </p:nvSpPr>
            <p:spPr bwMode="auto">
              <a:xfrm rot="5400000">
                <a:off x="209" y="4058"/>
                <a:ext cx="18" cy="55"/>
              </a:xfrm>
              <a:custGeom>
                <a:avLst/>
                <a:gdLst>
                  <a:gd name="T0" fmla="*/ 0 w 113"/>
                  <a:gd name="T1" fmla="*/ 16 h 174"/>
                  <a:gd name="T2" fmla="*/ 0 w 113"/>
                  <a:gd name="T3" fmla="*/ 15 h 174"/>
                  <a:gd name="T4" fmla="*/ 0 w 113"/>
                  <a:gd name="T5" fmla="*/ 13 h 174"/>
                  <a:gd name="T6" fmla="*/ 1 w 113"/>
                  <a:gd name="T7" fmla="*/ 12 h 174"/>
                  <a:gd name="T8" fmla="*/ 1 w 113"/>
                  <a:gd name="T9" fmla="*/ 10 h 174"/>
                  <a:gd name="T10" fmla="*/ 2 w 113"/>
                  <a:gd name="T11" fmla="*/ 6 h 174"/>
                  <a:gd name="T12" fmla="*/ 2 w 113"/>
                  <a:gd name="T13" fmla="*/ 4 h 174"/>
                  <a:gd name="T14" fmla="*/ 1 w 113"/>
                  <a:gd name="T15" fmla="*/ 2 h 174"/>
                  <a:gd name="T16" fmla="*/ 1 w 113"/>
                  <a:gd name="T17" fmla="*/ 2 h 174"/>
                  <a:gd name="T18" fmla="*/ 1 w 113"/>
                  <a:gd name="T19" fmla="*/ 0 h 174"/>
                  <a:gd name="T20" fmla="*/ 2 w 113"/>
                  <a:gd name="T21" fmla="*/ 0 h 174"/>
                  <a:gd name="T22" fmla="*/ 2 w 113"/>
                  <a:gd name="T23" fmla="*/ 0 h 174"/>
                  <a:gd name="T24" fmla="*/ 2 w 113"/>
                  <a:gd name="T25" fmla="*/ 4 h 174"/>
                  <a:gd name="T26" fmla="*/ 3 w 113"/>
                  <a:gd name="T27" fmla="*/ 9 h 174"/>
                  <a:gd name="T28" fmla="*/ 2 w 113"/>
                  <a:gd name="T29" fmla="*/ 13 h 174"/>
                  <a:gd name="T30" fmla="*/ 2 w 113"/>
                  <a:gd name="T31" fmla="*/ 16 h 174"/>
                  <a:gd name="T32" fmla="*/ 1 w 113"/>
                  <a:gd name="T33" fmla="*/ 17 h 174"/>
                  <a:gd name="T34" fmla="*/ 1 w 113"/>
                  <a:gd name="T35" fmla="*/ 17 h 174"/>
                  <a:gd name="T36" fmla="*/ 0 w 113"/>
                  <a:gd name="T37" fmla="*/ 17 h 174"/>
                  <a:gd name="T38" fmla="*/ 0 w 113"/>
                  <a:gd name="T39" fmla="*/ 16 h 17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13" h="174">
                    <a:moveTo>
                      <a:pt x="0" y="160"/>
                    </a:moveTo>
                    <a:lnTo>
                      <a:pt x="0" y="145"/>
                    </a:lnTo>
                    <a:lnTo>
                      <a:pt x="17" y="130"/>
                    </a:lnTo>
                    <a:lnTo>
                      <a:pt x="32" y="117"/>
                    </a:lnTo>
                    <a:lnTo>
                      <a:pt x="48" y="102"/>
                    </a:lnTo>
                    <a:lnTo>
                      <a:pt x="65" y="59"/>
                    </a:lnTo>
                    <a:lnTo>
                      <a:pt x="65" y="44"/>
                    </a:lnTo>
                    <a:lnTo>
                      <a:pt x="48" y="15"/>
                    </a:lnTo>
                    <a:lnTo>
                      <a:pt x="32" y="0"/>
                    </a:lnTo>
                    <a:lnTo>
                      <a:pt x="65" y="0"/>
                    </a:lnTo>
                    <a:lnTo>
                      <a:pt x="80" y="0"/>
                    </a:lnTo>
                    <a:lnTo>
                      <a:pt x="97" y="44"/>
                    </a:lnTo>
                    <a:lnTo>
                      <a:pt x="113" y="87"/>
                    </a:lnTo>
                    <a:lnTo>
                      <a:pt x="97" y="130"/>
                    </a:lnTo>
                    <a:lnTo>
                      <a:pt x="80" y="160"/>
                    </a:lnTo>
                    <a:lnTo>
                      <a:pt x="48" y="174"/>
                    </a:lnTo>
                    <a:lnTo>
                      <a:pt x="32" y="174"/>
                    </a:lnTo>
                    <a:lnTo>
                      <a:pt x="0" y="174"/>
                    </a:lnTo>
                    <a:lnTo>
                      <a:pt x="0" y="160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19" name="Freeform 35"/>
              <p:cNvSpPr>
                <a:spLocks/>
              </p:cNvSpPr>
              <p:nvPr/>
            </p:nvSpPr>
            <p:spPr bwMode="auto">
              <a:xfrm rot="5400000">
                <a:off x="211" y="4080"/>
                <a:ext cx="17" cy="51"/>
              </a:xfrm>
              <a:custGeom>
                <a:avLst/>
                <a:gdLst>
                  <a:gd name="T0" fmla="*/ 0 w 113"/>
                  <a:gd name="T1" fmla="*/ 12 h 160"/>
                  <a:gd name="T2" fmla="*/ 0 w 113"/>
                  <a:gd name="T3" fmla="*/ 9 h 160"/>
                  <a:gd name="T4" fmla="*/ 0 w 113"/>
                  <a:gd name="T5" fmla="*/ 9 h 160"/>
                  <a:gd name="T6" fmla="*/ 1 w 113"/>
                  <a:gd name="T7" fmla="*/ 9 h 160"/>
                  <a:gd name="T8" fmla="*/ 1 w 113"/>
                  <a:gd name="T9" fmla="*/ 11 h 160"/>
                  <a:gd name="T10" fmla="*/ 1 w 113"/>
                  <a:gd name="T11" fmla="*/ 12 h 160"/>
                  <a:gd name="T12" fmla="*/ 2 w 113"/>
                  <a:gd name="T13" fmla="*/ 12 h 160"/>
                  <a:gd name="T14" fmla="*/ 2 w 113"/>
                  <a:gd name="T15" fmla="*/ 11 h 160"/>
                  <a:gd name="T16" fmla="*/ 2 w 113"/>
                  <a:gd name="T17" fmla="*/ 8 h 160"/>
                  <a:gd name="T18" fmla="*/ 1 w 113"/>
                  <a:gd name="T19" fmla="*/ 6 h 160"/>
                  <a:gd name="T20" fmla="*/ 0 w 113"/>
                  <a:gd name="T21" fmla="*/ 3 h 160"/>
                  <a:gd name="T22" fmla="*/ 0 w 113"/>
                  <a:gd name="T23" fmla="*/ 0 h 160"/>
                  <a:gd name="T24" fmla="*/ 1 w 113"/>
                  <a:gd name="T25" fmla="*/ 0 h 160"/>
                  <a:gd name="T26" fmla="*/ 1 w 113"/>
                  <a:gd name="T27" fmla="*/ 2 h 160"/>
                  <a:gd name="T28" fmla="*/ 2 w 113"/>
                  <a:gd name="T29" fmla="*/ 6 h 160"/>
                  <a:gd name="T30" fmla="*/ 3 w 113"/>
                  <a:gd name="T31" fmla="*/ 11 h 160"/>
                  <a:gd name="T32" fmla="*/ 3 w 113"/>
                  <a:gd name="T33" fmla="*/ 13 h 160"/>
                  <a:gd name="T34" fmla="*/ 2 w 113"/>
                  <a:gd name="T35" fmla="*/ 15 h 160"/>
                  <a:gd name="T36" fmla="*/ 2 w 113"/>
                  <a:gd name="T37" fmla="*/ 16 h 160"/>
                  <a:gd name="T38" fmla="*/ 1 w 113"/>
                  <a:gd name="T39" fmla="*/ 16 h 160"/>
                  <a:gd name="T40" fmla="*/ 0 w 113"/>
                  <a:gd name="T41" fmla="*/ 15 h 160"/>
                  <a:gd name="T42" fmla="*/ 0 w 113"/>
                  <a:gd name="T43" fmla="*/ 12 h 1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3" h="160">
                    <a:moveTo>
                      <a:pt x="0" y="117"/>
                    </a:moveTo>
                    <a:lnTo>
                      <a:pt x="0" y="87"/>
                    </a:lnTo>
                    <a:lnTo>
                      <a:pt x="17" y="87"/>
                    </a:lnTo>
                    <a:lnTo>
                      <a:pt x="33" y="87"/>
                    </a:lnTo>
                    <a:lnTo>
                      <a:pt x="48" y="102"/>
                    </a:lnTo>
                    <a:lnTo>
                      <a:pt x="48" y="117"/>
                    </a:lnTo>
                    <a:lnTo>
                      <a:pt x="65" y="117"/>
                    </a:lnTo>
                    <a:lnTo>
                      <a:pt x="81" y="102"/>
                    </a:lnTo>
                    <a:lnTo>
                      <a:pt x="65" y="74"/>
                    </a:lnTo>
                    <a:lnTo>
                      <a:pt x="33" y="59"/>
                    </a:lnTo>
                    <a:lnTo>
                      <a:pt x="17" y="30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96" y="59"/>
                    </a:lnTo>
                    <a:lnTo>
                      <a:pt x="113" y="102"/>
                    </a:lnTo>
                    <a:lnTo>
                      <a:pt x="113" y="130"/>
                    </a:lnTo>
                    <a:lnTo>
                      <a:pt x="96" y="145"/>
                    </a:lnTo>
                    <a:lnTo>
                      <a:pt x="65" y="160"/>
                    </a:lnTo>
                    <a:lnTo>
                      <a:pt x="48" y="160"/>
                    </a:lnTo>
                    <a:lnTo>
                      <a:pt x="17" y="145"/>
                    </a:lnTo>
                    <a:lnTo>
                      <a:pt x="0" y="11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20" name="Freeform 36"/>
              <p:cNvSpPr>
                <a:spLocks/>
              </p:cNvSpPr>
              <p:nvPr/>
            </p:nvSpPr>
            <p:spPr bwMode="auto">
              <a:xfrm rot="5400000">
                <a:off x="211" y="4080"/>
                <a:ext cx="17" cy="51"/>
              </a:xfrm>
              <a:custGeom>
                <a:avLst/>
                <a:gdLst>
                  <a:gd name="T0" fmla="*/ 0 w 113"/>
                  <a:gd name="T1" fmla="*/ 12 h 160"/>
                  <a:gd name="T2" fmla="*/ 0 w 113"/>
                  <a:gd name="T3" fmla="*/ 9 h 160"/>
                  <a:gd name="T4" fmla="*/ 0 w 113"/>
                  <a:gd name="T5" fmla="*/ 9 h 160"/>
                  <a:gd name="T6" fmla="*/ 1 w 113"/>
                  <a:gd name="T7" fmla="*/ 9 h 160"/>
                  <a:gd name="T8" fmla="*/ 1 w 113"/>
                  <a:gd name="T9" fmla="*/ 11 h 160"/>
                  <a:gd name="T10" fmla="*/ 1 w 113"/>
                  <a:gd name="T11" fmla="*/ 12 h 160"/>
                  <a:gd name="T12" fmla="*/ 2 w 113"/>
                  <a:gd name="T13" fmla="*/ 12 h 160"/>
                  <a:gd name="T14" fmla="*/ 2 w 113"/>
                  <a:gd name="T15" fmla="*/ 11 h 160"/>
                  <a:gd name="T16" fmla="*/ 2 w 113"/>
                  <a:gd name="T17" fmla="*/ 8 h 160"/>
                  <a:gd name="T18" fmla="*/ 1 w 113"/>
                  <a:gd name="T19" fmla="*/ 6 h 160"/>
                  <a:gd name="T20" fmla="*/ 0 w 113"/>
                  <a:gd name="T21" fmla="*/ 3 h 160"/>
                  <a:gd name="T22" fmla="*/ 0 w 113"/>
                  <a:gd name="T23" fmla="*/ 0 h 160"/>
                  <a:gd name="T24" fmla="*/ 1 w 113"/>
                  <a:gd name="T25" fmla="*/ 0 h 160"/>
                  <a:gd name="T26" fmla="*/ 1 w 113"/>
                  <a:gd name="T27" fmla="*/ 2 h 160"/>
                  <a:gd name="T28" fmla="*/ 2 w 113"/>
                  <a:gd name="T29" fmla="*/ 6 h 160"/>
                  <a:gd name="T30" fmla="*/ 3 w 113"/>
                  <a:gd name="T31" fmla="*/ 11 h 160"/>
                  <a:gd name="T32" fmla="*/ 3 w 113"/>
                  <a:gd name="T33" fmla="*/ 13 h 160"/>
                  <a:gd name="T34" fmla="*/ 2 w 113"/>
                  <a:gd name="T35" fmla="*/ 15 h 160"/>
                  <a:gd name="T36" fmla="*/ 2 w 113"/>
                  <a:gd name="T37" fmla="*/ 16 h 160"/>
                  <a:gd name="T38" fmla="*/ 1 w 113"/>
                  <a:gd name="T39" fmla="*/ 16 h 160"/>
                  <a:gd name="T40" fmla="*/ 0 w 113"/>
                  <a:gd name="T41" fmla="*/ 15 h 160"/>
                  <a:gd name="T42" fmla="*/ 0 w 113"/>
                  <a:gd name="T43" fmla="*/ 12 h 1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3" h="160">
                    <a:moveTo>
                      <a:pt x="0" y="117"/>
                    </a:moveTo>
                    <a:lnTo>
                      <a:pt x="0" y="87"/>
                    </a:lnTo>
                    <a:lnTo>
                      <a:pt x="17" y="87"/>
                    </a:lnTo>
                    <a:lnTo>
                      <a:pt x="33" y="87"/>
                    </a:lnTo>
                    <a:lnTo>
                      <a:pt x="48" y="102"/>
                    </a:lnTo>
                    <a:lnTo>
                      <a:pt x="48" y="117"/>
                    </a:lnTo>
                    <a:lnTo>
                      <a:pt x="65" y="117"/>
                    </a:lnTo>
                    <a:lnTo>
                      <a:pt x="81" y="102"/>
                    </a:lnTo>
                    <a:lnTo>
                      <a:pt x="65" y="74"/>
                    </a:lnTo>
                    <a:lnTo>
                      <a:pt x="33" y="59"/>
                    </a:lnTo>
                    <a:lnTo>
                      <a:pt x="17" y="30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96" y="59"/>
                    </a:lnTo>
                    <a:lnTo>
                      <a:pt x="113" y="102"/>
                    </a:lnTo>
                    <a:lnTo>
                      <a:pt x="113" y="130"/>
                    </a:lnTo>
                    <a:lnTo>
                      <a:pt x="96" y="145"/>
                    </a:lnTo>
                    <a:lnTo>
                      <a:pt x="65" y="160"/>
                    </a:lnTo>
                    <a:lnTo>
                      <a:pt x="48" y="160"/>
                    </a:lnTo>
                    <a:lnTo>
                      <a:pt x="17" y="145"/>
                    </a:lnTo>
                    <a:lnTo>
                      <a:pt x="0" y="117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21" name="Freeform 37"/>
              <p:cNvSpPr>
                <a:spLocks/>
              </p:cNvSpPr>
              <p:nvPr/>
            </p:nvSpPr>
            <p:spPr bwMode="auto">
              <a:xfrm rot="5400000">
                <a:off x="196" y="3813"/>
                <a:ext cx="9" cy="14"/>
              </a:xfrm>
              <a:custGeom>
                <a:avLst/>
                <a:gdLst>
                  <a:gd name="T0" fmla="*/ 0 w 65"/>
                  <a:gd name="T1" fmla="*/ 1 h 43"/>
                  <a:gd name="T2" fmla="*/ 0 w 65"/>
                  <a:gd name="T3" fmla="*/ 0 h 43"/>
                  <a:gd name="T4" fmla="*/ 0 w 65"/>
                  <a:gd name="T5" fmla="*/ 0 h 43"/>
                  <a:gd name="T6" fmla="*/ 1 w 65"/>
                  <a:gd name="T7" fmla="*/ 1 h 43"/>
                  <a:gd name="T8" fmla="*/ 1 w 65"/>
                  <a:gd name="T9" fmla="*/ 3 h 43"/>
                  <a:gd name="T10" fmla="*/ 1 w 65"/>
                  <a:gd name="T11" fmla="*/ 5 h 43"/>
                  <a:gd name="T12" fmla="*/ 1 w 65"/>
                  <a:gd name="T13" fmla="*/ 3 h 43"/>
                  <a:gd name="T14" fmla="*/ 0 w 65"/>
                  <a:gd name="T15" fmla="*/ 1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5" h="43">
                    <a:moveTo>
                      <a:pt x="0" y="13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50" y="13"/>
                    </a:lnTo>
                    <a:lnTo>
                      <a:pt x="65" y="28"/>
                    </a:lnTo>
                    <a:lnTo>
                      <a:pt x="65" y="43"/>
                    </a:lnTo>
                    <a:lnTo>
                      <a:pt x="34" y="28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22" name="Freeform 38"/>
              <p:cNvSpPr>
                <a:spLocks/>
              </p:cNvSpPr>
              <p:nvPr/>
            </p:nvSpPr>
            <p:spPr bwMode="auto">
              <a:xfrm rot="5400000">
                <a:off x="197" y="4238"/>
                <a:ext cx="49" cy="38"/>
              </a:xfrm>
              <a:custGeom>
                <a:avLst/>
                <a:gdLst>
                  <a:gd name="T0" fmla="*/ 4 w 320"/>
                  <a:gd name="T1" fmla="*/ 10 h 115"/>
                  <a:gd name="T2" fmla="*/ 5 w 320"/>
                  <a:gd name="T3" fmla="*/ 13 h 115"/>
                  <a:gd name="T4" fmla="*/ 3 w 320"/>
                  <a:gd name="T5" fmla="*/ 8 h 115"/>
                  <a:gd name="T6" fmla="*/ 1 w 320"/>
                  <a:gd name="T7" fmla="*/ 8 h 115"/>
                  <a:gd name="T8" fmla="*/ 0 w 320"/>
                  <a:gd name="T9" fmla="*/ 8 h 115"/>
                  <a:gd name="T10" fmla="*/ 0 w 320"/>
                  <a:gd name="T11" fmla="*/ 6 h 115"/>
                  <a:gd name="T12" fmla="*/ 0 w 320"/>
                  <a:gd name="T13" fmla="*/ 5 h 115"/>
                  <a:gd name="T14" fmla="*/ 0 w 320"/>
                  <a:gd name="T15" fmla="*/ 2 h 115"/>
                  <a:gd name="T16" fmla="*/ 1 w 320"/>
                  <a:gd name="T17" fmla="*/ 0 h 115"/>
                  <a:gd name="T18" fmla="*/ 3 w 320"/>
                  <a:gd name="T19" fmla="*/ 0 h 115"/>
                  <a:gd name="T20" fmla="*/ 4 w 320"/>
                  <a:gd name="T21" fmla="*/ 0 h 115"/>
                  <a:gd name="T22" fmla="*/ 6 w 320"/>
                  <a:gd name="T23" fmla="*/ 0 h 115"/>
                  <a:gd name="T24" fmla="*/ 6 w 320"/>
                  <a:gd name="T25" fmla="*/ 0 h 115"/>
                  <a:gd name="T26" fmla="*/ 6 w 320"/>
                  <a:gd name="T27" fmla="*/ 0 h 115"/>
                  <a:gd name="T28" fmla="*/ 6 w 320"/>
                  <a:gd name="T29" fmla="*/ 2 h 115"/>
                  <a:gd name="T30" fmla="*/ 5 w 320"/>
                  <a:gd name="T31" fmla="*/ 2 h 115"/>
                  <a:gd name="T32" fmla="*/ 4 w 320"/>
                  <a:gd name="T33" fmla="*/ 2 h 115"/>
                  <a:gd name="T34" fmla="*/ 4 w 320"/>
                  <a:gd name="T35" fmla="*/ 3 h 115"/>
                  <a:gd name="T36" fmla="*/ 4 w 320"/>
                  <a:gd name="T37" fmla="*/ 6 h 115"/>
                  <a:gd name="T38" fmla="*/ 4 w 320"/>
                  <a:gd name="T39" fmla="*/ 8 h 115"/>
                  <a:gd name="T40" fmla="*/ 6 w 320"/>
                  <a:gd name="T41" fmla="*/ 10 h 115"/>
                  <a:gd name="T42" fmla="*/ 8 w 320"/>
                  <a:gd name="T43" fmla="*/ 13 h 115"/>
                  <a:gd name="T44" fmla="*/ 7 w 320"/>
                  <a:gd name="T45" fmla="*/ 13 h 115"/>
                  <a:gd name="T46" fmla="*/ 6 w 320"/>
                  <a:gd name="T47" fmla="*/ 11 h 115"/>
                  <a:gd name="T48" fmla="*/ 5 w 320"/>
                  <a:gd name="T49" fmla="*/ 10 h 115"/>
                  <a:gd name="T50" fmla="*/ 4 w 320"/>
                  <a:gd name="T51" fmla="*/ 10 h 11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320" h="115">
                    <a:moveTo>
                      <a:pt x="192" y="87"/>
                    </a:moveTo>
                    <a:lnTo>
                      <a:pt x="207" y="115"/>
                    </a:lnTo>
                    <a:lnTo>
                      <a:pt x="111" y="72"/>
                    </a:lnTo>
                    <a:lnTo>
                      <a:pt x="48" y="72"/>
                    </a:lnTo>
                    <a:lnTo>
                      <a:pt x="0" y="72"/>
                    </a:lnTo>
                    <a:lnTo>
                      <a:pt x="0" y="59"/>
                    </a:lnTo>
                    <a:lnTo>
                      <a:pt x="0" y="44"/>
                    </a:lnTo>
                    <a:lnTo>
                      <a:pt x="15" y="15"/>
                    </a:lnTo>
                    <a:lnTo>
                      <a:pt x="48" y="0"/>
                    </a:lnTo>
                    <a:lnTo>
                      <a:pt x="111" y="0"/>
                    </a:lnTo>
                    <a:lnTo>
                      <a:pt x="175" y="0"/>
                    </a:lnTo>
                    <a:lnTo>
                      <a:pt x="240" y="0"/>
                    </a:lnTo>
                    <a:lnTo>
                      <a:pt x="255" y="0"/>
                    </a:lnTo>
                    <a:lnTo>
                      <a:pt x="271" y="0"/>
                    </a:lnTo>
                    <a:lnTo>
                      <a:pt x="271" y="15"/>
                    </a:lnTo>
                    <a:lnTo>
                      <a:pt x="207" y="15"/>
                    </a:lnTo>
                    <a:lnTo>
                      <a:pt x="192" y="15"/>
                    </a:lnTo>
                    <a:lnTo>
                      <a:pt x="159" y="29"/>
                    </a:lnTo>
                    <a:lnTo>
                      <a:pt x="159" y="59"/>
                    </a:lnTo>
                    <a:lnTo>
                      <a:pt x="175" y="72"/>
                    </a:lnTo>
                    <a:lnTo>
                      <a:pt x="240" y="87"/>
                    </a:lnTo>
                    <a:lnTo>
                      <a:pt x="320" y="115"/>
                    </a:lnTo>
                    <a:lnTo>
                      <a:pt x="303" y="115"/>
                    </a:lnTo>
                    <a:lnTo>
                      <a:pt x="255" y="102"/>
                    </a:lnTo>
                    <a:lnTo>
                      <a:pt x="223" y="87"/>
                    </a:lnTo>
                    <a:lnTo>
                      <a:pt x="192" y="8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23" name="Freeform 39"/>
              <p:cNvSpPr>
                <a:spLocks/>
              </p:cNvSpPr>
              <p:nvPr/>
            </p:nvSpPr>
            <p:spPr bwMode="auto">
              <a:xfrm rot="5400000">
                <a:off x="211" y="3856"/>
                <a:ext cx="7" cy="14"/>
              </a:xfrm>
              <a:custGeom>
                <a:avLst/>
                <a:gdLst>
                  <a:gd name="T0" fmla="*/ 0 w 48"/>
                  <a:gd name="T1" fmla="*/ 1 h 43"/>
                  <a:gd name="T2" fmla="*/ 0 w 48"/>
                  <a:gd name="T3" fmla="*/ 0 h 43"/>
                  <a:gd name="T4" fmla="*/ 0 w 48"/>
                  <a:gd name="T5" fmla="*/ 0 h 43"/>
                  <a:gd name="T6" fmla="*/ 1 w 48"/>
                  <a:gd name="T7" fmla="*/ 0 h 43"/>
                  <a:gd name="T8" fmla="*/ 1 w 48"/>
                  <a:gd name="T9" fmla="*/ 1 h 43"/>
                  <a:gd name="T10" fmla="*/ 1 w 48"/>
                  <a:gd name="T11" fmla="*/ 3 h 43"/>
                  <a:gd name="T12" fmla="*/ 1 w 48"/>
                  <a:gd name="T13" fmla="*/ 5 h 43"/>
                  <a:gd name="T14" fmla="*/ 0 w 48"/>
                  <a:gd name="T15" fmla="*/ 5 h 43"/>
                  <a:gd name="T16" fmla="*/ 0 w 48"/>
                  <a:gd name="T17" fmla="*/ 1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8" h="43">
                    <a:moveTo>
                      <a:pt x="0" y="13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32" y="0"/>
                    </a:lnTo>
                    <a:lnTo>
                      <a:pt x="48" y="13"/>
                    </a:lnTo>
                    <a:lnTo>
                      <a:pt x="48" y="28"/>
                    </a:lnTo>
                    <a:lnTo>
                      <a:pt x="32" y="43"/>
                    </a:lnTo>
                    <a:lnTo>
                      <a:pt x="0" y="43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24" name="Freeform 40"/>
              <p:cNvSpPr>
                <a:spLocks/>
              </p:cNvSpPr>
              <p:nvPr/>
            </p:nvSpPr>
            <p:spPr bwMode="auto">
              <a:xfrm rot="5400000">
                <a:off x="212" y="3797"/>
                <a:ext cx="10" cy="19"/>
              </a:xfrm>
              <a:custGeom>
                <a:avLst/>
                <a:gdLst>
                  <a:gd name="T0" fmla="*/ 0 w 65"/>
                  <a:gd name="T1" fmla="*/ 3 h 58"/>
                  <a:gd name="T2" fmla="*/ 0 w 65"/>
                  <a:gd name="T3" fmla="*/ 2 h 58"/>
                  <a:gd name="T4" fmla="*/ 1 w 65"/>
                  <a:gd name="T5" fmla="*/ 0 h 58"/>
                  <a:gd name="T6" fmla="*/ 1 w 65"/>
                  <a:gd name="T7" fmla="*/ 2 h 58"/>
                  <a:gd name="T8" fmla="*/ 2 w 65"/>
                  <a:gd name="T9" fmla="*/ 2 h 58"/>
                  <a:gd name="T10" fmla="*/ 1 w 65"/>
                  <a:gd name="T11" fmla="*/ 6 h 58"/>
                  <a:gd name="T12" fmla="*/ 0 w 65"/>
                  <a:gd name="T13" fmla="*/ 5 h 58"/>
                  <a:gd name="T14" fmla="*/ 0 w 65"/>
                  <a:gd name="T15" fmla="*/ 3 h 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5" h="58">
                    <a:moveTo>
                      <a:pt x="0" y="28"/>
                    </a:moveTo>
                    <a:lnTo>
                      <a:pt x="16" y="15"/>
                    </a:lnTo>
                    <a:lnTo>
                      <a:pt x="48" y="0"/>
                    </a:lnTo>
                    <a:lnTo>
                      <a:pt x="48" y="15"/>
                    </a:lnTo>
                    <a:lnTo>
                      <a:pt x="65" y="15"/>
                    </a:lnTo>
                    <a:lnTo>
                      <a:pt x="48" y="58"/>
                    </a:lnTo>
                    <a:lnTo>
                      <a:pt x="16" y="43"/>
                    </a:lnTo>
                    <a:lnTo>
                      <a:pt x="0" y="2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25" name="Freeform 41"/>
              <p:cNvSpPr>
                <a:spLocks/>
              </p:cNvSpPr>
              <p:nvPr/>
            </p:nvSpPr>
            <p:spPr bwMode="auto">
              <a:xfrm rot="5400000">
                <a:off x="211" y="3818"/>
                <a:ext cx="12" cy="19"/>
              </a:xfrm>
              <a:custGeom>
                <a:avLst/>
                <a:gdLst>
                  <a:gd name="T0" fmla="*/ 0 w 80"/>
                  <a:gd name="T1" fmla="*/ 3 h 58"/>
                  <a:gd name="T2" fmla="*/ 1 w 80"/>
                  <a:gd name="T3" fmla="*/ 0 h 58"/>
                  <a:gd name="T4" fmla="*/ 1 w 80"/>
                  <a:gd name="T5" fmla="*/ 0 h 58"/>
                  <a:gd name="T6" fmla="*/ 1 w 80"/>
                  <a:gd name="T7" fmla="*/ 0 h 58"/>
                  <a:gd name="T8" fmla="*/ 2 w 80"/>
                  <a:gd name="T9" fmla="*/ 2 h 58"/>
                  <a:gd name="T10" fmla="*/ 2 w 80"/>
                  <a:gd name="T11" fmla="*/ 5 h 58"/>
                  <a:gd name="T12" fmla="*/ 1 w 80"/>
                  <a:gd name="T13" fmla="*/ 5 h 58"/>
                  <a:gd name="T14" fmla="*/ 1 w 80"/>
                  <a:gd name="T15" fmla="*/ 6 h 58"/>
                  <a:gd name="T16" fmla="*/ 1 w 80"/>
                  <a:gd name="T17" fmla="*/ 5 h 58"/>
                  <a:gd name="T18" fmla="*/ 0 w 80"/>
                  <a:gd name="T19" fmla="*/ 3 h 5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0" h="58">
                    <a:moveTo>
                      <a:pt x="0" y="28"/>
                    </a:moveTo>
                    <a:lnTo>
                      <a:pt x="32" y="0"/>
                    </a:lnTo>
                    <a:lnTo>
                      <a:pt x="48" y="0"/>
                    </a:lnTo>
                    <a:lnTo>
                      <a:pt x="63" y="0"/>
                    </a:lnTo>
                    <a:lnTo>
                      <a:pt x="80" y="15"/>
                    </a:lnTo>
                    <a:lnTo>
                      <a:pt x="80" y="43"/>
                    </a:lnTo>
                    <a:lnTo>
                      <a:pt x="63" y="43"/>
                    </a:lnTo>
                    <a:lnTo>
                      <a:pt x="48" y="58"/>
                    </a:lnTo>
                    <a:lnTo>
                      <a:pt x="32" y="43"/>
                    </a:lnTo>
                    <a:lnTo>
                      <a:pt x="0" y="2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26" name="Freeform 42"/>
              <p:cNvSpPr>
                <a:spLocks/>
              </p:cNvSpPr>
              <p:nvPr/>
            </p:nvSpPr>
            <p:spPr bwMode="auto">
              <a:xfrm rot="5400000">
                <a:off x="212" y="3790"/>
                <a:ext cx="5" cy="5"/>
              </a:xfrm>
              <a:custGeom>
                <a:avLst/>
                <a:gdLst>
                  <a:gd name="T0" fmla="*/ 0 w 32"/>
                  <a:gd name="T1" fmla="*/ 2 h 15"/>
                  <a:gd name="T2" fmla="*/ 0 w 32"/>
                  <a:gd name="T3" fmla="*/ 0 h 15"/>
                  <a:gd name="T4" fmla="*/ 1 w 32"/>
                  <a:gd name="T5" fmla="*/ 0 h 15"/>
                  <a:gd name="T6" fmla="*/ 1 w 32"/>
                  <a:gd name="T7" fmla="*/ 2 h 15"/>
                  <a:gd name="T8" fmla="*/ 0 w 32"/>
                  <a:gd name="T9" fmla="*/ 2 h 15"/>
                  <a:gd name="T10" fmla="*/ 0 w 32"/>
                  <a:gd name="T11" fmla="*/ 2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2" h="15">
                    <a:moveTo>
                      <a:pt x="0" y="15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32" y="15"/>
                    </a:lnTo>
                    <a:lnTo>
                      <a:pt x="15" y="15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27" name="Freeform 43"/>
              <p:cNvSpPr>
                <a:spLocks/>
              </p:cNvSpPr>
              <p:nvPr/>
            </p:nvSpPr>
            <p:spPr bwMode="auto">
              <a:xfrm rot="5400000">
                <a:off x="219" y="4271"/>
                <a:ext cx="9" cy="5"/>
              </a:xfrm>
              <a:custGeom>
                <a:avLst/>
                <a:gdLst>
                  <a:gd name="T0" fmla="*/ 0 w 63"/>
                  <a:gd name="T1" fmla="*/ 2 h 15"/>
                  <a:gd name="T2" fmla="*/ 1 w 63"/>
                  <a:gd name="T3" fmla="*/ 0 h 15"/>
                  <a:gd name="T4" fmla="*/ 1 w 63"/>
                  <a:gd name="T5" fmla="*/ 0 h 15"/>
                  <a:gd name="T6" fmla="*/ 1 w 63"/>
                  <a:gd name="T7" fmla="*/ 2 h 15"/>
                  <a:gd name="T8" fmla="*/ 1 w 63"/>
                  <a:gd name="T9" fmla="*/ 2 h 15"/>
                  <a:gd name="T10" fmla="*/ 0 w 63"/>
                  <a:gd name="T11" fmla="*/ 2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" h="15">
                    <a:moveTo>
                      <a:pt x="0" y="15"/>
                    </a:moveTo>
                    <a:lnTo>
                      <a:pt x="31" y="0"/>
                    </a:lnTo>
                    <a:lnTo>
                      <a:pt x="48" y="0"/>
                    </a:lnTo>
                    <a:lnTo>
                      <a:pt x="63" y="15"/>
                    </a:lnTo>
                    <a:lnTo>
                      <a:pt x="31" y="15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28" name="Freeform 44"/>
              <p:cNvSpPr>
                <a:spLocks/>
              </p:cNvSpPr>
              <p:nvPr/>
            </p:nvSpPr>
            <p:spPr bwMode="auto">
              <a:xfrm rot="5400000">
                <a:off x="226" y="3816"/>
                <a:ext cx="9" cy="8"/>
              </a:xfrm>
              <a:custGeom>
                <a:avLst/>
                <a:gdLst>
                  <a:gd name="T0" fmla="*/ 0 w 65"/>
                  <a:gd name="T1" fmla="*/ 1 h 29"/>
                  <a:gd name="T2" fmla="*/ 1 w 65"/>
                  <a:gd name="T3" fmla="*/ 0 h 29"/>
                  <a:gd name="T4" fmla="*/ 1 w 65"/>
                  <a:gd name="T5" fmla="*/ 0 h 29"/>
                  <a:gd name="T6" fmla="*/ 1 w 65"/>
                  <a:gd name="T7" fmla="*/ 0 h 29"/>
                  <a:gd name="T8" fmla="*/ 1 w 65"/>
                  <a:gd name="T9" fmla="*/ 2 h 29"/>
                  <a:gd name="T10" fmla="*/ 0 w 65"/>
                  <a:gd name="T11" fmla="*/ 2 h 29"/>
                  <a:gd name="T12" fmla="*/ 0 w 65"/>
                  <a:gd name="T13" fmla="*/ 1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" h="29">
                    <a:moveTo>
                      <a:pt x="0" y="14"/>
                    </a:moveTo>
                    <a:lnTo>
                      <a:pt x="34" y="0"/>
                    </a:lnTo>
                    <a:lnTo>
                      <a:pt x="50" y="0"/>
                    </a:lnTo>
                    <a:lnTo>
                      <a:pt x="65" y="0"/>
                    </a:lnTo>
                    <a:lnTo>
                      <a:pt x="50" y="29"/>
                    </a:lnTo>
                    <a:lnTo>
                      <a:pt x="17" y="29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29" name="Freeform 45"/>
              <p:cNvSpPr>
                <a:spLocks/>
              </p:cNvSpPr>
              <p:nvPr/>
            </p:nvSpPr>
            <p:spPr bwMode="auto">
              <a:xfrm rot="5400000">
                <a:off x="244" y="4093"/>
                <a:ext cx="34" cy="32"/>
              </a:xfrm>
              <a:custGeom>
                <a:avLst/>
                <a:gdLst>
                  <a:gd name="T0" fmla="*/ 0 w 223"/>
                  <a:gd name="T1" fmla="*/ 6 h 100"/>
                  <a:gd name="T2" fmla="*/ 0 w 223"/>
                  <a:gd name="T3" fmla="*/ 4 h 100"/>
                  <a:gd name="T4" fmla="*/ 1 w 223"/>
                  <a:gd name="T5" fmla="*/ 4 h 100"/>
                  <a:gd name="T6" fmla="*/ 1 w 223"/>
                  <a:gd name="T7" fmla="*/ 4 h 100"/>
                  <a:gd name="T8" fmla="*/ 2 w 223"/>
                  <a:gd name="T9" fmla="*/ 7 h 100"/>
                  <a:gd name="T10" fmla="*/ 3 w 223"/>
                  <a:gd name="T11" fmla="*/ 7 h 100"/>
                  <a:gd name="T12" fmla="*/ 4 w 223"/>
                  <a:gd name="T13" fmla="*/ 7 h 100"/>
                  <a:gd name="T14" fmla="*/ 4 w 223"/>
                  <a:gd name="T15" fmla="*/ 6 h 100"/>
                  <a:gd name="T16" fmla="*/ 4 w 223"/>
                  <a:gd name="T17" fmla="*/ 4 h 100"/>
                  <a:gd name="T18" fmla="*/ 3 w 223"/>
                  <a:gd name="T19" fmla="*/ 3 h 100"/>
                  <a:gd name="T20" fmla="*/ 3 w 223"/>
                  <a:gd name="T21" fmla="*/ 3 h 100"/>
                  <a:gd name="T22" fmla="*/ 3 w 223"/>
                  <a:gd name="T23" fmla="*/ 3 h 100"/>
                  <a:gd name="T24" fmla="*/ 3 w 223"/>
                  <a:gd name="T25" fmla="*/ 1 h 100"/>
                  <a:gd name="T26" fmla="*/ 3 w 223"/>
                  <a:gd name="T27" fmla="*/ 0 h 100"/>
                  <a:gd name="T28" fmla="*/ 3 w 223"/>
                  <a:gd name="T29" fmla="*/ 0 h 100"/>
                  <a:gd name="T30" fmla="*/ 4 w 223"/>
                  <a:gd name="T31" fmla="*/ 0 h 100"/>
                  <a:gd name="T32" fmla="*/ 5 w 223"/>
                  <a:gd name="T33" fmla="*/ 3 h 100"/>
                  <a:gd name="T34" fmla="*/ 5 w 223"/>
                  <a:gd name="T35" fmla="*/ 6 h 100"/>
                  <a:gd name="T36" fmla="*/ 5 w 223"/>
                  <a:gd name="T37" fmla="*/ 9 h 100"/>
                  <a:gd name="T38" fmla="*/ 4 w 223"/>
                  <a:gd name="T39" fmla="*/ 10 h 100"/>
                  <a:gd name="T40" fmla="*/ 3 w 223"/>
                  <a:gd name="T41" fmla="*/ 10 h 100"/>
                  <a:gd name="T42" fmla="*/ 2 w 223"/>
                  <a:gd name="T43" fmla="*/ 9 h 100"/>
                  <a:gd name="T44" fmla="*/ 0 w 223"/>
                  <a:gd name="T45" fmla="*/ 6 h 10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3" h="100">
                    <a:moveTo>
                      <a:pt x="0" y="57"/>
                    </a:moveTo>
                    <a:lnTo>
                      <a:pt x="0" y="43"/>
                    </a:lnTo>
                    <a:lnTo>
                      <a:pt x="31" y="43"/>
                    </a:lnTo>
                    <a:lnTo>
                      <a:pt x="48" y="43"/>
                    </a:lnTo>
                    <a:lnTo>
                      <a:pt x="96" y="72"/>
                    </a:lnTo>
                    <a:lnTo>
                      <a:pt x="144" y="72"/>
                    </a:lnTo>
                    <a:lnTo>
                      <a:pt x="160" y="72"/>
                    </a:lnTo>
                    <a:lnTo>
                      <a:pt x="175" y="57"/>
                    </a:lnTo>
                    <a:lnTo>
                      <a:pt x="160" y="43"/>
                    </a:lnTo>
                    <a:lnTo>
                      <a:pt x="144" y="28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12" y="0"/>
                    </a:lnTo>
                    <a:lnTo>
                      <a:pt x="144" y="0"/>
                    </a:lnTo>
                    <a:lnTo>
                      <a:pt x="175" y="0"/>
                    </a:lnTo>
                    <a:lnTo>
                      <a:pt x="208" y="28"/>
                    </a:lnTo>
                    <a:lnTo>
                      <a:pt x="223" y="57"/>
                    </a:lnTo>
                    <a:lnTo>
                      <a:pt x="208" y="87"/>
                    </a:lnTo>
                    <a:lnTo>
                      <a:pt x="192" y="100"/>
                    </a:lnTo>
                    <a:lnTo>
                      <a:pt x="144" y="100"/>
                    </a:lnTo>
                    <a:lnTo>
                      <a:pt x="79" y="87"/>
                    </a:lnTo>
                    <a:lnTo>
                      <a:pt x="0" y="5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30" name="Freeform 46"/>
              <p:cNvSpPr>
                <a:spLocks/>
              </p:cNvSpPr>
              <p:nvPr/>
            </p:nvSpPr>
            <p:spPr bwMode="auto">
              <a:xfrm rot="5400000">
                <a:off x="244" y="4093"/>
                <a:ext cx="34" cy="32"/>
              </a:xfrm>
              <a:custGeom>
                <a:avLst/>
                <a:gdLst>
                  <a:gd name="T0" fmla="*/ 0 w 223"/>
                  <a:gd name="T1" fmla="*/ 6 h 100"/>
                  <a:gd name="T2" fmla="*/ 0 w 223"/>
                  <a:gd name="T3" fmla="*/ 4 h 100"/>
                  <a:gd name="T4" fmla="*/ 0 w 223"/>
                  <a:gd name="T5" fmla="*/ 4 h 100"/>
                  <a:gd name="T6" fmla="*/ 1 w 223"/>
                  <a:gd name="T7" fmla="*/ 4 h 100"/>
                  <a:gd name="T8" fmla="*/ 1 w 223"/>
                  <a:gd name="T9" fmla="*/ 4 h 100"/>
                  <a:gd name="T10" fmla="*/ 2 w 223"/>
                  <a:gd name="T11" fmla="*/ 7 h 100"/>
                  <a:gd name="T12" fmla="*/ 3 w 223"/>
                  <a:gd name="T13" fmla="*/ 7 h 100"/>
                  <a:gd name="T14" fmla="*/ 4 w 223"/>
                  <a:gd name="T15" fmla="*/ 7 h 100"/>
                  <a:gd name="T16" fmla="*/ 4 w 223"/>
                  <a:gd name="T17" fmla="*/ 6 h 100"/>
                  <a:gd name="T18" fmla="*/ 4 w 223"/>
                  <a:gd name="T19" fmla="*/ 4 h 100"/>
                  <a:gd name="T20" fmla="*/ 3 w 223"/>
                  <a:gd name="T21" fmla="*/ 3 h 100"/>
                  <a:gd name="T22" fmla="*/ 3 w 223"/>
                  <a:gd name="T23" fmla="*/ 3 h 100"/>
                  <a:gd name="T24" fmla="*/ 3 w 223"/>
                  <a:gd name="T25" fmla="*/ 3 h 100"/>
                  <a:gd name="T26" fmla="*/ 3 w 223"/>
                  <a:gd name="T27" fmla="*/ 1 h 100"/>
                  <a:gd name="T28" fmla="*/ 3 w 223"/>
                  <a:gd name="T29" fmla="*/ 0 h 100"/>
                  <a:gd name="T30" fmla="*/ 3 w 223"/>
                  <a:gd name="T31" fmla="*/ 0 h 100"/>
                  <a:gd name="T32" fmla="*/ 4 w 223"/>
                  <a:gd name="T33" fmla="*/ 0 h 100"/>
                  <a:gd name="T34" fmla="*/ 5 w 223"/>
                  <a:gd name="T35" fmla="*/ 3 h 100"/>
                  <a:gd name="T36" fmla="*/ 5 w 223"/>
                  <a:gd name="T37" fmla="*/ 6 h 100"/>
                  <a:gd name="T38" fmla="*/ 5 w 223"/>
                  <a:gd name="T39" fmla="*/ 9 h 100"/>
                  <a:gd name="T40" fmla="*/ 4 w 223"/>
                  <a:gd name="T41" fmla="*/ 10 h 100"/>
                  <a:gd name="T42" fmla="*/ 3 w 223"/>
                  <a:gd name="T43" fmla="*/ 10 h 100"/>
                  <a:gd name="T44" fmla="*/ 2 w 223"/>
                  <a:gd name="T45" fmla="*/ 9 h 100"/>
                  <a:gd name="T46" fmla="*/ 0 w 223"/>
                  <a:gd name="T47" fmla="*/ 6 h 10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3" h="100">
                    <a:moveTo>
                      <a:pt x="0" y="57"/>
                    </a:moveTo>
                    <a:lnTo>
                      <a:pt x="0" y="43"/>
                    </a:lnTo>
                    <a:lnTo>
                      <a:pt x="31" y="43"/>
                    </a:lnTo>
                    <a:lnTo>
                      <a:pt x="48" y="43"/>
                    </a:lnTo>
                    <a:lnTo>
                      <a:pt x="96" y="72"/>
                    </a:lnTo>
                    <a:lnTo>
                      <a:pt x="144" y="72"/>
                    </a:lnTo>
                    <a:lnTo>
                      <a:pt x="160" y="72"/>
                    </a:lnTo>
                    <a:lnTo>
                      <a:pt x="175" y="57"/>
                    </a:lnTo>
                    <a:lnTo>
                      <a:pt x="160" y="43"/>
                    </a:lnTo>
                    <a:lnTo>
                      <a:pt x="144" y="28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12" y="0"/>
                    </a:lnTo>
                    <a:lnTo>
                      <a:pt x="144" y="0"/>
                    </a:lnTo>
                    <a:lnTo>
                      <a:pt x="175" y="0"/>
                    </a:lnTo>
                    <a:lnTo>
                      <a:pt x="208" y="28"/>
                    </a:lnTo>
                    <a:lnTo>
                      <a:pt x="223" y="57"/>
                    </a:lnTo>
                    <a:lnTo>
                      <a:pt x="208" y="87"/>
                    </a:lnTo>
                    <a:lnTo>
                      <a:pt x="192" y="100"/>
                    </a:lnTo>
                    <a:lnTo>
                      <a:pt x="144" y="100"/>
                    </a:lnTo>
                    <a:lnTo>
                      <a:pt x="79" y="87"/>
                    </a:lnTo>
                    <a:lnTo>
                      <a:pt x="0" y="57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31" name="Freeform 47"/>
              <p:cNvSpPr>
                <a:spLocks/>
              </p:cNvSpPr>
              <p:nvPr/>
            </p:nvSpPr>
            <p:spPr bwMode="auto">
              <a:xfrm rot="5400000">
                <a:off x="259" y="4151"/>
                <a:ext cx="26" cy="46"/>
              </a:xfrm>
              <a:custGeom>
                <a:avLst/>
                <a:gdLst>
                  <a:gd name="T0" fmla="*/ 0 w 176"/>
                  <a:gd name="T1" fmla="*/ 10 h 146"/>
                  <a:gd name="T2" fmla="*/ 0 w 176"/>
                  <a:gd name="T3" fmla="*/ 7 h 146"/>
                  <a:gd name="T4" fmla="*/ 0 w 176"/>
                  <a:gd name="T5" fmla="*/ 3 h 146"/>
                  <a:gd name="T6" fmla="*/ 1 w 176"/>
                  <a:gd name="T7" fmla="*/ 2 h 146"/>
                  <a:gd name="T8" fmla="*/ 2 w 176"/>
                  <a:gd name="T9" fmla="*/ 0 h 146"/>
                  <a:gd name="T10" fmla="*/ 3 w 176"/>
                  <a:gd name="T11" fmla="*/ 0 h 146"/>
                  <a:gd name="T12" fmla="*/ 4 w 176"/>
                  <a:gd name="T13" fmla="*/ 2 h 146"/>
                  <a:gd name="T14" fmla="*/ 4 w 176"/>
                  <a:gd name="T15" fmla="*/ 6 h 146"/>
                  <a:gd name="T16" fmla="*/ 4 w 176"/>
                  <a:gd name="T17" fmla="*/ 7 h 146"/>
                  <a:gd name="T18" fmla="*/ 3 w 176"/>
                  <a:gd name="T19" fmla="*/ 9 h 146"/>
                  <a:gd name="T20" fmla="*/ 3 w 176"/>
                  <a:gd name="T21" fmla="*/ 9 h 146"/>
                  <a:gd name="T22" fmla="*/ 3 w 176"/>
                  <a:gd name="T23" fmla="*/ 6 h 146"/>
                  <a:gd name="T24" fmla="*/ 3 w 176"/>
                  <a:gd name="T25" fmla="*/ 4 h 146"/>
                  <a:gd name="T26" fmla="*/ 3 w 176"/>
                  <a:gd name="T27" fmla="*/ 3 h 146"/>
                  <a:gd name="T28" fmla="*/ 2 w 176"/>
                  <a:gd name="T29" fmla="*/ 3 h 146"/>
                  <a:gd name="T30" fmla="*/ 2 w 176"/>
                  <a:gd name="T31" fmla="*/ 4 h 146"/>
                  <a:gd name="T32" fmla="*/ 1 w 176"/>
                  <a:gd name="T33" fmla="*/ 6 h 146"/>
                  <a:gd name="T34" fmla="*/ 1 w 176"/>
                  <a:gd name="T35" fmla="*/ 9 h 146"/>
                  <a:gd name="T36" fmla="*/ 1 w 176"/>
                  <a:gd name="T37" fmla="*/ 10 h 146"/>
                  <a:gd name="T38" fmla="*/ 2 w 176"/>
                  <a:gd name="T39" fmla="*/ 10 h 146"/>
                  <a:gd name="T40" fmla="*/ 3 w 176"/>
                  <a:gd name="T41" fmla="*/ 10 h 146"/>
                  <a:gd name="T42" fmla="*/ 3 w 176"/>
                  <a:gd name="T43" fmla="*/ 13 h 146"/>
                  <a:gd name="T44" fmla="*/ 2 w 176"/>
                  <a:gd name="T45" fmla="*/ 13 h 146"/>
                  <a:gd name="T46" fmla="*/ 2 w 176"/>
                  <a:gd name="T47" fmla="*/ 14 h 146"/>
                  <a:gd name="T48" fmla="*/ 1 w 176"/>
                  <a:gd name="T49" fmla="*/ 14 h 146"/>
                  <a:gd name="T50" fmla="*/ 1 w 176"/>
                  <a:gd name="T51" fmla="*/ 13 h 146"/>
                  <a:gd name="T52" fmla="*/ 0 w 176"/>
                  <a:gd name="T53" fmla="*/ 10 h 14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76" h="146">
                    <a:moveTo>
                      <a:pt x="17" y="102"/>
                    </a:moveTo>
                    <a:lnTo>
                      <a:pt x="0" y="72"/>
                    </a:lnTo>
                    <a:lnTo>
                      <a:pt x="17" y="29"/>
                    </a:lnTo>
                    <a:lnTo>
                      <a:pt x="48" y="16"/>
                    </a:lnTo>
                    <a:lnTo>
                      <a:pt x="96" y="0"/>
                    </a:lnTo>
                    <a:lnTo>
                      <a:pt x="128" y="0"/>
                    </a:lnTo>
                    <a:lnTo>
                      <a:pt x="161" y="16"/>
                    </a:lnTo>
                    <a:lnTo>
                      <a:pt x="176" y="59"/>
                    </a:lnTo>
                    <a:lnTo>
                      <a:pt x="161" y="72"/>
                    </a:lnTo>
                    <a:lnTo>
                      <a:pt x="144" y="87"/>
                    </a:lnTo>
                    <a:lnTo>
                      <a:pt x="128" y="87"/>
                    </a:lnTo>
                    <a:lnTo>
                      <a:pt x="128" y="59"/>
                    </a:lnTo>
                    <a:lnTo>
                      <a:pt x="128" y="44"/>
                    </a:lnTo>
                    <a:lnTo>
                      <a:pt x="113" y="29"/>
                    </a:lnTo>
                    <a:lnTo>
                      <a:pt x="96" y="29"/>
                    </a:lnTo>
                    <a:lnTo>
                      <a:pt x="80" y="44"/>
                    </a:lnTo>
                    <a:lnTo>
                      <a:pt x="65" y="59"/>
                    </a:lnTo>
                    <a:lnTo>
                      <a:pt x="48" y="87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113" y="102"/>
                    </a:lnTo>
                    <a:lnTo>
                      <a:pt x="113" y="131"/>
                    </a:lnTo>
                    <a:lnTo>
                      <a:pt x="96" y="131"/>
                    </a:lnTo>
                    <a:lnTo>
                      <a:pt x="80" y="146"/>
                    </a:lnTo>
                    <a:lnTo>
                      <a:pt x="48" y="146"/>
                    </a:lnTo>
                    <a:lnTo>
                      <a:pt x="32" y="131"/>
                    </a:lnTo>
                    <a:lnTo>
                      <a:pt x="17" y="10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32" name="Freeform 48"/>
              <p:cNvSpPr>
                <a:spLocks/>
              </p:cNvSpPr>
              <p:nvPr/>
            </p:nvSpPr>
            <p:spPr bwMode="auto">
              <a:xfrm rot="5400000">
                <a:off x="259" y="4151"/>
                <a:ext cx="26" cy="46"/>
              </a:xfrm>
              <a:custGeom>
                <a:avLst/>
                <a:gdLst>
                  <a:gd name="T0" fmla="*/ 0 w 176"/>
                  <a:gd name="T1" fmla="*/ 10 h 146"/>
                  <a:gd name="T2" fmla="*/ 0 w 176"/>
                  <a:gd name="T3" fmla="*/ 7 h 146"/>
                  <a:gd name="T4" fmla="*/ 0 w 176"/>
                  <a:gd name="T5" fmla="*/ 3 h 146"/>
                  <a:gd name="T6" fmla="*/ 1 w 176"/>
                  <a:gd name="T7" fmla="*/ 2 h 146"/>
                  <a:gd name="T8" fmla="*/ 2 w 176"/>
                  <a:gd name="T9" fmla="*/ 0 h 146"/>
                  <a:gd name="T10" fmla="*/ 3 w 176"/>
                  <a:gd name="T11" fmla="*/ 0 h 146"/>
                  <a:gd name="T12" fmla="*/ 4 w 176"/>
                  <a:gd name="T13" fmla="*/ 2 h 146"/>
                  <a:gd name="T14" fmla="*/ 4 w 176"/>
                  <a:gd name="T15" fmla="*/ 6 h 146"/>
                  <a:gd name="T16" fmla="*/ 4 w 176"/>
                  <a:gd name="T17" fmla="*/ 7 h 146"/>
                  <a:gd name="T18" fmla="*/ 3 w 176"/>
                  <a:gd name="T19" fmla="*/ 9 h 146"/>
                  <a:gd name="T20" fmla="*/ 3 w 176"/>
                  <a:gd name="T21" fmla="*/ 9 h 146"/>
                  <a:gd name="T22" fmla="*/ 3 w 176"/>
                  <a:gd name="T23" fmla="*/ 6 h 146"/>
                  <a:gd name="T24" fmla="*/ 3 w 176"/>
                  <a:gd name="T25" fmla="*/ 4 h 146"/>
                  <a:gd name="T26" fmla="*/ 3 w 176"/>
                  <a:gd name="T27" fmla="*/ 3 h 146"/>
                  <a:gd name="T28" fmla="*/ 2 w 176"/>
                  <a:gd name="T29" fmla="*/ 3 h 146"/>
                  <a:gd name="T30" fmla="*/ 2 w 176"/>
                  <a:gd name="T31" fmla="*/ 4 h 146"/>
                  <a:gd name="T32" fmla="*/ 1 w 176"/>
                  <a:gd name="T33" fmla="*/ 6 h 146"/>
                  <a:gd name="T34" fmla="*/ 1 w 176"/>
                  <a:gd name="T35" fmla="*/ 9 h 146"/>
                  <a:gd name="T36" fmla="*/ 1 w 176"/>
                  <a:gd name="T37" fmla="*/ 10 h 146"/>
                  <a:gd name="T38" fmla="*/ 1 w 176"/>
                  <a:gd name="T39" fmla="*/ 10 h 146"/>
                  <a:gd name="T40" fmla="*/ 2 w 176"/>
                  <a:gd name="T41" fmla="*/ 10 h 146"/>
                  <a:gd name="T42" fmla="*/ 2 w 176"/>
                  <a:gd name="T43" fmla="*/ 10 h 146"/>
                  <a:gd name="T44" fmla="*/ 3 w 176"/>
                  <a:gd name="T45" fmla="*/ 10 h 146"/>
                  <a:gd name="T46" fmla="*/ 3 w 176"/>
                  <a:gd name="T47" fmla="*/ 13 h 146"/>
                  <a:gd name="T48" fmla="*/ 2 w 176"/>
                  <a:gd name="T49" fmla="*/ 13 h 146"/>
                  <a:gd name="T50" fmla="*/ 2 w 176"/>
                  <a:gd name="T51" fmla="*/ 14 h 146"/>
                  <a:gd name="T52" fmla="*/ 1 w 176"/>
                  <a:gd name="T53" fmla="*/ 14 h 146"/>
                  <a:gd name="T54" fmla="*/ 1 w 176"/>
                  <a:gd name="T55" fmla="*/ 13 h 146"/>
                  <a:gd name="T56" fmla="*/ 0 w 176"/>
                  <a:gd name="T57" fmla="*/ 10 h 14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76" h="146">
                    <a:moveTo>
                      <a:pt x="17" y="102"/>
                    </a:moveTo>
                    <a:lnTo>
                      <a:pt x="0" y="72"/>
                    </a:lnTo>
                    <a:lnTo>
                      <a:pt x="17" y="29"/>
                    </a:lnTo>
                    <a:lnTo>
                      <a:pt x="48" y="16"/>
                    </a:lnTo>
                    <a:lnTo>
                      <a:pt x="96" y="0"/>
                    </a:lnTo>
                    <a:lnTo>
                      <a:pt x="128" y="0"/>
                    </a:lnTo>
                    <a:lnTo>
                      <a:pt x="161" y="16"/>
                    </a:lnTo>
                    <a:lnTo>
                      <a:pt x="176" y="59"/>
                    </a:lnTo>
                    <a:lnTo>
                      <a:pt x="161" y="72"/>
                    </a:lnTo>
                    <a:lnTo>
                      <a:pt x="144" y="87"/>
                    </a:lnTo>
                    <a:lnTo>
                      <a:pt x="128" y="87"/>
                    </a:lnTo>
                    <a:lnTo>
                      <a:pt x="128" y="59"/>
                    </a:lnTo>
                    <a:lnTo>
                      <a:pt x="128" y="44"/>
                    </a:lnTo>
                    <a:lnTo>
                      <a:pt x="113" y="29"/>
                    </a:lnTo>
                    <a:lnTo>
                      <a:pt x="96" y="29"/>
                    </a:lnTo>
                    <a:lnTo>
                      <a:pt x="80" y="44"/>
                    </a:lnTo>
                    <a:lnTo>
                      <a:pt x="65" y="59"/>
                    </a:lnTo>
                    <a:lnTo>
                      <a:pt x="48" y="87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113" y="102"/>
                    </a:lnTo>
                    <a:lnTo>
                      <a:pt x="113" y="131"/>
                    </a:lnTo>
                    <a:lnTo>
                      <a:pt x="96" y="131"/>
                    </a:lnTo>
                    <a:lnTo>
                      <a:pt x="80" y="146"/>
                    </a:lnTo>
                    <a:lnTo>
                      <a:pt x="48" y="146"/>
                    </a:lnTo>
                    <a:lnTo>
                      <a:pt x="32" y="131"/>
                    </a:lnTo>
                    <a:lnTo>
                      <a:pt x="17" y="102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33" name="Freeform 49"/>
              <p:cNvSpPr>
                <a:spLocks/>
              </p:cNvSpPr>
              <p:nvPr/>
            </p:nvSpPr>
            <p:spPr bwMode="auto">
              <a:xfrm rot="5400000">
                <a:off x="676" y="3835"/>
                <a:ext cx="7" cy="851"/>
              </a:xfrm>
              <a:custGeom>
                <a:avLst/>
                <a:gdLst>
                  <a:gd name="T0" fmla="*/ 0 w 48"/>
                  <a:gd name="T1" fmla="*/ 267 h 2695"/>
                  <a:gd name="T2" fmla="*/ 0 w 48"/>
                  <a:gd name="T3" fmla="*/ 15 h 2695"/>
                  <a:gd name="T4" fmla="*/ 0 w 48"/>
                  <a:gd name="T5" fmla="*/ 7 h 2695"/>
                  <a:gd name="T6" fmla="*/ 0 w 48"/>
                  <a:gd name="T7" fmla="*/ 3 h 2695"/>
                  <a:gd name="T8" fmla="*/ 1 w 48"/>
                  <a:gd name="T9" fmla="*/ 0 h 2695"/>
                  <a:gd name="T10" fmla="*/ 1 w 48"/>
                  <a:gd name="T11" fmla="*/ 16 h 2695"/>
                  <a:gd name="T12" fmla="*/ 1 w 48"/>
                  <a:gd name="T13" fmla="*/ 269 h 2695"/>
                  <a:gd name="T14" fmla="*/ 0 w 48"/>
                  <a:gd name="T15" fmla="*/ 269 h 2695"/>
                  <a:gd name="T16" fmla="*/ 0 w 48"/>
                  <a:gd name="T17" fmla="*/ 269 h 2695"/>
                  <a:gd name="T18" fmla="*/ 0 w 48"/>
                  <a:gd name="T19" fmla="*/ 267 h 269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8" h="2695">
                    <a:moveTo>
                      <a:pt x="0" y="2680"/>
                    </a:moveTo>
                    <a:lnTo>
                      <a:pt x="16" y="145"/>
                    </a:lnTo>
                    <a:lnTo>
                      <a:pt x="16" y="73"/>
                    </a:lnTo>
                    <a:lnTo>
                      <a:pt x="16" y="30"/>
                    </a:lnTo>
                    <a:lnTo>
                      <a:pt x="33" y="0"/>
                    </a:lnTo>
                    <a:lnTo>
                      <a:pt x="48" y="160"/>
                    </a:lnTo>
                    <a:lnTo>
                      <a:pt x="33" y="2695"/>
                    </a:lnTo>
                    <a:lnTo>
                      <a:pt x="16" y="2695"/>
                    </a:lnTo>
                    <a:lnTo>
                      <a:pt x="0" y="2695"/>
                    </a:lnTo>
                    <a:lnTo>
                      <a:pt x="0" y="268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34" name="Freeform 50"/>
              <p:cNvSpPr>
                <a:spLocks/>
              </p:cNvSpPr>
              <p:nvPr/>
            </p:nvSpPr>
            <p:spPr bwMode="auto">
              <a:xfrm rot="5400000">
                <a:off x="687" y="3837"/>
                <a:ext cx="7" cy="872"/>
              </a:xfrm>
              <a:custGeom>
                <a:avLst/>
                <a:gdLst>
                  <a:gd name="T0" fmla="*/ 0 w 48"/>
                  <a:gd name="T1" fmla="*/ 0 h 2767"/>
                  <a:gd name="T2" fmla="*/ 1 w 48"/>
                  <a:gd name="T3" fmla="*/ 1 h 2767"/>
                  <a:gd name="T4" fmla="*/ 1 w 48"/>
                  <a:gd name="T5" fmla="*/ 3 h 2767"/>
                  <a:gd name="T6" fmla="*/ 1 w 48"/>
                  <a:gd name="T7" fmla="*/ 4 h 2767"/>
                  <a:gd name="T8" fmla="*/ 1 w 48"/>
                  <a:gd name="T9" fmla="*/ 9 h 2767"/>
                  <a:gd name="T10" fmla="*/ 1 w 48"/>
                  <a:gd name="T11" fmla="*/ 13 h 2767"/>
                  <a:gd name="T12" fmla="*/ 1 w 48"/>
                  <a:gd name="T13" fmla="*/ 19 h 2767"/>
                  <a:gd name="T14" fmla="*/ 1 w 48"/>
                  <a:gd name="T15" fmla="*/ 26 h 2767"/>
                  <a:gd name="T16" fmla="*/ 1 w 48"/>
                  <a:gd name="T17" fmla="*/ 34 h 2767"/>
                  <a:gd name="T18" fmla="*/ 1 w 48"/>
                  <a:gd name="T19" fmla="*/ 43 h 2767"/>
                  <a:gd name="T20" fmla="*/ 1 w 48"/>
                  <a:gd name="T21" fmla="*/ 53 h 2767"/>
                  <a:gd name="T22" fmla="*/ 1 w 48"/>
                  <a:gd name="T23" fmla="*/ 65 h 2767"/>
                  <a:gd name="T24" fmla="*/ 1 w 48"/>
                  <a:gd name="T25" fmla="*/ 88 h 2767"/>
                  <a:gd name="T26" fmla="*/ 1 w 48"/>
                  <a:gd name="T27" fmla="*/ 112 h 2767"/>
                  <a:gd name="T28" fmla="*/ 1 w 48"/>
                  <a:gd name="T29" fmla="*/ 137 h 2767"/>
                  <a:gd name="T30" fmla="*/ 1 w 48"/>
                  <a:gd name="T31" fmla="*/ 161 h 2767"/>
                  <a:gd name="T32" fmla="*/ 1 w 48"/>
                  <a:gd name="T33" fmla="*/ 186 h 2767"/>
                  <a:gd name="T34" fmla="*/ 1 w 48"/>
                  <a:gd name="T35" fmla="*/ 209 h 2767"/>
                  <a:gd name="T36" fmla="*/ 1 w 48"/>
                  <a:gd name="T37" fmla="*/ 219 h 2767"/>
                  <a:gd name="T38" fmla="*/ 1 w 48"/>
                  <a:gd name="T39" fmla="*/ 229 h 2767"/>
                  <a:gd name="T40" fmla="*/ 1 w 48"/>
                  <a:gd name="T41" fmla="*/ 239 h 2767"/>
                  <a:gd name="T42" fmla="*/ 1 w 48"/>
                  <a:gd name="T43" fmla="*/ 247 h 2767"/>
                  <a:gd name="T44" fmla="*/ 1 w 48"/>
                  <a:gd name="T45" fmla="*/ 253 h 2767"/>
                  <a:gd name="T46" fmla="*/ 1 w 48"/>
                  <a:gd name="T47" fmla="*/ 260 h 2767"/>
                  <a:gd name="T48" fmla="*/ 1 w 48"/>
                  <a:gd name="T49" fmla="*/ 265 h 2767"/>
                  <a:gd name="T50" fmla="*/ 1 w 48"/>
                  <a:gd name="T51" fmla="*/ 269 h 2767"/>
                  <a:gd name="T52" fmla="*/ 1 w 48"/>
                  <a:gd name="T53" fmla="*/ 270 h 2767"/>
                  <a:gd name="T54" fmla="*/ 1 w 48"/>
                  <a:gd name="T55" fmla="*/ 272 h 2767"/>
                  <a:gd name="T56" fmla="*/ 0 w 48"/>
                  <a:gd name="T57" fmla="*/ 275 h 2767"/>
                  <a:gd name="T58" fmla="*/ 0 w 48"/>
                  <a:gd name="T59" fmla="*/ 273 h 2767"/>
                  <a:gd name="T60" fmla="*/ 0 w 48"/>
                  <a:gd name="T61" fmla="*/ 270 h 2767"/>
                  <a:gd name="T62" fmla="*/ 0 w 48"/>
                  <a:gd name="T63" fmla="*/ 268 h 2767"/>
                  <a:gd name="T64" fmla="*/ 0 w 48"/>
                  <a:gd name="T65" fmla="*/ 262 h 2767"/>
                  <a:gd name="T66" fmla="*/ 0 w 48"/>
                  <a:gd name="T67" fmla="*/ 256 h 2767"/>
                  <a:gd name="T68" fmla="*/ 0 w 48"/>
                  <a:gd name="T69" fmla="*/ 249 h 2767"/>
                  <a:gd name="T70" fmla="*/ 0 w 48"/>
                  <a:gd name="T71" fmla="*/ 240 h 2767"/>
                  <a:gd name="T72" fmla="*/ 0 w 48"/>
                  <a:gd name="T73" fmla="*/ 232 h 2767"/>
                  <a:gd name="T74" fmla="*/ 0 w 48"/>
                  <a:gd name="T75" fmla="*/ 222 h 2767"/>
                  <a:gd name="T76" fmla="*/ 0 w 48"/>
                  <a:gd name="T77" fmla="*/ 210 h 2767"/>
                  <a:gd name="T78" fmla="*/ 0 w 48"/>
                  <a:gd name="T79" fmla="*/ 187 h 2767"/>
                  <a:gd name="T80" fmla="*/ 0 w 48"/>
                  <a:gd name="T81" fmla="*/ 163 h 2767"/>
                  <a:gd name="T82" fmla="*/ 0 w 48"/>
                  <a:gd name="T83" fmla="*/ 137 h 2767"/>
                  <a:gd name="T84" fmla="*/ 0 w 48"/>
                  <a:gd name="T85" fmla="*/ 111 h 2767"/>
                  <a:gd name="T86" fmla="*/ 0 w 48"/>
                  <a:gd name="T87" fmla="*/ 86 h 2767"/>
                  <a:gd name="T88" fmla="*/ 0 w 48"/>
                  <a:gd name="T89" fmla="*/ 63 h 2767"/>
                  <a:gd name="T90" fmla="*/ 0 w 48"/>
                  <a:gd name="T91" fmla="*/ 53 h 2767"/>
                  <a:gd name="T92" fmla="*/ 0 w 48"/>
                  <a:gd name="T93" fmla="*/ 42 h 2767"/>
                  <a:gd name="T94" fmla="*/ 0 w 48"/>
                  <a:gd name="T95" fmla="*/ 33 h 2767"/>
                  <a:gd name="T96" fmla="*/ 0 w 48"/>
                  <a:gd name="T97" fmla="*/ 25 h 2767"/>
                  <a:gd name="T98" fmla="*/ 0 w 48"/>
                  <a:gd name="T99" fmla="*/ 17 h 2767"/>
                  <a:gd name="T100" fmla="*/ 0 w 48"/>
                  <a:gd name="T101" fmla="*/ 11 h 2767"/>
                  <a:gd name="T102" fmla="*/ 0 w 48"/>
                  <a:gd name="T103" fmla="*/ 6 h 2767"/>
                  <a:gd name="T104" fmla="*/ 0 w 48"/>
                  <a:gd name="T105" fmla="*/ 3 h 2767"/>
                  <a:gd name="T106" fmla="*/ 0 w 48"/>
                  <a:gd name="T107" fmla="*/ 0 h 276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48" h="2767">
                    <a:moveTo>
                      <a:pt x="0" y="0"/>
                    </a:moveTo>
                    <a:lnTo>
                      <a:pt x="48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87"/>
                    </a:lnTo>
                    <a:lnTo>
                      <a:pt x="48" y="130"/>
                    </a:lnTo>
                    <a:lnTo>
                      <a:pt x="48" y="189"/>
                    </a:lnTo>
                    <a:lnTo>
                      <a:pt x="48" y="261"/>
                    </a:lnTo>
                    <a:lnTo>
                      <a:pt x="48" y="347"/>
                    </a:lnTo>
                    <a:lnTo>
                      <a:pt x="48" y="434"/>
                    </a:lnTo>
                    <a:lnTo>
                      <a:pt x="48" y="536"/>
                    </a:lnTo>
                    <a:lnTo>
                      <a:pt x="48" y="651"/>
                    </a:lnTo>
                    <a:lnTo>
                      <a:pt x="48" y="883"/>
                    </a:lnTo>
                    <a:lnTo>
                      <a:pt x="48" y="1130"/>
                    </a:lnTo>
                    <a:lnTo>
                      <a:pt x="48" y="1376"/>
                    </a:lnTo>
                    <a:lnTo>
                      <a:pt x="48" y="1623"/>
                    </a:lnTo>
                    <a:lnTo>
                      <a:pt x="48" y="1868"/>
                    </a:lnTo>
                    <a:lnTo>
                      <a:pt x="48" y="2101"/>
                    </a:lnTo>
                    <a:lnTo>
                      <a:pt x="31" y="2202"/>
                    </a:lnTo>
                    <a:lnTo>
                      <a:pt x="31" y="2303"/>
                    </a:lnTo>
                    <a:lnTo>
                      <a:pt x="31" y="2404"/>
                    </a:lnTo>
                    <a:lnTo>
                      <a:pt x="31" y="2491"/>
                    </a:lnTo>
                    <a:lnTo>
                      <a:pt x="31" y="2550"/>
                    </a:lnTo>
                    <a:lnTo>
                      <a:pt x="31" y="2621"/>
                    </a:lnTo>
                    <a:lnTo>
                      <a:pt x="31" y="2665"/>
                    </a:lnTo>
                    <a:lnTo>
                      <a:pt x="31" y="2708"/>
                    </a:lnTo>
                    <a:lnTo>
                      <a:pt x="31" y="2723"/>
                    </a:lnTo>
                    <a:lnTo>
                      <a:pt x="31" y="2738"/>
                    </a:lnTo>
                    <a:lnTo>
                      <a:pt x="0" y="2767"/>
                    </a:lnTo>
                    <a:lnTo>
                      <a:pt x="0" y="2752"/>
                    </a:lnTo>
                    <a:lnTo>
                      <a:pt x="0" y="2723"/>
                    </a:lnTo>
                    <a:lnTo>
                      <a:pt x="0" y="2695"/>
                    </a:lnTo>
                    <a:lnTo>
                      <a:pt x="0" y="2636"/>
                    </a:lnTo>
                    <a:lnTo>
                      <a:pt x="0" y="2578"/>
                    </a:lnTo>
                    <a:lnTo>
                      <a:pt x="0" y="2506"/>
                    </a:lnTo>
                    <a:lnTo>
                      <a:pt x="0" y="2419"/>
                    </a:lnTo>
                    <a:lnTo>
                      <a:pt x="0" y="2333"/>
                    </a:lnTo>
                    <a:lnTo>
                      <a:pt x="0" y="2231"/>
                    </a:lnTo>
                    <a:lnTo>
                      <a:pt x="0" y="2116"/>
                    </a:lnTo>
                    <a:lnTo>
                      <a:pt x="0" y="1883"/>
                    </a:lnTo>
                    <a:lnTo>
                      <a:pt x="0" y="1636"/>
                    </a:lnTo>
                    <a:lnTo>
                      <a:pt x="0" y="1376"/>
                    </a:lnTo>
                    <a:lnTo>
                      <a:pt x="0" y="1115"/>
                    </a:lnTo>
                    <a:lnTo>
                      <a:pt x="0" y="868"/>
                    </a:lnTo>
                    <a:lnTo>
                      <a:pt x="0" y="638"/>
                    </a:lnTo>
                    <a:lnTo>
                      <a:pt x="0" y="536"/>
                    </a:lnTo>
                    <a:lnTo>
                      <a:pt x="0" y="419"/>
                    </a:lnTo>
                    <a:lnTo>
                      <a:pt x="0" y="332"/>
                    </a:lnTo>
                    <a:lnTo>
                      <a:pt x="0" y="246"/>
                    </a:lnTo>
                    <a:lnTo>
                      <a:pt x="0" y="174"/>
                    </a:lnTo>
                    <a:lnTo>
                      <a:pt x="0" y="115"/>
                    </a:lnTo>
                    <a:lnTo>
                      <a:pt x="0" y="57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35" name="Freeform 51"/>
              <p:cNvSpPr>
                <a:spLocks/>
              </p:cNvSpPr>
              <p:nvPr/>
            </p:nvSpPr>
            <p:spPr bwMode="auto">
              <a:xfrm rot="5400000">
                <a:off x="270" y="4064"/>
                <a:ext cx="44" cy="50"/>
              </a:xfrm>
              <a:custGeom>
                <a:avLst/>
                <a:gdLst>
                  <a:gd name="T0" fmla="*/ 1 w 288"/>
                  <a:gd name="T1" fmla="*/ 14 h 158"/>
                  <a:gd name="T2" fmla="*/ 2 w 288"/>
                  <a:gd name="T3" fmla="*/ 10 h 158"/>
                  <a:gd name="T4" fmla="*/ 2 w 288"/>
                  <a:gd name="T5" fmla="*/ 9 h 158"/>
                  <a:gd name="T6" fmla="*/ 2 w 288"/>
                  <a:gd name="T7" fmla="*/ 6 h 158"/>
                  <a:gd name="T8" fmla="*/ 1 w 288"/>
                  <a:gd name="T9" fmla="*/ 6 h 158"/>
                  <a:gd name="T10" fmla="*/ 1 w 288"/>
                  <a:gd name="T11" fmla="*/ 6 h 158"/>
                  <a:gd name="T12" fmla="*/ 0 w 288"/>
                  <a:gd name="T13" fmla="*/ 7 h 158"/>
                  <a:gd name="T14" fmla="*/ 0 w 288"/>
                  <a:gd name="T15" fmla="*/ 6 h 158"/>
                  <a:gd name="T16" fmla="*/ 0 w 288"/>
                  <a:gd name="T17" fmla="*/ 3 h 158"/>
                  <a:gd name="T18" fmla="*/ 1 w 288"/>
                  <a:gd name="T19" fmla="*/ 1 h 158"/>
                  <a:gd name="T20" fmla="*/ 1 w 288"/>
                  <a:gd name="T21" fmla="*/ 1 h 158"/>
                  <a:gd name="T22" fmla="*/ 2 w 288"/>
                  <a:gd name="T23" fmla="*/ 1 h 158"/>
                  <a:gd name="T24" fmla="*/ 2 w 288"/>
                  <a:gd name="T25" fmla="*/ 3 h 158"/>
                  <a:gd name="T26" fmla="*/ 2 w 288"/>
                  <a:gd name="T27" fmla="*/ 4 h 158"/>
                  <a:gd name="T28" fmla="*/ 2 w 288"/>
                  <a:gd name="T29" fmla="*/ 7 h 158"/>
                  <a:gd name="T30" fmla="*/ 2 w 288"/>
                  <a:gd name="T31" fmla="*/ 11 h 158"/>
                  <a:gd name="T32" fmla="*/ 4 w 288"/>
                  <a:gd name="T33" fmla="*/ 10 h 158"/>
                  <a:gd name="T34" fmla="*/ 5 w 288"/>
                  <a:gd name="T35" fmla="*/ 10 h 158"/>
                  <a:gd name="T36" fmla="*/ 6 w 288"/>
                  <a:gd name="T37" fmla="*/ 7 h 158"/>
                  <a:gd name="T38" fmla="*/ 6 w 288"/>
                  <a:gd name="T39" fmla="*/ 6 h 158"/>
                  <a:gd name="T40" fmla="*/ 6 w 288"/>
                  <a:gd name="T41" fmla="*/ 4 h 158"/>
                  <a:gd name="T42" fmla="*/ 5 w 288"/>
                  <a:gd name="T43" fmla="*/ 3 h 158"/>
                  <a:gd name="T44" fmla="*/ 5 w 288"/>
                  <a:gd name="T45" fmla="*/ 4 h 158"/>
                  <a:gd name="T46" fmla="*/ 4 w 288"/>
                  <a:gd name="T47" fmla="*/ 6 h 158"/>
                  <a:gd name="T48" fmla="*/ 4 w 288"/>
                  <a:gd name="T49" fmla="*/ 6 h 158"/>
                  <a:gd name="T50" fmla="*/ 4 w 288"/>
                  <a:gd name="T51" fmla="*/ 6 h 158"/>
                  <a:gd name="T52" fmla="*/ 4 w 288"/>
                  <a:gd name="T53" fmla="*/ 4 h 158"/>
                  <a:gd name="T54" fmla="*/ 4 w 288"/>
                  <a:gd name="T55" fmla="*/ 3 h 158"/>
                  <a:gd name="T56" fmla="*/ 4 w 288"/>
                  <a:gd name="T57" fmla="*/ 1 h 158"/>
                  <a:gd name="T58" fmla="*/ 5 w 288"/>
                  <a:gd name="T59" fmla="*/ 0 h 158"/>
                  <a:gd name="T60" fmla="*/ 6 w 288"/>
                  <a:gd name="T61" fmla="*/ 0 h 158"/>
                  <a:gd name="T62" fmla="*/ 6 w 288"/>
                  <a:gd name="T63" fmla="*/ 1 h 158"/>
                  <a:gd name="T64" fmla="*/ 7 w 288"/>
                  <a:gd name="T65" fmla="*/ 3 h 158"/>
                  <a:gd name="T66" fmla="*/ 7 w 288"/>
                  <a:gd name="T67" fmla="*/ 7 h 158"/>
                  <a:gd name="T68" fmla="*/ 6 w 288"/>
                  <a:gd name="T69" fmla="*/ 10 h 158"/>
                  <a:gd name="T70" fmla="*/ 5 w 288"/>
                  <a:gd name="T71" fmla="*/ 13 h 158"/>
                  <a:gd name="T72" fmla="*/ 4 w 288"/>
                  <a:gd name="T73" fmla="*/ 14 h 158"/>
                  <a:gd name="T74" fmla="*/ 3 w 288"/>
                  <a:gd name="T75" fmla="*/ 14 h 158"/>
                  <a:gd name="T76" fmla="*/ 2 w 288"/>
                  <a:gd name="T77" fmla="*/ 14 h 158"/>
                  <a:gd name="T78" fmla="*/ 2 w 288"/>
                  <a:gd name="T79" fmla="*/ 13 h 158"/>
                  <a:gd name="T80" fmla="*/ 2 w 288"/>
                  <a:gd name="T81" fmla="*/ 14 h 158"/>
                  <a:gd name="T82" fmla="*/ 2 w 288"/>
                  <a:gd name="T83" fmla="*/ 16 h 158"/>
                  <a:gd name="T84" fmla="*/ 1 w 288"/>
                  <a:gd name="T85" fmla="*/ 14 h 15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88" h="158">
                    <a:moveTo>
                      <a:pt x="48" y="143"/>
                    </a:moveTo>
                    <a:lnTo>
                      <a:pt x="64" y="100"/>
                    </a:lnTo>
                    <a:lnTo>
                      <a:pt x="64" y="87"/>
                    </a:lnTo>
                    <a:lnTo>
                      <a:pt x="64" y="56"/>
                    </a:lnTo>
                    <a:lnTo>
                      <a:pt x="48" y="56"/>
                    </a:lnTo>
                    <a:lnTo>
                      <a:pt x="33" y="56"/>
                    </a:lnTo>
                    <a:lnTo>
                      <a:pt x="16" y="71"/>
                    </a:lnTo>
                    <a:lnTo>
                      <a:pt x="0" y="56"/>
                    </a:lnTo>
                    <a:lnTo>
                      <a:pt x="16" y="28"/>
                    </a:lnTo>
                    <a:lnTo>
                      <a:pt x="33" y="13"/>
                    </a:lnTo>
                    <a:lnTo>
                      <a:pt x="48" y="13"/>
                    </a:lnTo>
                    <a:lnTo>
                      <a:pt x="64" y="13"/>
                    </a:lnTo>
                    <a:lnTo>
                      <a:pt x="81" y="28"/>
                    </a:lnTo>
                    <a:lnTo>
                      <a:pt x="96" y="43"/>
                    </a:lnTo>
                    <a:lnTo>
                      <a:pt x="96" y="71"/>
                    </a:lnTo>
                    <a:lnTo>
                      <a:pt x="96" y="115"/>
                    </a:lnTo>
                    <a:lnTo>
                      <a:pt x="161" y="100"/>
                    </a:lnTo>
                    <a:lnTo>
                      <a:pt x="225" y="100"/>
                    </a:lnTo>
                    <a:lnTo>
                      <a:pt x="240" y="71"/>
                    </a:lnTo>
                    <a:lnTo>
                      <a:pt x="240" y="56"/>
                    </a:lnTo>
                    <a:lnTo>
                      <a:pt x="240" y="43"/>
                    </a:lnTo>
                    <a:lnTo>
                      <a:pt x="225" y="28"/>
                    </a:lnTo>
                    <a:lnTo>
                      <a:pt x="209" y="43"/>
                    </a:lnTo>
                    <a:lnTo>
                      <a:pt x="192" y="56"/>
                    </a:lnTo>
                    <a:lnTo>
                      <a:pt x="177" y="56"/>
                    </a:lnTo>
                    <a:lnTo>
                      <a:pt x="161" y="56"/>
                    </a:lnTo>
                    <a:lnTo>
                      <a:pt x="161" y="43"/>
                    </a:lnTo>
                    <a:lnTo>
                      <a:pt x="177" y="28"/>
                    </a:lnTo>
                    <a:lnTo>
                      <a:pt x="192" y="13"/>
                    </a:lnTo>
                    <a:lnTo>
                      <a:pt x="225" y="0"/>
                    </a:lnTo>
                    <a:lnTo>
                      <a:pt x="240" y="0"/>
                    </a:lnTo>
                    <a:lnTo>
                      <a:pt x="273" y="13"/>
                    </a:lnTo>
                    <a:lnTo>
                      <a:pt x="288" y="28"/>
                    </a:lnTo>
                    <a:lnTo>
                      <a:pt x="288" y="71"/>
                    </a:lnTo>
                    <a:lnTo>
                      <a:pt x="273" y="100"/>
                    </a:lnTo>
                    <a:lnTo>
                      <a:pt x="225" y="130"/>
                    </a:lnTo>
                    <a:lnTo>
                      <a:pt x="192" y="143"/>
                    </a:lnTo>
                    <a:lnTo>
                      <a:pt x="144" y="143"/>
                    </a:lnTo>
                    <a:lnTo>
                      <a:pt x="96" y="143"/>
                    </a:lnTo>
                    <a:lnTo>
                      <a:pt x="96" y="130"/>
                    </a:lnTo>
                    <a:lnTo>
                      <a:pt x="64" y="143"/>
                    </a:lnTo>
                    <a:lnTo>
                      <a:pt x="64" y="158"/>
                    </a:lnTo>
                    <a:lnTo>
                      <a:pt x="48" y="14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36" name="Freeform 52"/>
              <p:cNvSpPr>
                <a:spLocks/>
              </p:cNvSpPr>
              <p:nvPr/>
            </p:nvSpPr>
            <p:spPr bwMode="auto">
              <a:xfrm rot="5400000">
                <a:off x="270" y="4064"/>
                <a:ext cx="44" cy="50"/>
              </a:xfrm>
              <a:custGeom>
                <a:avLst/>
                <a:gdLst>
                  <a:gd name="T0" fmla="*/ 1 w 288"/>
                  <a:gd name="T1" fmla="*/ 14 h 158"/>
                  <a:gd name="T2" fmla="*/ 2 w 288"/>
                  <a:gd name="T3" fmla="*/ 10 h 158"/>
                  <a:gd name="T4" fmla="*/ 2 w 288"/>
                  <a:gd name="T5" fmla="*/ 9 h 158"/>
                  <a:gd name="T6" fmla="*/ 2 w 288"/>
                  <a:gd name="T7" fmla="*/ 6 h 158"/>
                  <a:gd name="T8" fmla="*/ 2 w 288"/>
                  <a:gd name="T9" fmla="*/ 6 h 158"/>
                  <a:gd name="T10" fmla="*/ 1 w 288"/>
                  <a:gd name="T11" fmla="*/ 6 h 158"/>
                  <a:gd name="T12" fmla="*/ 1 w 288"/>
                  <a:gd name="T13" fmla="*/ 6 h 158"/>
                  <a:gd name="T14" fmla="*/ 0 w 288"/>
                  <a:gd name="T15" fmla="*/ 7 h 158"/>
                  <a:gd name="T16" fmla="*/ 0 w 288"/>
                  <a:gd name="T17" fmla="*/ 7 h 158"/>
                  <a:gd name="T18" fmla="*/ 0 w 288"/>
                  <a:gd name="T19" fmla="*/ 6 h 158"/>
                  <a:gd name="T20" fmla="*/ 0 w 288"/>
                  <a:gd name="T21" fmla="*/ 3 h 158"/>
                  <a:gd name="T22" fmla="*/ 1 w 288"/>
                  <a:gd name="T23" fmla="*/ 1 h 158"/>
                  <a:gd name="T24" fmla="*/ 1 w 288"/>
                  <a:gd name="T25" fmla="*/ 1 h 158"/>
                  <a:gd name="T26" fmla="*/ 2 w 288"/>
                  <a:gd name="T27" fmla="*/ 1 h 158"/>
                  <a:gd name="T28" fmla="*/ 2 w 288"/>
                  <a:gd name="T29" fmla="*/ 3 h 158"/>
                  <a:gd name="T30" fmla="*/ 2 w 288"/>
                  <a:gd name="T31" fmla="*/ 4 h 158"/>
                  <a:gd name="T32" fmla="*/ 2 w 288"/>
                  <a:gd name="T33" fmla="*/ 7 h 158"/>
                  <a:gd name="T34" fmla="*/ 2 w 288"/>
                  <a:gd name="T35" fmla="*/ 11 h 158"/>
                  <a:gd name="T36" fmla="*/ 4 w 288"/>
                  <a:gd name="T37" fmla="*/ 10 h 158"/>
                  <a:gd name="T38" fmla="*/ 5 w 288"/>
                  <a:gd name="T39" fmla="*/ 10 h 158"/>
                  <a:gd name="T40" fmla="*/ 6 w 288"/>
                  <a:gd name="T41" fmla="*/ 7 h 158"/>
                  <a:gd name="T42" fmla="*/ 6 w 288"/>
                  <a:gd name="T43" fmla="*/ 6 h 158"/>
                  <a:gd name="T44" fmla="*/ 6 w 288"/>
                  <a:gd name="T45" fmla="*/ 4 h 158"/>
                  <a:gd name="T46" fmla="*/ 5 w 288"/>
                  <a:gd name="T47" fmla="*/ 3 h 158"/>
                  <a:gd name="T48" fmla="*/ 5 w 288"/>
                  <a:gd name="T49" fmla="*/ 4 h 158"/>
                  <a:gd name="T50" fmla="*/ 4 w 288"/>
                  <a:gd name="T51" fmla="*/ 6 h 158"/>
                  <a:gd name="T52" fmla="*/ 4 w 288"/>
                  <a:gd name="T53" fmla="*/ 6 h 158"/>
                  <a:gd name="T54" fmla="*/ 4 w 288"/>
                  <a:gd name="T55" fmla="*/ 6 h 158"/>
                  <a:gd name="T56" fmla="*/ 4 w 288"/>
                  <a:gd name="T57" fmla="*/ 4 h 158"/>
                  <a:gd name="T58" fmla="*/ 4 w 288"/>
                  <a:gd name="T59" fmla="*/ 3 h 158"/>
                  <a:gd name="T60" fmla="*/ 4 w 288"/>
                  <a:gd name="T61" fmla="*/ 1 h 158"/>
                  <a:gd name="T62" fmla="*/ 5 w 288"/>
                  <a:gd name="T63" fmla="*/ 0 h 158"/>
                  <a:gd name="T64" fmla="*/ 6 w 288"/>
                  <a:gd name="T65" fmla="*/ 0 h 158"/>
                  <a:gd name="T66" fmla="*/ 6 w 288"/>
                  <a:gd name="T67" fmla="*/ 1 h 158"/>
                  <a:gd name="T68" fmla="*/ 7 w 288"/>
                  <a:gd name="T69" fmla="*/ 3 h 158"/>
                  <a:gd name="T70" fmla="*/ 7 w 288"/>
                  <a:gd name="T71" fmla="*/ 7 h 158"/>
                  <a:gd name="T72" fmla="*/ 6 w 288"/>
                  <a:gd name="T73" fmla="*/ 10 h 158"/>
                  <a:gd name="T74" fmla="*/ 5 w 288"/>
                  <a:gd name="T75" fmla="*/ 13 h 158"/>
                  <a:gd name="T76" fmla="*/ 4 w 288"/>
                  <a:gd name="T77" fmla="*/ 14 h 158"/>
                  <a:gd name="T78" fmla="*/ 3 w 288"/>
                  <a:gd name="T79" fmla="*/ 14 h 158"/>
                  <a:gd name="T80" fmla="*/ 2 w 288"/>
                  <a:gd name="T81" fmla="*/ 14 h 158"/>
                  <a:gd name="T82" fmla="*/ 2 w 288"/>
                  <a:gd name="T83" fmla="*/ 13 h 158"/>
                  <a:gd name="T84" fmla="*/ 2 w 288"/>
                  <a:gd name="T85" fmla="*/ 14 h 158"/>
                  <a:gd name="T86" fmla="*/ 2 w 288"/>
                  <a:gd name="T87" fmla="*/ 16 h 158"/>
                  <a:gd name="T88" fmla="*/ 1 w 288"/>
                  <a:gd name="T89" fmla="*/ 14 h 15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88" h="158">
                    <a:moveTo>
                      <a:pt x="48" y="143"/>
                    </a:moveTo>
                    <a:lnTo>
                      <a:pt x="64" y="100"/>
                    </a:lnTo>
                    <a:lnTo>
                      <a:pt x="64" y="87"/>
                    </a:lnTo>
                    <a:lnTo>
                      <a:pt x="64" y="56"/>
                    </a:lnTo>
                    <a:lnTo>
                      <a:pt x="48" y="56"/>
                    </a:lnTo>
                    <a:lnTo>
                      <a:pt x="33" y="56"/>
                    </a:lnTo>
                    <a:lnTo>
                      <a:pt x="16" y="71"/>
                    </a:lnTo>
                    <a:lnTo>
                      <a:pt x="0" y="56"/>
                    </a:lnTo>
                    <a:lnTo>
                      <a:pt x="16" y="28"/>
                    </a:lnTo>
                    <a:lnTo>
                      <a:pt x="33" y="13"/>
                    </a:lnTo>
                    <a:lnTo>
                      <a:pt x="48" y="13"/>
                    </a:lnTo>
                    <a:lnTo>
                      <a:pt x="64" y="13"/>
                    </a:lnTo>
                    <a:lnTo>
                      <a:pt x="81" y="28"/>
                    </a:lnTo>
                    <a:lnTo>
                      <a:pt x="96" y="43"/>
                    </a:lnTo>
                    <a:lnTo>
                      <a:pt x="96" y="71"/>
                    </a:lnTo>
                    <a:lnTo>
                      <a:pt x="96" y="115"/>
                    </a:lnTo>
                    <a:lnTo>
                      <a:pt x="161" y="100"/>
                    </a:lnTo>
                    <a:lnTo>
                      <a:pt x="225" y="100"/>
                    </a:lnTo>
                    <a:lnTo>
                      <a:pt x="240" y="71"/>
                    </a:lnTo>
                    <a:lnTo>
                      <a:pt x="240" y="56"/>
                    </a:lnTo>
                    <a:lnTo>
                      <a:pt x="240" y="43"/>
                    </a:lnTo>
                    <a:lnTo>
                      <a:pt x="225" y="28"/>
                    </a:lnTo>
                    <a:lnTo>
                      <a:pt x="209" y="43"/>
                    </a:lnTo>
                    <a:lnTo>
                      <a:pt x="192" y="56"/>
                    </a:lnTo>
                    <a:lnTo>
                      <a:pt x="177" y="56"/>
                    </a:lnTo>
                    <a:lnTo>
                      <a:pt x="161" y="56"/>
                    </a:lnTo>
                    <a:lnTo>
                      <a:pt x="161" y="43"/>
                    </a:lnTo>
                    <a:lnTo>
                      <a:pt x="177" y="28"/>
                    </a:lnTo>
                    <a:lnTo>
                      <a:pt x="192" y="13"/>
                    </a:lnTo>
                    <a:lnTo>
                      <a:pt x="225" y="0"/>
                    </a:lnTo>
                    <a:lnTo>
                      <a:pt x="240" y="0"/>
                    </a:lnTo>
                    <a:lnTo>
                      <a:pt x="273" y="13"/>
                    </a:lnTo>
                    <a:lnTo>
                      <a:pt x="288" y="28"/>
                    </a:lnTo>
                    <a:lnTo>
                      <a:pt x="288" y="71"/>
                    </a:lnTo>
                    <a:lnTo>
                      <a:pt x="273" y="100"/>
                    </a:lnTo>
                    <a:lnTo>
                      <a:pt x="225" y="130"/>
                    </a:lnTo>
                    <a:lnTo>
                      <a:pt x="192" y="143"/>
                    </a:lnTo>
                    <a:lnTo>
                      <a:pt x="144" y="143"/>
                    </a:lnTo>
                    <a:lnTo>
                      <a:pt x="96" y="143"/>
                    </a:lnTo>
                    <a:lnTo>
                      <a:pt x="96" y="130"/>
                    </a:lnTo>
                    <a:lnTo>
                      <a:pt x="64" y="143"/>
                    </a:lnTo>
                    <a:lnTo>
                      <a:pt x="64" y="158"/>
                    </a:lnTo>
                    <a:lnTo>
                      <a:pt x="48" y="143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37" name="Freeform 53"/>
              <p:cNvSpPr>
                <a:spLocks/>
              </p:cNvSpPr>
              <p:nvPr/>
            </p:nvSpPr>
            <p:spPr bwMode="auto">
              <a:xfrm rot="5400000">
                <a:off x="293" y="4144"/>
                <a:ext cx="17" cy="32"/>
              </a:xfrm>
              <a:custGeom>
                <a:avLst/>
                <a:gdLst>
                  <a:gd name="T0" fmla="*/ 1 w 112"/>
                  <a:gd name="T1" fmla="*/ 10 h 100"/>
                  <a:gd name="T2" fmla="*/ 0 w 112"/>
                  <a:gd name="T3" fmla="*/ 3 h 100"/>
                  <a:gd name="T4" fmla="*/ 0 w 112"/>
                  <a:gd name="T5" fmla="*/ 1 h 100"/>
                  <a:gd name="T6" fmla="*/ 0 w 112"/>
                  <a:gd name="T7" fmla="*/ 0 h 100"/>
                  <a:gd name="T8" fmla="*/ 2 w 112"/>
                  <a:gd name="T9" fmla="*/ 1 h 100"/>
                  <a:gd name="T10" fmla="*/ 3 w 112"/>
                  <a:gd name="T11" fmla="*/ 4 h 100"/>
                  <a:gd name="T12" fmla="*/ 3 w 112"/>
                  <a:gd name="T13" fmla="*/ 6 h 100"/>
                  <a:gd name="T14" fmla="*/ 2 w 112"/>
                  <a:gd name="T15" fmla="*/ 6 h 100"/>
                  <a:gd name="T16" fmla="*/ 2 w 112"/>
                  <a:gd name="T17" fmla="*/ 9 h 100"/>
                  <a:gd name="T18" fmla="*/ 2 w 112"/>
                  <a:gd name="T19" fmla="*/ 10 h 100"/>
                  <a:gd name="T20" fmla="*/ 1 w 112"/>
                  <a:gd name="T21" fmla="*/ 10 h 1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12" h="100">
                    <a:moveTo>
                      <a:pt x="48" y="100"/>
                    </a:moveTo>
                    <a:lnTo>
                      <a:pt x="16" y="28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64" y="13"/>
                    </a:lnTo>
                    <a:lnTo>
                      <a:pt x="112" y="43"/>
                    </a:lnTo>
                    <a:lnTo>
                      <a:pt x="112" y="56"/>
                    </a:lnTo>
                    <a:lnTo>
                      <a:pt x="96" y="56"/>
                    </a:lnTo>
                    <a:lnTo>
                      <a:pt x="81" y="87"/>
                    </a:lnTo>
                    <a:lnTo>
                      <a:pt x="64" y="100"/>
                    </a:lnTo>
                    <a:lnTo>
                      <a:pt x="48" y="10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38" name="Freeform 54"/>
              <p:cNvSpPr>
                <a:spLocks/>
              </p:cNvSpPr>
              <p:nvPr/>
            </p:nvSpPr>
            <p:spPr bwMode="auto">
              <a:xfrm rot="5400000">
                <a:off x="293" y="4144"/>
                <a:ext cx="17" cy="32"/>
              </a:xfrm>
              <a:custGeom>
                <a:avLst/>
                <a:gdLst>
                  <a:gd name="T0" fmla="*/ 1 w 112"/>
                  <a:gd name="T1" fmla="*/ 10 h 100"/>
                  <a:gd name="T2" fmla="*/ 0 w 112"/>
                  <a:gd name="T3" fmla="*/ 3 h 100"/>
                  <a:gd name="T4" fmla="*/ 0 w 112"/>
                  <a:gd name="T5" fmla="*/ 1 h 100"/>
                  <a:gd name="T6" fmla="*/ 0 w 112"/>
                  <a:gd name="T7" fmla="*/ 0 h 100"/>
                  <a:gd name="T8" fmla="*/ 0 w 112"/>
                  <a:gd name="T9" fmla="*/ 0 h 100"/>
                  <a:gd name="T10" fmla="*/ 2 w 112"/>
                  <a:gd name="T11" fmla="*/ 1 h 100"/>
                  <a:gd name="T12" fmla="*/ 3 w 112"/>
                  <a:gd name="T13" fmla="*/ 4 h 100"/>
                  <a:gd name="T14" fmla="*/ 3 w 112"/>
                  <a:gd name="T15" fmla="*/ 6 h 100"/>
                  <a:gd name="T16" fmla="*/ 2 w 112"/>
                  <a:gd name="T17" fmla="*/ 6 h 100"/>
                  <a:gd name="T18" fmla="*/ 2 w 112"/>
                  <a:gd name="T19" fmla="*/ 9 h 100"/>
                  <a:gd name="T20" fmla="*/ 2 w 112"/>
                  <a:gd name="T21" fmla="*/ 10 h 100"/>
                  <a:gd name="T22" fmla="*/ 1 w 112"/>
                  <a:gd name="T23" fmla="*/ 10 h 100"/>
                  <a:gd name="T24" fmla="*/ 1 w 112"/>
                  <a:gd name="T25" fmla="*/ 10 h 1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2" h="100">
                    <a:moveTo>
                      <a:pt x="48" y="100"/>
                    </a:moveTo>
                    <a:lnTo>
                      <a:pt x="16" y="28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64" y="13"/>
                    </a:lnTo>
                    <a:lnTo>
                      <a:pt x="112" y="43"/>
                    </a:lnTo>
                    <a:lnTo>
                      <a:pt x="112" y="56"/>
                    </a:lnTo>
                    <a:lnTo>
                      <a:pt x="96" y="56"/>
                    </a:lnTo>
                    <a:lnTo>
                      <a:pt x="81" y="87"/>
                    </a:lnTo>
                    <a:lnTo>
                      <a:pt x="64" y="100"/>
                    </a:lnTo>
                    <a:lnTo>
                      <a:pt x="48" y="100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39" name="Freeform 55"/>
              <p:cNvSpPr>
                <a:spLocks/>
              </p:cNvSpPr>
              <p:nvPr/>
            </p:nvSpPr>
            <p:spPr bwMode="auto">
              <a:xfrm rot="5400000">
                <a:off x="363" y="4080"/>
                <a:ext cx="37" cy="72"/>
              </a:xfrm>
              <a:custGeom>
                <a:avLst/>
                <a:gdLst>
                  <a:gd name="T0" fmla="*/ 0 w 240"/>
                  <a:gd name="T1" fmla="*/ 20 h 230"/>
                  <a:gd name="T2" fmla="*/ 0 w 240"/>
                  <a:gd name="T3" fmla="*/ 18 h 230"/>
                  <a:gd name="T4" fmla="*/ 0 w 240"/>
                  <a:gd name="T5" fmla="*/ 17 h 230"/>
                  <a:gd name="T6" fmla="*/ 1 w 240"/>
                  <a:gd name="T7" fmla="*/ 13 h 230"/>
                  <a:gd name="T8" fmla="*/ 3 w 240"/>
                  <a:gd name="T9" fmla="*/ 6 h 230"/>
                  <a:gd name="T10" fmla="*/ 5 w 240"/>
                  <a:gd name="T11" fmla="*/ 0 h 230"/>
                  <a:gd name="T12" fmla="*/ 5 w 240"/>
                  <a:gd name="T13" fmla="*/ 1 h 230"/>
                  <a:gd name="T14" fmla="*/ 6 w 240"/>
                  <a:gd name="T15" fmla="*/ 3 h 230"/>
                  <a:gd name="T16" fmla="*/ 5 w 240"/>
                  <a:gd name="T17" fmla="*/ 7 h 230"/>
                  <a:gd name="T18" fmla="*/ 4 w 240"/>
                  <a:gd name="T19" fmla="*/ 13 h 230"/>
                  <a:gd name="T20" fmla="*/ 1 w 240"/>
                  <a:gd name="T21" fmla="*/ 21 h 230"/>
                  <a:gd name="T22" fmla="*/ 1 w 240"/>
                  <a:gd name="T23" fmla="*/ 23 h 230"/>
                  <a:gd name="T24" fmla="*/ 0 w 240"/>
                  <a:gd name="T25" fmla="*/ 23 h 230"/>
                  <a:gd name="T26" fmla="*/ 0 w 240"/>
                  <a:gd name="T27" fmla="*/ 20 h 2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40" h="230">
                    <a:moveTo>
                      <a:pt x="0" y="202"/>
                    </a:moveTo>
                    <a:lnTo>
                      <a:pt x="0" y="187"/>
                    </a:lnTo>
                    <a:lnTo>
                      <a:pt x="17" y="173"/>
                    </a:lnTo>
                    <a:lnTo>
                      <a:pt x="48" y="130"/>
                    </a:lnTo>
                    <a:lnTo>
                      <a:pt x="129" y="57"/>
                    </a:lnTo>
                    <a:lnTo>
                      <a:pt x="209" y="0"/>
                    </a:lnTo>
                    <a:lnTo>
                      <a:pt x="225" y="13"/>
                    </a:lnTo>
                    <a:lnTo>
                      <a:pt x="240" y="28"/>
                    </a:lnTo>
                    <a:lnTo>
                      <a:pt x="209" y="72"/>
                    </a:lnTo>
                    <a:lnTo>
                      <a:pt x="161" y="130"/>
                    </a:lnTo>
                    <a:lnTo>
                      <a:pt x="48" y="217"/>
                    </a:lnTo>
                    <a:lnTo>
                      <a:pt x="33" y="230"/>
                    </a:lnTo>
                    <a:lnTo>
                      <a:pt x="17" y="230"/>
                    </a:lnTo>
                    <a:lnTo>
                      <a:pt x="0" y="20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40" name="Freeform 56"/>
              <p:cNvSpPr>
                <a:spLocks/>
              </p:cNvSpPr>
              <p:nvPr/>
            </p:nvSpPr>
            <p:spPr bwMode="auto">
              <a:xfrm rot="5400000">
                <a:off x="384" y="4152"/>
                <a:ext cx="17" cy="60"/>
              </a:xfrm>
              <a:custGeom>
                <a:avLst/>
                <a:gdLst>
                  <a:gd name="T0" fmla="*/ 0 w 113"/>
                  <a:gd name="T1" fmla="*/ 16 h 188"/>
                  <a:gd name="T2" fmla="*/ 0 w 113"/>
                  <a:gd name="T3" fmla="*/ 13 h 188"/>
                  <a:gd name="T4" fmla="*/ 0 w 113"/>
                  <a:gd name="T5" fmla="*/ 9 h 188"/>
                  <a:gd name="T6" fmla="*/ 0 w 113"/>
                  <a:gd name="T7" fmla="*/ 9 h 188"/>
                  <a:gd name="T8" fmla="*/ 0 w 113"/>
                  <a:gd name="T9" fmla="*/ 13 h 188"/>
                  <a:gd name="T10" fmla="*/ 1 w 113"/>
                  <a:gd name="T11" fmla="*/ 15 h 188"/>
                  <a:gd name="T12" fmla="*/ 1 w 113"/>
                  <a:gd name="T13" fmla="*/ 15 h 188"/>
                  <a:gd name="T14" fmla="*/ 2 w 113"/>
                  <a:gd name="T15" fmla="*/ 15 h 188"/>
                  <a:gd name="T16" fmla="*/ 2 w 113"/>
                  <a:gd name="T17" fmla="*/ 13 h 188"/>
                  <a:gd name="T18" fmla="*/ 2 w 113"/>
                  <a:gd name="T19" fmla="*/ 11 h 188"/>
                  <a:gd name="T20" fmla="*/ 1 w 113"/>
                  <a:gd name="T21" fmla="*/ 7 h 188"/>
                  <a:gd name="T22" fmla="*/ 0 w 113"/>
                  <a:gd name="T23" fmla="*/ 2 h 188"/>
                  <a:gd name="T24" fmla="*/ 0 w 113"/>
                  <a:gd name="T25" fmla="*/ 0 h 188"/>
                  <a:gd name="T26" fmla="*/ 1 w 113"/>
                  <a:gd name="T27" fmla="*/ 0 h 188"/>
                  <a:gd name="T28" fmla="*/ 2 w 113"/>
                  <a:gd name="T29" fmla="*/ 4 h 188"/>
                  <a:gd name="T30" fmla="*/ 2 w 113"/>
                  <a:gd name="T31" fmla="*/ 9 h 188"/>
                  <a:gd name="T32" fmla="*/ 3 w 113"/>
                  <a:gd name="T33" fmla="*/ 13 h 188"/>
                  <a:gd name="T34" fmla="*/ 2 w 113"/>
                  <a:gd name="T35" fmla="*/ 18 h 188"/>
                  <a:gd name="T36" fmla="*/ 2 w 113"/>
                  <a:gd name="T37" fmla="*/ 19 h 188"/>
                  <a:gd name="T38" fmla="*/ 1 w 113"/>
                  <a:gd name="T39" fmla="*/ 19 h 188"/>
                  <a:gd name="T40" fmla="*/ 0 w 113"/>
                  <a:gd name="T41" fmla="*/ 18 h 188"/>
                  <a:gd name="T42" fmla="*/ 0 w 113"/>
                  <a:gd name="T43" fmla="*/ 16 h 18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3" h="188">
                    <a:moveTo>
                      <a:pt x="0" y="158"/>
                    </a:moveTo>
                    <a:lnTo>
                      <a:pt x="0" y="130"/>
                    </a:lnTo>
                    <a:lnTo>
                      <a:pt x="0" y="87"/>
                    </a:lnTo>
                    <a:lnTo>
                      <a:pt x="16" y="87"/>
                    </a:lnTo>
                    <a:lnTo>
                      <a:pt x="16" y="130"/>
                    </a:lnTo>
                    <a:lnTo>
                      <a:pt x="33" y="145"/>
                    </a:lnTo>
                    <a:lnTo>
                      <a:pt x="48" y="145"/>
                    </a:lnTo>
                    <a:lnTo>
                      <a:pt x="64" y="145"/>
                    </a:lnTo>
                    <a:lnTo>
                      <a:pt x="81" y="130"/>
                    </a:lnTo>
                    <a:lnTo>
                      <a:pt x="64" y="102"/>
                    </a:lnTo>
                    <a:lnTo>
                      <a:pt x="48" y="72"/>
                    </a:lnTo>
                    <a:lnTo>
                      <a:pt x="16" y="15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64" y="43"/>
                    </a:lnTo>
                    <a:lnTo>
                      <a:pt x="96" y="87"/>
                    </a:lnTo>
                    <a:lnTo>
                      <a:pt x="113" y="130"/>
                    </a:lnTo>
                    <a:lnTo>
                      <a:pt x="96" y="173"/>
                    </a:lnTo>
                    <a:lnTo>
                      <a:pt x="81" y="188"/>
                    </a:lnTo>
                    <a:lnTo>
                      <a:pt x="48" y="188"/>
                    </a:lnTo>
                    <a:lnTo>
                      <a:pt x="16" y="173"/>
                    </a:lnTo>
                    <a:lnTo>
                      <a:pt x="0" y="15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41" name="Freeform 57"/>
              <p:cNvSpPr>
                <a:spLocks/>
              </p:cNvSpPr>
              <p:nvPr/>
            </p:nvSpPr>
            <p:spPr bwMode="auto">
              <a:xfrm rot="5400000">
                <a:off x="384" y="4152"/>
                <a:ext cx="17" cy="60"/>
              </a:xfrm>
              <a:custGeom>
                <a:avLst/>
                <a:gdLst>
                  <a:gd name="T0" fmla="*/ 0 w 113"/>
                  <a:gd name="T1" fmla="*/ 16 h 188"/>
                  <a:gd name="T2" fmla="*/ 0 w 113"/>
                  <a:gd name="T3" fmla="*/ 13 h 188"/>
                  <a:gd name="T4" fmla="*/ 0 w 113"/>
                  <a:gd name="T5" fmla="*/ 9 h 188"/>
                  <a:gd name="T6" fmla="*/ 0 w 113"/>
                  <a:gd name="T7" fmla="*/ 9 h 188"/>
                  <a:gd name="T8" fmla="*/ 0 w 113"/>
                  <a:gd name="T9" fmla="*/ 13 h 188"/>
                  <a:gd name="T10" fmla="*/ 1 w 113"/>
                  <a:gd name="T11" fmla="*/ 15 h 188"/>
                  <a:gd name="T12" fmla="*/ 1 w 113"/>
                  <a:gd name="T13" fmla="*/ 15 h 188"/>
                  <a:gd name="T14" fmla="*/ 2 w 113"/>
                  <a:gd name="T15" fmla="*/ 15 h 188"/>
                  <a:gd name="T16" fmla="*/ 2 w 113"/>
                  <a:gd name="T17" fmla="*/ 13 h 188"/>
                  <a:gd name="T18" fmla="*/ 2 w 113"/>
                  <a:gd name="T19" fmla="*/ 11 h 188"/>
                  <a:gd name="T20" fmla="*/ 1 w 113"/>
                  <a:gd name="T21" fmla="*/ 7 h 188"/>
                  <a:gd name="T22" fmla="*/ 0 w 113"/>
                  <a:gd name="T23" fmla="*/ 2 h 188"/>
                  <a:gd name="T24" fmla="*/ 0 w 113"/>
                  <a:gd name="T25" fmla="*/ 0 h 188"/>
                  <a:gd name="T26" fmla="*/ 1 w 113"/>
                  <a:gd name="T27" fmla="*/ 0 h 188"/>
                  <a:gd name="T28" fmla="*/ 2 w 113"/>
                  <a:gd name="T29" fmla="*/ 4 h 188"/>
                  <a:gd name="T30" fmla="*/ 2 w 113"/>
                  <a:gd name="T31" fmla="*/ 9 h 188"/>
                  <a:gd name="T32" fmla="*/ 3 w 113"/>
                  <a:gd name="T33" fmla="*/ 13 h 188"/>
                  <a:gd name="T34" fmla="*/ 2 w 113"/>
                  <a:gd name="T35" fmla="*/ 18 h 188"/>
                  <a:gd name="T36" fmla="*/ 2 w 113"/>
                  <a:gd name="T37" fmla="*/ 19 h 188"/>
                  <a:gd name="T38" fmla="*/ 1 w 113"/>
                  <a:gd name="T39" fmla="*/ 19 h 188"/>
                  <a:gd name="T40" fmla="*/ 0 w 113"/>
                  <a:gd name="T41" fmla="*/ 18 h 188"/>
                  <a:gd name="T42" fmla="*/ 0 w 113"/>
                  <a:gd name="T43" fmla="*/ 16 h 18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3" h="188">
                    <a:moveTo>
                      <a:pt x="0" y="158"/>
                    </a:moveTo>
                    <a:lnTo>
                      <a:pt x="0" y="130"/>
                    </a:lnTo>
                    <a:lnTo>
                      <a:pt x="0" y="87"/>
                    </a:lnTo>
                    <a:lnTo>
                      <a:pt x="16" y="87"/>
                    </a:lnTo>
                    <a:lnTo>
                      <a:pt x="16" y="130"/>
                    </a:lnTo>
                    <a:lnTo>
                      <a:pt x="33" y="145"/>
                    </a:lnTo>
                    <a:lnTo>
                      <a:pt x="48" y="145"/>
                    </a:lnTo>
                    <a:lnTo>
                      <a:pt x="64" y="145"/>
                    </a:lnTo>
                    <a:lnTo>
                      <a:pt x="81" y="130"/>
                    </a:lnTo>
                    <a:lnTo>
                      <a:pt x="64" y="102"/>
                    </a:lnTo>
                    <a:lnTo>
                      <a:pt x="48" y="72"/>
                    </a:lnTo>
                    <a:lnTo>
                      <a:pt x="16" y="15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64" y="43"/>
                    </a:lnTo>
                    <a:lnTo>
                      <a:pt x="96" y="87"/>
                    </a:lnTo>
                    <a:lnTo>
                      <a:pt x="113" y="130"/>
                    </a:lnTo>
                    <a:lnTo>
                      <a:pt x="96" y="173"/>
                    </a:lnTo>
                    <a:lnTo>
                      <a:pt x="81" y="188"/>
                    </a:lnTo>
                    <a:lnTo>
                      <a:pt x="48" y="188"/>
                    </a:lnTo>
                    <a:lnTo>
                      <a:pt x="16" y="173"/>
                    </a:lnTo>
                    <a:lnTo>
                      <a:pt x="0" y="158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42" name="Freeform 58"/>
              <p:cNvSpPr>
                <a:spLocks/>
              </p:cNvSpPr>
              <p:nvPr/>
            </p:nvSpPr>
            <p:spPr bwMode="auto">
              <a:xfrm rot="5400000">
                <a:off x="392" y="4094"/>
                <a:ext cx="18" cy="27"/>
              </a:xfrm>
              <a:custGeom>
                <a:avLst/>
                <a:gdLst>
                  <a:gd name="T0" fmla="*/ 0 w 112"/>
                  <a:gd name="T1" fmla="*/ 8 h 87"/>
                  <a:gd name="T2" fmla="*/ 2 w 112"/>
                  <a:gd name="T3" fmla="*/ 0 h 87"/>
                  <a:gd name="T4" fmla="*/ 3 w 112"/>
                  <a:gd name="T5" fmla="*/ 0 h 87"/>
                  <a:gd name="T6" fmla="*/ 2 w 112"/>
                  <a:gd name="T7" fmla="*/ 6 h 87"/>
                  <a:gd name="T8" fmla="*/ 1 w 112"/>
                  <a:gd name="T9" fmla="*/ 7 h 87"/>
                  <a:gd name="T10" fmla="*/ 0 w 112"/>
                  <a:gd name="T11" fmla="*/ 8 h 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2" h="87">
                    <a:moveTo>
                      <a:pt x="0" y="87"/>
                    </a:moveTo>
                    <a:lnTo>
                      <a:pt x="96" y="0"/>
                    </a:lnTo>
                    <a:lnTo>
                      <a:pt x="112" y="0"/>
                    </a:lnTo>
                    <a:lnTo>
                      <a:pt x="64" y="59"/>
                    </a:lnTo>
                    <a:lnTo>
                      <a:pt x="31" y="74"/>
                    </a:lnTo>
                    <a:lnTo>
                      <a:pt x="0" y="8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43" name="Freeform 59"/>
              <p:cNvSpPr>
                <a:spLocks/>
              </p:cNvSpPr>
              <p:nvPr/>
            </p:nvSpPr>
            <p:spPr bwMode="auto">
              <a:xfrm rot="5400000">
                <a:off x="388" y="4188"/>
                <a:ext cx="27" cy="31"/>
              </a:xfrm>
              <a:custGeom>
                <a:avLst/>
                <a:gdLst>
                  <a:gd name="T0" fmla="*/ 0 w 175"/>
                  <a:gd name="T1" fmla="*/ 1 h 100"/>
                  <a:gd name="T2" fmla="*/ 0 w 175"/>
                  <a:gd name="T3" fmla="*/ 0 h 100"/>
                  <a:gd name="T4" fmla="*/ 0 w 175"/>
                  <a:gd name="T5" fmla="*/ 0 h 100"/>
                  <a:gd name="T6" fmla="*/ 2 w 175"/>
                  <a:gd name="T7" fmla="*/ 4 h 100"/>
                  <a:gd name="T8" fmla="*/ 2 w 175"/>
                  <a:gd name="T9" fmla="*/ 6 h 100"/>
                  <a:gd name="T10" fmla="*/ 3 w 175"/>
                  <a:gd name="T11" fmla="*/ 6 h 100"/>
                  <a:gd name="T12" fmla="*/ 3 w 175"/>
                  <a:gd name="T13" fmla="*/ 6 h 100"/>
                  <a:gd name="T14" fmla="*/ 3 w 175"/>
                  <a:gd name="T15" fmla="*/ 4 h 100"/>
                  <a:gd name="T16" fmla="*/ 3 w 175"/>
                  <a:gd name="T17" fmla="*/ 3 h 100"/>
                  <a:gd name="T18" fmla="*/ 3 w 175"/>
                  <a:gd name="T19" fmla="*/ 3 h 100"/>
                  <a:gd name="T20" fmla="*/ 3 w 175"/>
                  <a:gd name="T21" fmla="*/ 1 h 100"/>
                  <a:gd name="T22" fmla="*/ 3 w 175"/>
                  <a:gd name="T23" fmla="*/ 0 h 100"/>
                  <a:gd name="T24" fmla="*/ 3 w 175"/>
                  <a:gd name="T25" fmla="*/ 0 h 100"/>
                  <a:gd name="T26" fmla="*/ 4 w 175"/>
                  <a:gd name="T27" fmla="*/ 3 h 100"/>
                  <a:gd name="T28" fmla="*/ 4 w 175"/>
                  <a:gd name="T29" fmla="*/ 6 h 100"/>
                  <a:gd name="T30" fmla="*/ 4 w 175"/>
                  <a:gd name="T31" fmla="*/ 7 h 100"/>
                  <a:gd name="T32" fmla="*/ 4 w 175"/>
                  <a:gd name="T33" fmla="*/ 10 h 100"/>
                  <a:gd name="T34" fmla="*/ 3 w 175"/>
                  <a:gd name="T35" fmla="*/ 10 h 100"/>
                  <a:gd name="T36" fmla="*/ 2 w 175"/>
                  <a:gd name="T37" fmla="*/ 10 h 100"/>
                  <a:gd name="T38" fmla="*/ 1 w 175"/>
                  <a:gd name="T39" fmla="*/ 7 h 100"/>
                  <a:gd name="T40" fmla="*/ 1 w 175"/>
                  <a:gd name="T41" fmla="*/ 4 h 100"/>
                  <a:gd name="T42" fmla="*/ 0 w 175"/>
                  <a:gd name="T43" fmla="*/ 1 h 1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75" h="100">
                    <a:moveTo>
                      <a:pt x="0" y="13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64" y="43"/>
                    </a:lnTo>
                    <a:lnTo>
                      <a:pt x="96" y="57"/>
                    </a:lnTo>
                    <a:lnTo>
                      <a:pt x="112" y="57"/>
                    </a:lnTo>
                    <a:lnTo>
                      <a:pt x="127" y="57"/>
                    </a:lnTo>
                    <a:lnTo>
                      <a:pt x="144" y="43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27" y="0"/>
                    </a:lnTo>
                    <a:lnTo>
                      <a:pt x="144" y="0"/>
                    </a:lnTo>
                    <a:lnTo>
                      <a:pt x="175" y="28"/>
                    </a:lnTo>
                    <a:lnTo>
                      <a:pt x="175" y="57"/>
                    </a:lnTo>
                    <a:lnTo>
                      <a:pt x="175" y="72"/>
                    </a:lnTo>
                    <a:lnTo>
                      <a:pt x="160" y="100"/>
                    </a:lnTo>
                    <a:lnTo>
                      <a:pt x="144" y="100"/>
                    </a:lnTo>
                    <a:lnTo>
                      <a:pt x="96" y="100"/>
                    </a:lnTo>
                    <a:lnTo>
                      <a:pt x="48" y="72"/>
                    </a:lnTo>
                    <a:lnTo>
                      <a:pt x="31" y="43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44" name="Freeform 60"/>
              <p:cNvSpPr>
                <a:spLocks/>
              </p:cNvSpPr>
              <p:nvPr/>
            </p:nvSpPr>
            <p:spPr bwMode="auto">
              <a:xfrm rot="5400000">
                <a:off x="388" y="4188"/>
                <a:ext cx="27" cy="31"/>
              </a:xfrm>
              <a:custGeom>
                <a:avLst/>
                <a:gdLst>
                  <a:gd name="T0" fmla="*/ 0 w 175"/>
                  <a:gd name="T1" fmla="*/ 1 h 100"/>
                  <a:gd name="T2" fmla="*/ 0 w 175"/>
                  <a:gd name="T3" fmla="*/ 0 h 100"/>
                  <a:gd name="T4" fmla="*/ 0 w 175"/>
                  <a:gd name="T5" fmla="*/ 0 h 100"/>
                  <a:gd name="T6" fmla="*/ 2 w 175"/>
                  <a:gd name="T7" fmla="*/ 4 h 100"/>
                  <a:gd name="T8" fmla="*/ 2 w 175"/>
                  <a:gd name="T9" fmla="*/ 6 h 100"/>
                  <a:gd name="T10" fmla="*/ 3 w 175"/>
                  <a:gd name="T11" fmla="*/ 6 h 100"/>
                  <a:gd name="T12" fmla="*/ 3 w 175"/>
                  <a:gd name="T13" fmla="*/ 6 h 100"/>
                  <a:gd name="T14" fmla="*/ 3 w 175"/>
                  <a:gd name="T15" fmla="*/ 4 h 100"/>
                  <a:gd name="T16" fmla="*/ 3 w 175"/>
                  <a:gd name="T17" fmla="*/ 3 h 100"/>
                  <a:gd name="T18" fmla="*/ 3 w 175"/>
                  <a:gd name="T19" fmla="*/ 3 h 100"/>
                  <a:gd name="T20" fmla="*/ 3 w 175"/>
                  <a:gd name="T21" fmla="*/ 1 h 100"/>
                  <a:gd name="T22" fmla="*/ 3 w 175"/>
                  <a:gd name="T23" fmla="*/ 0 h 100"/>
                  <a:gd name="T24" fmla="*/ 3 w 175"/>
                  <a:gd name="T25" fmla="*/ 0 h 100"/>
                  <a:gd name="T26" fmla="*/ 4 w 175"/>
                  <a:gd name="T27" fmla="*/ 3 h 100"/>
                  <a:gd name="T28" fmla="*/ 4 w 175"/>
                  <a:gd name="T29" fmla="*/ 6 h 100"/>
                  <a:gd name="T30" fmla="*/ 4 w 175"/>
                  <a:gd name="T31" fmla="*/ 7 h 100"/>
                  <a:gd name="T32" fmla="*/ 4 w 175"/>
                  <a:gd name="T33" fmla="*/ 10 h 100"/>
                  <a:gd name="T34" fmla="*/ 3 w 175"/>
                  <a:gd name="T35" fmla="*/ 10 h 100"/>
                  <a:gd name="T36" fmla="*/ 2 w 175"/>
                  <a:gd name="T37" fmla="*/ 10 h 100"/>
                  <a:gd name="T38" fmla="*/ 1 w 175"/>
                  <a:gd name="T39" fmla="*/ 7 h 100"/>
                  <a:gd name="T40" fmla="*/ 1 w 175"/>
                  <a:gd name="T41" fmla="*/ 4 h 100"/>
                  <a:gd name="T42" fmla="*/ 0 w 175"/>
                  <a:gd name="T43" fmla="*/ 1 h 1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75" h="100">
                    <a:moveTo>
                      <a:pt x="0" y="13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64" y="43"/>
                    </a:lnTo>
                    <a:lnTo>
                      <a:pt x="96" y="57"/>
                    </a:lnTo>
                    <a:lnTo>
                      <a:pt x="112" y="57"/>
                    </a:lnTo>
                    <a:lnTo>
                      <a:pt x="127" y="57"/>
                    </a:lnTo>
                    <a:lnTo>
                      <a:pt x="144" y="43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27" y="0"/>
                    </a:lnTo>
                    <a:lnTo>
                      <a:pt x="144" y="0"/>
                    </a:lnTo>
                    <a:lnTo>
                      <a:pt x="175" y="28"/>
                    </a:lnTo>
                    <a:lnTo>
                      <a:pt x="175" y="57"/>
                    </a:lnTo>
                    <a:lnTo>
                      <a:pt x="175" y="72"/>
                    </a:lnTo>
                    <a:lnTo>
                      <a:pt x="160" y="100"/>
                    </a:lnTo>
                    <a:lnTo>
                      <a:pt x="144" y="100"/>
                    </a:lnTo>
                    <a:lnTo>
                      <a:pt x="96" y="100"/>
                    </a:lnTo>
                    <a:lnTo>
                      <a:pt x="48" y="72"/>
                    </a:lnTo>
                    <a:lnTo>
                      <a:pt x="31" y="43"/>
                    </a:lnTo>
                    <a:lnTo>
                      <a:pt x="0" y="13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45" name="Freeform 61"/>
              <p:cNvSpPr>
                <a:spLocks/>
              </p:cNvSpPr>
              <p:nvPr/>
            </p:nvSpPr>
            <p:spPr bwMode="auto">
              <a:xfrm rot="5400000">
                <a:off x="397" y="3991"/>
                <a:ext cx="7" cy="27"/>
              </a:xfrm>
              <a:custGeom>
                <a:avLst/>
                <a:gdLst>
                  <a:gd name="T0" fmla="*/ 0 w 48"/>
                  <a:gd name="T1" fmla="*/ 0 h 87"/>
                  <a:gd name="T2" fmla="*/ 1 w 48"/>
                  <a:gd name="T3" fmla="*/ 2 h 87"/>
                  <a:gd name="T4" fmla="*/ 1 w 48"/>
                  <a:gd name="T5" fmla="*/ 3 h 87"/>
                  <a:gd name="T6" fmla="*/ 1 w 48"/>
                  <a:gd name="T7" fmla="*/ 8 h 87"/>
                  <a:gd name="T8" fmla="*/ 0 w 48"/>
                  <a:gd name="T9" fmla="*/ 4 h 87"/>
                  <a:gd name="T10" fmla="*/ 0 w 48"/>
                  <a:gd name="T11" fmla="*/ 3 h 87"/>
                  <a:gd name="T12" fmla="*/ 0 w 48"/>
                  <a:gd name="T13" fmla="*/ 2 h 87"/>
                  <a:gd name="T14" fmla="*/ 0 w 48"/>
                  <a:gd name="T15" fmla="*/ 0 h 8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87">
                    <a:moveTo>
                      <a:pt x="0" y="0"/>
                    </a:moveTo>
                    <a:lnTo>
                      <a:pt x="31" y="15"/>
                    </a:lnTo>
                    <a:lnTo>
                      <a:pt x="48" y="30"/>
                    </a:lnTo>
                    <a:lnTo>
                      <a:pt x="48" y="87"/>
                    </a:lnTo>
                    <a:lnTo>
                      <a:pt x="0" y="44"/>
                    </a:lnTo>
                    <a:lnTo>
                      <a:pt x="0" y="30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46" name="Freeform 62"/>
              <p:cNvSpPr>
                <a:spLocks/>
              </p:cNvSpPr>
              <p:nvPr/>
            </p:nvSpPr>
            <p:spPr bwMode="auto">
              <a:xfrm rot="5400000">
                <a:off x="406" y="4136"/>
                <a:ext cx="19" cy="50"/>
              </a:xfrm>
              <a:custGeom>
                <a:avLst/>
                <a:gdLst>
                  <a:gd name="T0" fmla="*/ 0 w 129"/>
                  <a:gd name="T1" fmla="*/ 14 h 161"/>
                  <a:gd name="T2" fmla="*/ 0 w 129"/>
                  <a:gd name="T3" fmla="*/ 13 h 161"/>
                  <a:gd name="T4" fmla="*/ 0 w 129"/>
                  <a:gd name="T5" fmla="*/ 10 h 161"/>
                  <a:gd name="T6" fmla="*/ 0 w 129"/>
                  <a:gd name="T7" fmla="*/ 7 h 161"/>
                  <a:gd name="T8" fmla="*/ 0 w 129"/>
                  <a:gd name="T9" fmla="*/ 6 h 161"/>
                  <a:gd name="T10" fmla="*/ 1 w 129"/>
                  <a:gd name="T11" fmla="*/ 6 h 161"/>
                  <a:gd name="T12" fmla="*/ 1 w 129"/>
                  <a:gd name="T13" fmla="*/ 7 h 161"/>
                  <a:gd name="T14" fmla="*/ 1 w 129"/>
                  <a:gd name="T15" fmla="*/ 10 h 161"/>
                  <a:gd name="T16" fmla="*/ 1 w 129"/>
                  <a:gd name="T17" fmla="*/ 13 h 161"/>
                  <a:gd name="T18" fmla="*/ 1 w 129"/>
                  <a:gd name="T19" fmla="*/ 13 h 161"/>
                  <a:gd name="T20" fmla="*/ 1 w 129"/>
                  <a:gd name="T21" fmla="*/ 13 h 161"/>
                  <a:gd name="T22" fmla="*/ 2 w 129"/>
                  <a:gd name="T23" fmla="*/ 10 h 161"/>
                  <a:gd name="T24" fmla="*/ 2 w 129"/>
                  <a:gd name="T25" fmla="*/ 6 h 161"/>
                  <a:gd name="T26" fmla="*/ 2 w 129"/>
                  <a:gd name="T27" fmla="*/ 0 h 161"/>
                  <a:gd name="T28" fmla="*/ 2 w 129"/>
                  <a:gd name="T29" fmla="*/ 0 h 161"/>
                  <a:gd name="T30" fmla="*/ 3 w 129"/>
                  <a:gd name="T31" fmla="*/ 3 h 161"/>
                  <a:gd name="T32" fmla="*/ 3 w 129"/>
                  <a:gd name="T33" fmla="*/ 7 h 161"/>
                  <a:gd name="T34" fmla="*/ 3 w 129"/>
                  <a:gd name="T35" fmla="*/ 10 h 161"/>
                  <a:gd name="T36" fmla="*/ 2 w 129"/>
                  <a:gd name="T37" fmla="*/ 14 h 161"/>
                  <a:gd name="T38" fmla="*/ 2 w 129"/>
                  <a:gd name="T39" fmla="*/ 16 h 161"/>
                  <a:gd name="T40" fmla="*/ 1 w 129"/>
                  <a:gd name="T41" fmla="*/ 16 h 161"/>
                  <a:gd name="T42" fmla="*/ 1 w 129"/>
                  <a:gd name="T43" fmla="*/ 16 h 161"/>
                  <a:gd name="T44" fmla="*/ 0 w 129"/>
                  <a:gd name="T45" fmla="*/ 14 h 16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9" h="161">
                    <a:moveTo>
                      <a:pt x="0" y="146"/>
                    </a:moveTo>
                    <a:lnTo>
                      <a:pt x="0" y="131"/>
                    </a:lnTo>
                    <a:lnTo>
                      <a:pt x="0" y="102"/>
                    </a:lnTo>
                    <a:lnTo>
                      <a:pt x="0" y="74"/>
                    </a:lnTo>
                    <a:lnTo>
                      <a:pt x="16" y="59"/>
                    </a:lnTo>
                    <a:lnTo>
                      <a:pt x="33" y="59"/>
                    </a:lnTo>
                    <a:lnTo>
                      <a:pt x="33" y="74"/>
                    </a:lnTo>
                    <a:lnTo>
                      <a:pt x="33" y="102"/>
                    </a:lnTo>
                    <a:lnTo>
                      <a:pt x="33" y="131"/>
                    </a:lnTo>
                    <a:lnTo>
                      <a:pt x="48" y="131"/>
                    </a:lnTo>
                    <a:lnTo>
                      <a:pt x="64" y="131"/>
                    </a:lnTo>
                    <a:lnTo>
                      <a:pt x="96" y="102"/>
                    </a:lnTo>
                    <a:lnTo>
                      <a:pt x="96" y="59"/>
                    </a:lnTo>
                    <a:lnTo>
                      <a:pt x="96" y="0"/>
                    </a:lnTo>
                    <a:lnTo>
                      <a:pt x="112" y="0"/>
                    </a:lnTo>
                    <a:lnTo>
                      <a:pt x="129" y="30"/>
                    </a:lnTo>
                    <a:lnTo>
                      <a:pt x="129" y="74"/>
                    </a:lnTo>
                    <a:lnTo>
                      <a:pt x="129" y="102"/>
                    </a:lnTo>
                    <a:lnTo>
                      <a:pt x="112" y="146"/>
                    </a:lnTo>
                    <a:lnTo>
                      <a:pt x="81" y="161"/>
                    </a:lnTo>
                    <a:lnTo>
                      <a:pt x="64" y="161"/>
                    </a:lnTo>
                    <a:lnTo>
                      <a:pt x="33" y="161"/>
                    </a:lnTo>
                    <a:lnTo>
                      <a:pt x="0" y="14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47" name="Freeform 63"/>
              <p:cNvSpPr>
                <a:spLocks/>
              </p:cNvSpPr>
              <p:nvPr/>
            </p:nvSpPr>
            <p:spPr bwMode="auto">
              <a:xfrm rot="5400000">
                <a:off x="406" y="4136"/>
                <a:ext cx="19" cy="50"/>
              </a:xfrm>
              <a:custGeom>
                <a:avLst/>
                <a:gdLst>
                  <a:gd name="T0" fmla="*/ 0 w 129"/>
                  <a:gd name="T1" fmla="*/ 14 h 161"/>
                  <a:gd name="T2" fmla="*/ 0 w 129"/>
                  <a:gd name="T3" fmla="*/ 13 h 161"/>
                  <a:gd name="T4" fmla="*/ 0 w 129"/>
                  <a:gd name="T5" fmla="*/ 10 h 161"/>
                  <a:gd name="T6" fmla="*/ 0 w 129"/>
                  <a:gd name="T7" fmla="*/ 7 h 161"/>
                  <a:gd name="T8" fmla="*/ 0 w 129"/>
                  <a:gd name="T9" fmla="*/ 6 h 161"/>
                  <a:gd name="T10" fmla="*/ 1 w 129"/>
                  <a:gd name="T11" fmla="*/ 6 h 161"/>
                  <a:gd name="T12" fmla="*/ 1 w 129"/>
                  <a:gd name="T13" fmla="*/ 7 h 161"/>
                  <a:gd name="T14" fmla="*/ 1 w 129"/>
                  <a:gd name="T15" fmla="*/ 10 h 161"/>
                  <a:gd name="T16" fmla="*/ 1 w 129"/>
                  <a:gd name="T17" fmla="*/ 13 h 161"/>
                  <a:gd name="T18" fmla="*/ 1 w 129"/>
                  <a:gd name="T19" fmla="*/ 13 h 161"/>
                  <a:gd name="T20" fmla="*/ 1 w 129"/>
                  <a:gd name="T21" fmla="*/ 13 h 161"/>
                  <a:gd name="T22" fmla="*/ 2 w 129"/>
                  <a:gd name="T23" fmla="*/ 10 h 161"/>
                  <a:gd name="T24" fmla="*/ 2 w 129"/>
                  <a:gd name="T25" fmla="*/ 6 h 161"/>
                  <a:gd name="T26" fmla="*/ 2 w 129"/>
                  <a:gd name="T27" fmla="*/ 0 h 161"/>
                  <a:gd name="T28" fmla="*/ 2 w 129"/>
                  <a:gd name="T29" fmla="*/ 0 h 161"/>
                  <a:gd name="T30" fmla="*/ 2 w 129"/>
                  <a:gd name="T31" fmla="*/ 0 h 161"/>
                  <a:gd name="T32" fmla="*/ 3 w 129"/>
                  <a:gd name="T33" fmla="*/ 3 h 161"/>
                  <a:gd name="T34" fmla="*/ 3 w 129"/>
                  <a:gd name="T35" fmla="*/ 7 h 161"/>
                  <a:gd name="T36" fmla="*/ 3 w 129"/>
                  <a:gd name="T37" fmla="*/ 10 h 161"/>
                  <a:gd name="T38" fmla="*/ 2 w 129"/>
                  <a:gd name="T39" fmla="*/ 14 h 161"/>
                  <a:gd name="T40" fmla="*/ 2 w 129"/>
                  <a:gd name="T41" fmla="*/ 16 h 161"/>
                  <a:gd name="T42" fmla="*/ 1 w 129"/>
                  <a:gd name="T43" fmla="*/ 16 h 161"/>
                  <a:gd name="T44" fmla="*/ 1 w 129"/>
                  <a:gd name="T45" fmla="*/ 16 h 161"/>
                  <a:gd name="T46" fmla="*/ 0 w 129"/>
                  <a:gd name="T47" fmla="*/ 14 h 16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29" h="161">
                    <a:moveTo>
                      <a:pt x="0" y="146"/>
                    </a:moveTo>
                    <a:lnTo>
                      <a:pt x="0" y="131"/>
                    </a:lnTo>
                    <a:lnTo>
                      <a:pt x="0" y="102"/>
                    </a:lnTo>
                    <a:lnTo>
                      <a:pt x="0" y="74"/>
                    </a:lnTo>
                    <a:lnTo>
                      <a:pt x="16" y="59"/>
                    </a:lnTo>
                    <a:lnTo>
                      <a:pt x="33" y="59"/>
                    </a:lnTo>
                    <a:lnTo>
                      <a:pt x="33" y="74"/>
                    </a:lnTo>
                    <a:lnTo>
                      <a:pt x="33" y="102"/>
                    </a:lnTo>
                    <a:lnTo>
                      <a:pt x="33" y="131"/>
                    </a:lnTo>
                    <a:lnTo>
                      <a:pt x="48" y="131"/>
                    </a:lnTo>
                    <a:lnTo>
                      <a:pt x="64" y="131"/>
                    </a:lnTo>
                    <a:lnTo>
                      <a:pt x="96" y="102"/>
                    </a:lnTo>
                    <a:lnTo>
                      <a:pt x="96" y="59"/>
                    </a:lnTo>
                    <a:lnTo>
                      <a:pt x="96" y="0"/>
                    </a:lnTo>
                    <a:lnTo>
                      <a:pt x="112" y="0"/>
                    </a:lnTo>
                    <a:lnTo>
                      <a:pt x="129" y="30"/>
                    </a:lnTo>
                    <a:lnTo>
                      <a:pt x="129" y="74"/>
                    </a:lnTo>
                    <a:lnTo>
                      <a:pt x="129" y="102"/>
                    </a:lnTo>
                    <a:lnTo>
                      <a:pt x="112" y="146"/>
                    </a:lnTo>
                    <a:lnTo>
                      <a:pt x="81" y="161"/>
                    </a:lnTo>
                    <a:lnTo>
                      <a:pt x="64" y="161"/>
                    </a:lnTo>
                    <a:lnTo>
                      <a:pt x="33" y="161"/>
                    </a:lnTo>
                    <a:lnTo>
                      <a:pt x="0" y="146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48" name="Freeform 64"/>
              <p:cNvSpPr>
                <a:spLocks/>
              </p:cNvSpPr>
              <p:nvPr/>
            </p:nvSpPr>
            <p:spPr bwMode="auto">
              <a:xfrm rot="5400000">
                <a:off x="450" y="3922"/>
                <a:ext cx="133" cy="242"/>
              </a:xfrm>
              <a:custGeom>
                <a:avLst/>
                <a:gdLst>
                  <a:gd name="T0" fmla="*/ 0 w 866"/>
                  <a:gd name="T1" fmla="*/ 72 h 768"/>
                  <a:gd name="T2" fmla="*/ 1 w 866"/>
                  <a:gd name="T3" fmla="*/ 72 h 768"/>
                  <a:gd name="T4" fmla="*/ 2 w 866"/>
                  <a:gd name="T5" fmla="*/ 69 h 768"/>
                  <a:gd name="T6" fmla="*/ 3 w 866"/>
                  <a:gd name="T7" fmla="*/ 52 h 768"/>
                  <a:gd name="T8" fmla="*/ 6 w 866"/>
                  <a:gd name="T9" fmla="*/ 42 h 768"/>
                  <a:gd name="T10" fmla="*/ 10 w 866"/>
                  <a:gd name="T11" fmla="*/ 43 h 768"/>
                  <a:gd name="T12" fmla="*/ 15 w 866"/>
                  <a:gd name="T13" fmla="*/ 56 h 768"/>
                  <a:gd name="T14" fmla="*/ 11 w 866"/>
                  <a:gd name="T15" fmla="*/ 33 h 768"/>
                  <a:gd name="T16" fmla="*/ 11 w 866"/>
                  <a:gd name="T17" fmla="*/ 21 h 768"/>
                  <a:gd name="T18" fmla="*/ 13 w 866"/>
                  <a:gd name="T19" fmla="*/ 12 h 768"/>
                  <a:gd name="T20" fmla="*/ 16 w 866"/>
                  <a:gd name="T21" fmla="*/ 9 h 768"/>
                  <a:gd name="T22" fmla="*/ 19 w 866"/>
                  <a:gd name="T23" fmla="*/ 4 h 768"/>
                  <a:gd name="T24" fmla="*/ 18 w 866"/>
                  <a:gd name="T25" fmla="*/ 4 h 768"/>
                  <a:gd name="T26" fmla="*/ 20 w 866"/>
                  <a:gd name="T27" fmla="*/ 0 h 768"/>
                  <a:gd name="T28" fmla="*/ 20 w 866"/>
                  <a:gd name="T29" fmla="*/ 3 h 768"/>
                  <a:gd name="T30" fmla="*/ 19 w 866"/>
                  <a:gd name="T31" fmla="*/ 10 h 768"/>
                  <a:gd name="T32" fmla="*/ 17 w 866"/>
                  <a:gd name="T33" fmla="*/ 14 h 768"/>
                  <a:gd name="T34" fmla="*/ 18 w 866"/>
                  <a:gd name="T35" fmla="*/ 19 h 768"/>
                  <a:gd name="T36" fmla="*/ 18 w 866"/>
                  <a:gd name="T37" fmla="*/ 27 h 768"/>
                  <a:gd name="T38" fmla="*/ 16 w 866"/>
                  <a:gd name="T39" fmla="*/ 32 h 768"/>
                  <a:gd name="T40" fmla="*/ 14 w 866"/>
                  <a:gd name="T41" fmla="*/ 27 h 768"/>
                  <a:gd name="T42" fmla="*/ 15 w 866"/>
                  <a:gd name="T43" fmla="*/ 27 h 768"/>
                  <a:gd name="T44" fmla="*/ 16 w 866"/>
                  <a:gd name="T45" fmla="*/ 23 h 768"/>
                  <a:gd name="T46" fmla="*/ 14 w 866"/>
                  <a:gd name="T47" fmla="*/ 17 h 768"/>
                  <a:gd name="T48" fmla="*/ 12 w 866"/>
                  <a:gd name="T49" fmla="*/ 20 h 768"/>
                  <a:gd name="T50" fmla="*/ 12 w 866"/>
                  <a:gd name="T51" fmla="*/ 36 h 768"/>
                  <a:gd name="T52" fmla="*/ 14 w 866"/>
                  <a:gd name="T53" fmla="*/ 46 h 768"/>
                  <a:gd name="T54" fmla="*/ 13 w 866"/>
                  <a:gd name="T55" fmla="*/ 37 h 768"/>
                  <a:gd name="T56" fmla="*/ 13 w 866"/>
                  <a:gd name="T57" fmla="*/ 27 h 768"/>
                  <a:gd name="T58" fmla="*/ 14 w 866"/>
                  <a:gd name="T59" fmla="*/ 44 h 768"/>
                  <a:gd name="T60" fmla="*/ 20 w 866"/>
                  <a:gd name="T61" fmla="*/ 68 h 768"/>
                  <a:gd name="T62" fmla="*/ 12 w 866"/>
                  <a:gd name="T63" fmla="*/ 55 h 768"/>
                  <a:gd name="T64" fmla="*/ 8 w 866"/>
                  <a:gd name="T65" fmla="*/ 49 h 768"/>
                  <a:gd name="T66" fmla="*/ 12 w 866"/>
                  <a:gd name="T67" fmla="*/ 52 h 768"/>
                  <a:gd name="T68" fmla="*/ 11 w 866"/>
                  <a:gd name="T69" fmla="*/ 47 h 768"/>
                  <a:gd name="T70" fmla="*/ 7 w 866"/>
                  <a:gd name="T71" fmla="*/ 44 h 768"/>
                  <a:gd name="T72" fmla="*/ 5 w 866"/>
                  <a:gd name="T73" fmla="*/ 53 h 768"/>
                  <a:gd name="T74" fmla="*/ 6 w 866"/>
                  <a:gd name="T75" fmla="*/ 61 h 768"/>
                  <a:gd name="T76" fmla="*/ 8 w 866"/>
                  <a:gd name="T77" fmla="*/ 57 h 768"/>
                  <a:gd name="T78" fmla="*/ 9 w 866"/>
                  <a:gd name="T79" fmla="*/ 57 h 768"/>
                  <a:gd name="T80" fmla="*/ 8 w 866"/>
                  <a:gd name="T81" fmla="*/ 68 h 768"/>
                  <a:gd name="T82" fmla="*/ 5 w 866"/>
                  <a:gd name="T83" fmla="*/ 69 h 768"/>
                  <a:gd name="T84" fmla="*/ 4 w 866"/>
                  <a:gd name="T85" fmla="*/ 62 h 768"/>
                  <a:gd name="T86" fmla="*/ 3 w 866"/>
                  <a:gd name="T87" fmla="*/ 63 h 768"/>
                  <a:gd name="T88" fmla="*/ 3 w 866"/>
                  <a:gd name="T89" fmla="*/ 70 h 768"/>
                  <a:gd name="T90" fmla="*/ 2 w 866"/>
                  <a:gd name="T91" fmla="*/ 76 h 76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866" h="768">
                    <a:moveTo>
                      <a:pt x="0" y="753"/>
                    </a:moveTo>
                    <a:lnTo>
                      <a:pt x="0" y="739"/>
                    </a:lnTo>
                    <a:lnTo>
                      <a:pt x="0" y="724"/>
                    </a:lnTo>
                    <a:lnTo>
                      <a:pt x="33" y="709"/>
                    </a:lnTo>
                    <a:lnTo>
                      <a:pt x="48" y="709"/>
                    </a:lnTo>
                    <a:lnTo>
                      <a:pt x="48" y="724"/>
                    </a:lnTo>
                    <a:lnTo>
                      <a:pt x="64" y="739"/>
                    </a:lnTo>
                    <a:lnTo>
                      <a:pt x="81" y="724"/>
                    </a:lnTo>
                    <a:lnTo>
                      <a:pt x="96" y="696"/>
                    </a:lnTo>
                    <a:lnTo>
                      <a:pt x="96" y="637"/>
                    </a:lnTo>
                    <a:lnTo>
                      <a:pt x="96" y="579"/>
                    </a:lnTo>
                    <a:lnTo>
                      <a:pt x="129" y="522"/>
                    </a:lnTo>
                    <a:lnTo>
                      <a:pt x="161" y="477"/>
                    </a:lnTo>
                    <a:lnTo>
                      <a:pt x="209" y="434"/>
                    </a:lnTo>
                    <a:lnTo>
                      <a:pt x="257" y="420"/>
                    </a:lnTo>
                    <a:lnTo>
                      <a:pt x="321" y="405"/>
                    </a:lnTo>
                    <a:lnTo>
                      <a:pt x="369" y="405"/>
                    </a:lnTo>
                    <a:lnTo>
                      <a:pt x="432" y="434"/>
                    </a:lnTo>
                    <a:lnTo>
                      <a:pt x="528" y="477"/>
                    </a:lnTo>
                    <a:lnTo>
                      <a:pt x="609" y="566"/>
                    </a:lnTo>
                    <a:lnTo>
                      <a:pt x="626" y="566"/>
                    </a:lnTo>
                    <a:lnTo>
                      <a:pt x="626" y="551"/>
                    </a:lnTo>
                    <a:lnTo>
                      <a:pt x="513" y="405"/>
                    </a:lnTo>
                    <a:lnTo>
                      <a:pt x="465" y="333"/>
                    </a:lnTo>
                    <a:lnTo>
                      <a:pt x="449" y="290"/>
                    </a:lnTo>
                    <a:lnTo>
                      <a:pt x="449" y="247"/>
                    </a:lnTo>
                    <a:lnTo>
                      <a:pt x="449" y="217"/>
                    </a:lnTo>
                    <a:lnTo>
                      <a:pt x="465" y="173"/>
                    </a:lnTo>
                    <a:lnTo>
                      <a:pt x="497" y="145"/>
                    </a:lnTo>
                    <a:lnTo>
                      <a:pt x="545" y="116"/>
                    </a:lnTo>
                    <a:lnTo>
                      <a:pt x="578" y="101"/>
                    </a:lnTo>
                    <a:lnTo>
                      <a:pt x="609" y="101"/>
                    </a:lnTo>
                    <a:lnTo>
                      <a:pt x="689" y="86"/>
                    </a:lnTo>
                    <a:lnTo>
                      <a:pt x="770" y="86"/>
                    </a:lnTo>
                    <a:lnTo>
                      <a:pt x="802" y="73"/>
                    </a:lnTo>
                    <a:lnTo>
                      <a:pt x="818" y="43"/>
                    </a:lnTo>
                    <a:lnTo>
                      <a:pt x="818" y="30"/>
                    </a:lnTo>
                    <a:lnTo>
                      <a:pt x="785" y="43"/>
                    </a:lnTo>
                    <a:lnTo>
                      <a:pt x="770" y="43"/>
                    </a:lnTo>
                    <a:lnTo>
                      <a:pt x="785" y="15"/>
                    </a:lnTo>
                    <a:lnTo>
                      <a:pt x="802" y="0"/>
                    </a:lnTo>
                    <a:lnTo>
                      <a:pt x="833" y="0"/>
                    </a:lnTo>
                    <a:lnTo>
                      <a:pt x="850" y="0"/>
                    </a:lnTo>
                    <a:lnTo>
                      <a:pt x="850" y="15"/>
                    </a:lnTo>
                    <a:lnTo>
                      <a:pt x="866" y="30"/>
                    </a:lnTo>
                    <a:lnTo>
                      <a:pt x="850" y="58"/>
                    </a:lnTo>
                    <a:lnTo>
                      <a:pt x="818" y="86"/>
                    </a:lnTo>
                    <a:lnTo>
                      <a:pt x="785" y="101"/>
                    </a:lnTo>
                    <a:lnTo>
                      <a:pt x="770" y="116"/>
                    </a:lnTo>
                    <a:lnTo>
                      <a:pt x="689" y="130"/>
                    </a:lnTo>
                    <a:lnTo>
                      <a:pt x="705" y="145"/>
                    </a:lnTo>
                    <a:lnTo>
                      <a:pt x="722" y="145"/>
                    </a:lnTo>
                    <a:lnTo>
                      <a:pt x="754" y="160"/>
                    </a:lnTo>
                    <a:lnTo>
                      <a:pt x="770" y="188"/>
                    </a:lnTo>
                    <a:lnTo>
                      <a:pt x="770" y="217"/>
                    </a:lnTo>
                    <a:lnTo>
                      <a:pt x="785" y="247"/>
                    </a:lnTo>
                    <a:lnTo>
                      <a:pt x="770" y="275"/>
                    </a:lnTo>
                    <a:lnTo>
                      <a:pt x="737" y="303"/>
                    </a:lnTo>
                    <a:lnTo>
                      <a:pt x="705" y="318"/>
                    </a:lnTo>
                    <a:lnTo>
                      <a:pt x="657" y="318"/>
                    </a:lnTo>
                    <a:lnTo>
                      <a:pt x="609" y="303"/>
                    </a:lnTo>
                    <a:lnTo>
                      <a:pt x="593" y="290"/>
                    </a:lnTo>
                    <a:lnTo>
                      <a:pt x="593" y="275"/>
                    </a:lnTo>
                    <a:lnTo>
                      <a:pt x="593" y="260"/>
                    </a:lnTo>
                    <a:lnTo>
                      <a:pt x="626" y="275"/>
                    </a:lnTo>
                    <a:lnTo>
                      <a:pt x="641" y="275"/>
                    </a:lnTo>
                    <a:lnTo>
                      <a:pt x="657" y="275"/>
                    </a:lnTo>
                    <a:lnTo>
                      <a:pt x="689" y="247"/>
                    </a:lnTo>
                    <a:lnTo>
                      <a:pt x="689" y="232"/>
                    </a:lnTo>
                    <a:lnTo>
                      <a:pt x="689" y="217"/>
                    </a:lnTo>
                    <a:lnTo>
                      <a:pt x="641" y="173"/>
                    </a:lnTo>
                    <a:lnTo>
                      <a:pt x="609" y="173"/>
                    </a:lnTo>
                    <a:lnTo>
                      <a:pt x="578" y="173"/>
                    </a:lnTo>
                    <a:lnTo>
                      <a:pt x="561" y="188"/>
                    </a:lnTo>
                    <a:lnTo>
                      <a:pt x="528" y="203"/>
                    </a:lnTo>
                    <a:lnTo>
                      <a:pt x="497" y="260"/>
                    </a:lnTo>
                    <a:lnTo>
                      <a:pt x="497" y="318"/>
                    </a:lnTo>
                    <a:lnTo>
                      <a:pt x="513" y="362"/>
                    </a:lnTo>
                    <a:lnTo>
                      <a:pt x="528" y="405"/>
                    </a:lnTo>
                    <a:lnTo>
                      <a:pt x="578" y="449"/>
                    </a:lnTo>
                    <a:lnTo>
                      <a:pt x="578" y="464"/>
                    </a:lnTo>
                    <a:lnTo>
                      <a:pt x="593" y="449"/>
                    </a:lnTo>
                    <a:lnTo>
                      <a:pt x="578" y="420"/>
                    </a:lnTo>
                    <a:lnTo>
                      <a:pt x="561" y="377"/>
                    </a:lnTo>
                    <a:lnTo>
                      <a:pt x="545" y="333"/>
                    </a:lnTo>
                    <a:lnTo>
                      <a:pt x="528" y="290"/>
                    </a:lnTo>
                    <a:lnTo>
                      <a:pt x="545" y="275"/>
                    </a:lnTo>
                    <a:lnTo>
                      <a:pt x="561" y="362"/>
                    </a:lnTo>
                    <a:lnTo>
                      <a:pt x="578" y="405"/>
                    </a:lnTo>
                    <a:lnTo>
                      <a:pt x="609" y="449"/>
                    </a:lnTo>
                    <a:lnTo>
                      <a:pt x="657" y="522"/>
                    </a:lnTo>
                    <a:lnTo>
                      <a:pt x="722" y="579"/>
                    </a:lnTo>
                    <a:lnTo>
                      <a:pt x="850" y="681"/>
                    </a:lnTo>
                    <a:lnTo>
                      <a:pt x="785" y="753"/>
                    </a:lnTo>
                    <a:lnTo>
                      <a:pt x="609" y="609"/>
                    </a:lnTo>
                    <a:lnTo>
                      <a:pt x="528" y="551"/>
                    </a:lnTo>
                    <a:lnTo>
                      <a:pt x="465" y="522"/>
                    </a:lnTo>
                    <a:lnTo>
                      <a:pt x="417" y="507"/>
                    </a:lnTo>
                    <a:lnTo>
                      <a:pt x="321" y="492"/>
                    </a:lnTo>
                    <a:lnTo>
                      <a:pt x="369" y="477"/>
                    </a:lnTo>
                    <a:lnTo>
                      <a:pt x="417" y="492"/>
                    </a:lnTo>
                    <a:lnTo>
                      <a:pt x="513" y="522"/>
                    </a:lnTo>
                    <a:lnTo>
                      <a:pt x="528" y="522"/>
                    </a:lnTo>
                    <a:lnTo>
                      <a:pt x="497" y="492"/>
                    </a:lnTo>
                    <a:lnTo>
                      <a:pt x="465" y="477"/>
                    </a:lnTo>
                    <a:lnTo>
                      <a:pt x="417" y="449"/>
                    </a:lnTo>
                    <a:lnTo>
                      <a:pt x="369" y="449"/>
                    </a:lnTo>
                    <a:lnTo>
                      <a:pt x="305" y="449"/>
                    </a:lnTo>
                    <a:lnTo>
                      <a:pt x="257" y="464"/>
                    </a:lnTo>
                    <a:lnTo>
                      <a:pt x="225" y="507"/>
                    </a:lnTo>
                    <a:lnTo>
                      <a:pt x="209" y="536"/>
                    </a:lnTo>
                    <a:lnTo>
                      <a:pt x="209" y="566"/>
                    </a:lnTo>
                    <a:lnTo>
                      <a:pt x="225" y="594"/>
                    </a:lnTo>
                    <a:lnTo>
                      <a:pt x="257" y="609"/>
                    </a:lnTo>
                    <a:lnTo>
                      <a:pt x="288" y="609"/>
                    </a:lnTo>
                    <a:lnTo>
                      <a:pt x="305" y="594"/>
                    </a:lnTo>
                    <a:lnTo>
                      <a:pt x="321" y="579"/>
                    </a:lnTo>
                    <a:lnTo>
                      <a:pt x="336" y="536"/>
                    </a:lnTo>
                    <a:lnTo>
                      <a:pt x="353" y="551"/>
                    </a:lnTo>
                    <a:lnTo>
                      <a:pt x="369" y="579"/>
                    </a:lnTo>
                    <a:lnTo>
                      <a:pt x="369" y="622"/>
                    </a:lnTo>
                    <a:lnTo>
                      <a:pt x="353" y="652"/>
                    </a:lnTo>
                    <a:lnTo>
                      <a:pt x="336" y="681"/>
                    </a:lnTo>
                    <a:lnTo>
                      <a:pt x="305" y="696"/>
                    </a:lnTo>
                    <a:lnTo>
                      <a:pt x="240" y="709"/>
                    </a:lnTo>
                    <a:lnTo>
                      <a:pt x="209" y="696"/>
                    </a:lnTo>
                    <a:lnTo>
                      <a:pt x="161" y="666"/>
                    </a:lnTo>
                    <a:lnTo>
                      <a:pt x="161" y="652"/>
                    </a:lnTo>
                    <a:lnTo>
                      <a:pt x="161" y="622"/>
                    </a:lnTo>
                    <a:lnTo>
                      <a:pt x="144" y="609"/>
                    </a:lnTo>
                    <a:lnTo>
                      <a:pt x="129" y="609"/>
                    </a:lnTo>
                    <a:lnTo>
                      <a:pt x="129" y="637"/>
                    </a:lnTo>
                    <a:lnTo>
                      <a:pt x="129" y="652"/>
                    </a:lnTo>
                    <a:lnTo>
                      <a:pt x="129" y="681"/>
                    </a:lnTo>
                    <a:lnTo>
                      <a:pt x="129" y="709"/>
                    </a:lnTo>
                    <a:lnTo>
                      <a:pt x="112" y="753"/>
                    </a:lnTo>
                    <a:lnTo>
                      <a:pt x="96" y="768"/>
                    </a:lnTo>
                    <a:lnTo>
                      <a:pt x="64" y="768"/>
                    </a:lnTo>
                    <a:lnTo>
                      <a:pt x="33" y="768"/>
                    </a:lnTo>
                    <a:lnTo>
                      <a:pt x="0" y="75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49" name="Freeform 65"/>
              <p:cNvSpPr>
                <a:spLocks/>
              </p:cNvSpPr>
              <p:nvPr/>
            </p:nvSpPr>
            <p:spPr bwMode="auto">
              <a:xfrm rot="5400000">
                <a:off x="413" y="4162"/>
                <a:ext cx="2" cy="0"/>
              </a:xfrm>
              <a:custGeom>
                <a:avLst/>
                <a:gdLst>
                  <a:gd name="T0" fmla="*/ 0 w 17"/>
                  <a:gd name="T1" fmla="*/ 0 w 17"/>
                  <a:gd name="T2" fmla="*/ 0 w 1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7">
                    <a:moveTo>
                      <a:pt x="0" y="0"/>
                    </a:moveTo>
                    <a:lnTo>
                      <a:pt x="17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50" name="Freeform 66"/>
              <p:cNvSpPr>
                <a:spLocks/>
              </p:cNvSpPr>
              <p:nvPr/>
            </p:nvSpPr>
            <p:spPr bwMode="auto">
              <a:xfrm rot="5400000">
                <a:off x="413" y="4162"/>
                <a:ext cx="2" cy="0"/>
              </a:xfrm>
              <a:custGeom>
                <a:avLst/>
                <a:gdLst>
                  <a:gd name="T0" fmla="*/ 0 w 17"/>
                  <a:gd name="T1" fmla="*/ 0 w 17"/>
                  <a:gd name="T2" fmla="*/ 0 w 17"/>
                  <a:gd name="T3" fmla="*/ 0 w 17"/>
                  <a:gd name="T4" fmla="*/ 0 w 17"/>
                  <a:gd name="T5" fmla="*/ 0 w 17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17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0" y="0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51" name="Freeform 67"/>
              <p:cNvSpPr>
                <a:spLocks/>
              </p:cNvSpPr>
              <p:nvPr/>
            </p:nvSpPr>
            <p:spPr bwMode="auto">
              <a:xfrm rot="5400000">
                <a:off x="426" y="4191"/>
                <a:ext cx="25" cy="33"/>
              </a:xfrm>
              <a:custGeom>
                <a:avLst/>
                <a:gdLst>
                  <a:gd name="T0" fmla="*/ 0 w 161"/>
                  <a:gd name="T1" fmla="*/ 9 h 102"/>
                  <a:gd name="T2" fmla="*/ 1 w 161"/>
                  <a:gd name="T3" fmla="*/ 8 h 102"/>
                  <a:gd name="T4" fmla="*/ 3 w 161"/>
                  <a:gd name="T5" fmla="*/ 0 h 102"/>
                  <a:gd name="T6" fmla="*/ 3 w 161"/>
                  <a:gd name="T7" fmla="*/ 2 h 102"/>
                  <a:gd name="T8" fmla="*/ 4 w 161"/>
                  <a:gd name="T9" fmla="*/ 3 h 102"/>
                  <a:gd name="T10" fmla="*/ 3 w 161"/>
                  <a:gd name="T11" fmla="*/ 8 h 102"/>
                  <a:gd name="T12" fmla="*/ 3 w 161"/>
                  <a:gd name="T13" fmla="*/ 11 h 102"/>
                  <a:gd name="T14" fmla="*/ 2 w 161"/>
                  <a:gd name="T15" fmla="*/ 11 h 102"/>
                  <a:gd name="T16" fmla="*/ 2 w 161"/>
                  <a:gd name="T17" fmla="*/ 11 h 102"/>
                  <a:gd name="T18" fmla="*/ 0 w 161"/>
                  <a:gd name="T19" fmla="*/ 11 h 102"/>
                  <a:gd name="T20" fmla="*/ 0 w 161"/>
                  <a:gd name="T21" fmla="*/ 9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1" h="102">
                    <a:moveTo>
                      <a:pt x="0" y="87"/>
                    </a:moveTo>
                    <a:lnTo>
                      <a:pt x="48" y="73"/>
                    </a:lnTo>
                    <a:lnTo>
                      <a:pt x="129" y="0"/>
                    </a:lnTo>
                    <a:lnTo>
                      <a:pt x="144" y="15"/>
                    </a:lnTo>
                    <a:lnTo>
                      <a:pt x="161" y="30"/>
                    </a:lnTo>
                    <a:lnTo>
                      <a:pt x="144" y="73"/>
                    </a:lnTo>
                    <a:lnTo>
                      <a:pt x="129" y="102"/>
                    </a:lnTo>
                    <a:lnTo>
                      <a:pt x="96" y="102"/>
                    </a:lnTo>
                    <a:lnTo>
                      <a:pt x="65" y="102"/>
                    </a:lnTo>
                    <a:lnTo>
                      <a:pt x="0" y="102"/>
                    </a:lnTo>
                    <a:lnTo>
                      <a:pt x="0" y="8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52" name="Freeform 68"/>
              <p:cNvSpPr>
                <a:spLocks/>
              </p:cNvSpPr>
              <p:nvPr/>
            </p:nvSpPr>
            <p:spPr bwMode="auto">
              <a:xfrm rot="5400000">
                <a:off x="426" y="4191"/>
                <a:ext cx="25" cy="33"/>
              </a:xfrm>
              <a:custGeom>
                <a:avLst/>
                <a:gdLst>
                  <a:gd name="T0" fmla="*/ 0 w 161"/>
                  <a:gd name="T1" fmla="*/ 9 h 102"/>
                  <a:gd name="T2" fmla="*/ 1 w 161"/>
                  <a:gd name="T3" fmla="*/ 8 h 102"/>
                  <a:gd name="T4" fmla="*/ 3 w 161"/>
                  <a:gd name="T5" fmla="*/ 0 h 102"/>
                  <a:gd name="T6" fmla="*/ 3 w 161"/>
                  <a:gd name="T7" fmla="*/ 2 h 102"/>
                  <a:gd name="T8" fmla="*/ 4 w 161"/>
                  <a:gd name="T9" fmla="*/ 3 h 102"/>
                  <a:gd name="T10" fmla="*/ 3 w 161"/>
                  <a:gd name="T11" fmla="*/ 8 h 102"/>
                  <a:gd name="T12" fmla="*/ 3 w 161"/>
                  <a:gd name="T13" fmla="*/ 11 h 102"/>
                  <a:gd name="T14" fmla="*/ 2 w 161"/>
                  <a:gd name="T15" fmla="*/ 11 h 102"/>
                  <a:gd name="T16" fmla="*/ 2 w 161"/>
                  <a:gd name="T17" fmla="*/ 11 h 102"/>
                  <a:gd name="T18" fmla="*/ 0 w 161"/>
                  <a:gd name="T19" fmla="*/ 11 h 102"/>
                  <a:gd name="T20" fmla="*/ 0 w 161"/>
                  <a:gd name="T21" fmla="*/ 9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1" h="102">
                    <a:moveTo>
                      <a:pt x="0" y="87"/>
                    </a:moveTo>
                    <a:lnTo>
                      <a:pt x="48" y="73"/>
                    </a:lnTo>
                    <a:lnTo>
                      <a:pt x="129" y="0"/>
                    </a:lnTo>
                    <a:lnTo>
                      <a:pt x="144" y="15"/>
                    </a:lnTo>
                    <a:lnTo>
                      <a:pt x="161" y="30"/>
                    </a:lnTo>
                    <a:lnTo>
                      <a:pt x="144" y="73"/>
                    </a:lnTo>
                    <a:lnTo>
                      <a:pt x="129" y="102"/>
                    </a:lnTo>
                    <a:lnTo>
                      <a:pt x="96" y="102"/>
                    </a:lnTo>
                    <a:lnTo>
                      <a:pt x="65" y="102"/>
                    </a:lnTo>
                    <a:lnTo>
                      <a:pt x="0" y="102"/>
                    </a:lnTo>
                    <a:lnTo>
                      <a:pt x="0" y="87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53" name="Freeform 69"/>
              <p:cNvSpPr>
                <a:spLocks/>
              </p:cNvSpPr>
              <p:nvPr/>
            </p:nvSpPr>
            <p:spPr bwMode="auto">
              <a:xfrm rot="5400000">
                <a:off x="441" y="4045"/>
                <a:ext cx="3" cy="24"/>
              </a:xfrm>
              <a:custGeom>
                <a:avLst/>
                <a:gdLst>
                  <a:gd name="T0" fmla="*/ 0 w 15"/>
                  <a:gd name="T1" fmla="*/ 0 h 73"/>
                  <a:gd name="T2" fmla="*/ 1 w 15"/>
                  <a:gd name="T3" fmla="*/ 2 h 73"/>
                  <a:gd name="T4" fmla="*/ 1 w 15"/>
                  <a:gd name="T5" fmla="*/ 3 h 73"/>
                  <a:gd name="T6" fmla="*/ 1 w 15"/>
                  <a:gd name="T7" fmla="*/ 6 h 73"/>
                  <a:gd name="T8" fmla="*/ 0 w 15"/>
                  <a:gd name="T9" fmla="*/ 8 h 73"/>
                  <a:gd name="T10" fmla="*/ 0 w 15"/>
                  <a:gd name="T11" fmla="*/ 0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73">
                    <a:moveTo>
                      <a:pt x="0" y="0"/>
                    </a:moveTo>
                    <a:lnTo>
                      <a:pt x="15" y="15"/>
                    </a:lnTo>
                    <a:lnTo>
                      <a:pt x="15" y="30"/>
                    </a:lnTo>
                    <a:lnTo>
                      <a:pt x="15" y="58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54" name="Freeform 70"/>
              <p:cNvSpPr>
                <a:spLocks/>
              </p:cNvSpPr>
              <p:nvPr/>
            </p:nvSpPr>
            <p:spPr bwMode="auto">
              <a:xfrm rot="5400000">
                <a:off x="445" y="4149"/>
                <a:ext cx="27" cy="27"/>
              </a:xfrm>
              <a:custGeom>
                <a:avLst/>
                <a:gdLst>
                  <a:gd name="T0" fmla="*/ 0 w 175"/>
                  <a:gd name="T1" fmla="*/ 7 h 87"/>
                  <a:gd name="T2" fmla="*/ 0 w 175"/>
                  <a:gd name="T3" fmla="*/ 4 h 87"/>
                  <a:gd name="T4" fmla="*/ 0 w 175"/>
                  <a:gd name="T5" fmla="*/ 3 h 87"/>
                  <a:gd name="T6" fmla="*/ 1 w 175"/>
                  <a:gd name="T7" fmla="*/ 0 h 87"/>
                  <a:gd name="T8" fmla="*/ 2 w 175"/>
                  <a:gd name="T9" fmla="*/ 0 h 87"/>
                  <a:gd name="T10" fmla="*/ 2 w 175"/>
                  <a:gd name="T11" fmla="*/ 1 h 87"/>
                  <a:gd name="T12" fmla="*/ 2 w 175"/>
                  <a:gd name="T13" fmla="*/ 1 h 87"/>
                  <a:gd name="T14" fmla="*/ 1 w 175"/>
                  <a:gd name="T15" fmla="*/ 3 h 87"/>
                  <a:gd name="T16" fmla="*/ 1 w 175"/>
                  <a:gd name="T17" fmla="*/ 4 h 87"/>
                  <a:gd name="T18" fmla="*/ 1 w 175"/>
                  <a:gd name="T19" fmla="*/ 6 h 87"/>
                  <a:gd name="T20" fmla="*/ 2 w 175"/>
                  <a:gd name="T21" fmla="*/ 6 h 87"/>
                  <a:gd name="T22" fmla="*/ 3 w 175"/>
                  <a:gd name="T23" fmla="*/ 4 h 87"/>
                  <a:gd name="T24" fmla="*/ 4 w 175"/>
                  <a:gd name="T25" fmla="*/ 0 h 87"/>
                  <a:gd name="T26" fmla="*/ 4 w 175"/>
                  <a:gd name="T27" fmla="*/ 0 h 87"/>
                  <a:gd name="T28" fmla="*/ 4 w 175"/>
                  <a:gd name="T29" fmla="*/ 1 h 87"/>
                  <a:gd name="T30" fmla="*/ 4 w 175"/>
                  <a:gd name="T31" fmla="*/ 4 h 87"/>
                  <a:gd name="T32" fmla="*/ 3 w 175"/>
                  <a:gd name="T33" fmla="*/ 7 h 87"/>
                  <a:gd name="T34" fmla="*/ 3 w 175"/>
                  <a:gd name="T35" fmla="*/ 8 h 87"/>
                  <a:gd name="T36" fmla="*/ 2 w 175"/>
                  <a:gd name="T37" fmla="*/ 8 h 87"/>
                  <a:gd name="T38" fmla="*/ 1 w 175"/>
                  <a:gd name="T39" fmla="*/ 8 h 87"/>
                  <a:gd name="T40" fmla="*/ 0 w 175"/>
                  <a:gd name="T41" fmla="*/ 7 h 8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75" h="87">
                    <a:moveTo>
                      <a:pt x="0" y="72"/>
                    </a:moveTo>
                    <a:lnTo>
                      <a:pt x="0" y="44"/>
                    </a:lnTo>
                    <a:lnTo>
                      <a:pt x="15" y="29"/>
                    </a:lnTo>
                    <a:lnTo>
                      <a:pt x="48" y="0"/>
                    </a:lnTo>
                    <a:lnTo>
                      <a:pt x="79" y="0"/>
                    </a:lnTo>
                    <a:lnTo>
                      <a:pt x="96" y="14"/>
                    </a:lnTo>
                    <a:lnTo>
                      <a:pt x="79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57"/>
                    </a:lnTo>
                    <a:lnTo>
                      <a:pt x="79" y="57"/>
                    </a:lnTo>
                    <a:lnTo>
                      <a:pt x="111" y="44"/>
                    </a:lnTo>
                    <a:lnTo>
                      <a:pt x="159" y="0"/>
                    </a:lnTo>
                    <a:lnTo>
                      <a:pt x="175" y="0"/>
                    </a:lnTo>
                    <a:lnTo>
                      <a:pt x="175" y="14"/>
                    </a:lnTo>
                    <a:lnTo>
                      <a:pt x="159" y="44"/>
                    </a:lnTo>
                    <a:lnTo>
                      <a:pt x="144" y="72"/>
                    </a:lnTo>
                    <a:lnTo>
                      <a:pt x="111" y="87"/>
                    </a:lnTo>
                    <a:lnTo>
                      <a:pt x="79" y="87"/>
                    </a:lnTo>
                    <a:lnTo>
                      <a:pt x="31" y="87"/>
                    </a:lnTo>
                    <a:lnTo>
                      <a:pt x="0" y="7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55" name="Freeform 71"/>
              <p:cNvSpPr>
                <a:spLocks/>
              </p:cNvSpPr>
              <p:nvPr/>
            </p:nvSpPr>
            <p:spPr bwMode="auto">
              <a:xfrm rot="5400000">
                <a:off x="445" y="4149"/>
                <a:ext cx="27" cy="27"/>
              </a:xfrm>
              <a:custGeom>
                <a:avLst/>
                <a:gdLst>
                  <a:gd name="T0" fmla="*/ 0 w 175"/>
                  <a:gd name="T1" fmla="*/ 7 h 87"/>
                  <a:gd name="T2" fmla="*/ 0 w 175"/>
                  <a:gd name="T3" fmla="*/ 4 h 87"/>
                  <a:gd name="T4" fmla="*/ 0 w 175"/>
                  <a:gd name="T5" fmla="*/ 3 h 87"/>
                  <a:gd name="T6" fmla="*/ 1 w 175"/>
                  <a:gd name="T7" fmla="*/ 0 h 87"/>
                  <a:gd name="T8" fmla="*/ 1 w 175"/>
                  <a:gd name="T9" fmla="*/ 0 h 87"/>
                  <a:gd name="T10" fmla="*/ 2 w 175"/>
                  <a:gd name="T11" fmla="*/ 0 h 87"/>
                  <a:gd name="T12" fmla="*/ 2 w 175"/>
                  <a:gd name="T13" fmla="*/ 1 h 87"/>
                  <a:gd name="T14" fmla="*/ 2 w 175"/>
                  <a:gd name="T15" fmla="*/ 1 h 87"/>
                  <a:gd name="T16" fmla="*/ 1 w 175"/>
                  <a:gd name="T17" fmla="*/ 3 h 87"/>
                  <a:gd name="T18" fmla="*/ 1 w 175"/>
                  <a:gd name="T19" fmla="*/ 4 h 87"/>
                  <a:gd name="T20" fmla="*/ 1 w 175"/>
                  <a:gd name="T21" fmla="*/ 6 h 87"/>
                  <a:gd name="T22" fmla="*/ 2 w 175"/>
                  <a:gd name="T23" fmla="*/ 6 h 87"/>
                  <a:gd name="T24" fmla="*/ 3 w 175"/>
                  <a:gd name="T25" fmla="*/ 4 h 87"/>
                  <a:gd name="T26" fmla="*/ 4 w 175"/>
                  <a:gd name="T27" fmla="*/ 0 h 87"/>
                  <a:gd name="T28" fmla="*/ 4 w 175"/>
                  <a:gd name="T29" fmla="*/ 0 h 87"/>
                  <a:gd name="T30" fmla="*/ 4 w 175"/>
                  <a:gd name="T31" fmla="*/ 1 h 87"/>
                  <a:gd name="T32" fmla="*/ 4 w 175"/>
                  <a:gd name="T33" fmla="*/ 1 h 87"/>
                  <a:gd name="T34" fmla="*/ 4 w 175"/>
                  <a:gd name="T35" fmla="*/ 4 h 87"/>
                  <a:gd name="T36" fmla="*/ 3 w 175"/>
                  <a:gd name="T37" fmla="*/ 7 h 87"/>
                  <a:gd name="T38" fmla="*/ 3 w 175"/>
                  <a:gd name="T39" fmla="*/ 8 h 87"/>
                  <a:gd name="T40" fmla="*/ 2 w 175"/>
                  <a:gd name="T41" fmla="*/ 8 h 87"/>
                  <a:gd name="T42" fmla="*/ 1 w 175"/>
                  <a:gd name="T43" fmla="*/ 8 h 87"/>
                  <a:gd name="T44" fmla="*/ 0 w 175"/>
                  <a:gd name="T45" fmla="*/ 7 h 8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75" h="87">
                    <a:moveTo>
                      <a:pt x="0" y="72"/>
                    </a:moveTo>
                    <a:lnTo>
                      <a:pt x="0" y="44"/>
                    </a:lnTo>
                    <a:lnTo>
                      <a:pt x="15" y="29"/>
                    </a:lnTo>
                    <a:lnTo>
                      <a:pt x="48" y="0"/>
                    </a:lnTo>
                    <a:lnTo>
                      <a:pt x="79" y="0"/>
                    </a:lnTo>
                    <a:lnTo>
                      <a:pt x="96" y="14"/>
                    </a:lnTo>
                    <a:lnTo>
                      <a:pt x="79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57"/>
                    </a:lnTo>
                    <a:lnTo>
                      <a:pt x="79" y="57"/>
                    </a:lnTo>
                    <a:lnTo>
                      <a:pt x="111" y="44"/>
                    </a:lnTo>
                    <a:lnTo>
                      <a:pt x="159" y="0"/>
                    </a:lnTo>
                    <a:lnTo>
                      <a:pt x="175" y="0"/>
                    </a:lnTo>
                    <a:lnTo>
                      <a:pt x="175" y="14"/>
                    </a:lnTo>
                    <a:lnTo>
                      <a:pt x="159" y="44"/>
                    </a:lnTo>
                    <a:lnTo>
                      <a:pt x="144" y="72"/>
                    </a:lnTo>
                    <a:lnTo>
                      <a:pt x="111" y="87"/>
                    </a:lnTo>
                    <a:lnTo>
                      <a:pt x="79" y="87"/>
                    </a:lnTo>
                    <a:lnTo>
                      <a:pt x="31" y="87"/>
                    </a:lnTo>
                    <a:lnTo>
                      <a:pt x="0" y="72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56" name="Freeform 72"/>
              <p:cNvSpPr>
                <a:spLocks/>
              </p:cNvSpPr>
              <p:nvPr/>
            </p:nvSpPr>
            <p:spPr bwMode="auto">
              <a:xfrm rot="5400000">
                <a:off x="458" y="4233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57" name="Freeform 73"/>
              <p:cNvSpPr>
                <a:spLocks/>
              </p:cNvSpPr>
              <p:nvPr/>
            </p:nvSpPr>
            <p:spPr bwMode="auto">
              <a:xfrm rot="5400000">
                <a:off x="483" y="4160"/>
                <a:ext cx="18" cy="28"/>
              </a:xfrm>
              <a:custGeom>
                <a:avLst/>
                <a:gdLst>
                  <a:gd name="T0" fmla="*/ 0 w 112"/>
                  <a:gd name="T1" fmla="*/ 5 h 87"/>
                  <a:gd name="T2" fmla="*/ 0 w 112"/>
                  <a:gd name="T3" fmla="*/ 3 h 87"/>
                  <a:gd name="T4" fmla="*/ 0 w 112"/>
                  <a:gd name="T5" fmla="*/ 0 h 87"/>
                  <a:gd name="T6" fmla="*/ 1 w 112"/>
                  <a:gd name="T7" fmla="*/ 0 h 87"/>
                  <a:gd name="T8" fmla="*/ 1 w 112"/>
                  <a:gd name="T9" fmla="*/ 2 h 87"/>
                  <a:gd name="T10" fmla="*/ 1 w 112"/>
                  <a:gd name="T11" fmla="*/ 3 h 87"/>
                  <a:gd name="T12" fmla="*/ 1 w 112"/>
                  <a:gd name="T13" fmla="*/ 5 h 87"/>
                  <a:gd name="T14" fmla="*/ 1 w 112"/>
                  <a:gd name="T15" fmla="*/ 6 h 87"/>
                  <a:gd name="T16" fmla="*/ 1 w 112"/>
                  <a:gd name="T17" fmla="*/ 6 h 87"/>
                  <a:gd name="T18" fmla="*/ 2 w 112"/>
                  <a:gd name="T19" fmla="*/ 5 h 87"/>
                  <a:gd name="T20" fmla="*/ 2 w 112"/>
                  <a:gd name="T21" fmla="*/ 3 h 87"/>
                  <a:gd name="T22" fmla="*/ 2 w 112"/>
                  <a:gd name="T23" fmla="*/ 3 h 87"/>
                  <a:gd name="T24" fmla="*/ 3 w 112"/>
                  <a:gd name="T25" fmla="*/ 5 h 87"/>
                  <a:gd name="T26" fmla="*/ 2 w 112"/>
                  <a:gd name="T27" fmla="*/ 6 h 87"/>
                  <a:gd name="T28" fmla="*/ 2 w 112"/>
                  <a:gd name="T29" fmla="*/ 7 h 87"/>
                  <a:gd name="T30" fmla="*/ 1 w 112"/>
                  <a:gd name="T31" fmla="*/ 9 h 87"/>
                  <a:gd name="T32" fmla="*/ 0 w 112"/>
                  <a:gd name="T33" fmla="*/ 9 h 87"/>
                  <a:gd name="T34" fmla="*/ 0 w 112"/>
                  <a:gd name="T35" fmla="*/ 7 h 87"/>
                  <a:gd name="T36" fmla="*/ 0 w 112"/>
                  <a:gd name="T37" fmla="*/ 5 h 8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2" h="87">
                    <a:moveTo>
                      <a:pt x="0" y="44"/>
                    </a:moveTo>
                    <a:lnTo>
                      <a:pt x="0" y="29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33" y="14"/>
                    </a:lnTo>
                    <a:lnTo>
                      <a:pt x="33" y="29"/>
                    </a:lnTo>
                    <a:lnTo>
                      <a:pt x="33" y="44"/>
                    </a:lnTo>
                    <a:lnTo>
                      <a:pt x="33" y="57"/>
                    </a:lnTo>
                    <a:lnTo>
                      <a:pt x="48" y="57"/>
                    </a:lnTo>
                    <a:lnTo>
                      <a:pt x="64" y="44"/>
                    </a:lnTo>
                    <a:lnTo>
                      <a:pt x="81" y="29"/>
                    </a:lnTo>
                    <a:lnTo>
                      <a:pt x="96" y="29"/>
                    </a:lnTo>
                    <a:lnTo>
                      <a:pt x="112" y="44"/>
                    </a:lnTo>
                    <a:lnTo>
                      <a:pt x="96" y="57"/>
                    </a:lnTo>
                    <a:lnTo>
                      <a:pt x="81" y="72"/>
                    </a:lnTo>
                    <a:lnTo>
                      <a:pt x="33" y="87"/>
                    </a:lnTo>
                    <a:lnTo>
                      <a:pt x="16" y="87"/>
                    </a:lnTo>
                    <a:lnTo>
                      <a:pt x="16" y="72"/>
                    </a:lnTo>
                    <a:lnTo>
                      <a:pt x="0" y="4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58" name="Freeform 74"/>
              <p:cNvSpPr>
                <a:spLocks/>
              </p:cNvSpPr>
              <p:nvPr/>
            </p:nvSpPr>
            <p:spPr bwMode="auto">
              <a:xfrm rot="5400000">
                <a:off x="483" y="4160"/>
                <a:ext cx="18" cy="28"/>
              </a:xfrm>
              <a:custGeom>
                <a:avLst/>
                <a:gdLst>
                  <a:gd name="T0" fmla="*/ 0 w 112"/>
                  <a:gd name="T1" fmla="*/ 5 h 87"/>
                  <a:gd name="T2" fmla="*/ 0 w 112"/>
                  <a:gd name="T3" fmla="*/ 3 h 87"/>
                  <a:gd name="T4" fmla="*/ 0 w 112"/>
                  <a:gd name="T5" fmla="*/ 0 h 87"/>
                  <a:gd name="T6" fmla="*/ 1 w 112"/>
                  <a:gd name="T7" fmla="*/ 0 h 87"/>
                  <a:gd name="T8" fmla="*/ 1 w 112"/>
                  <a:gd name="T9" fmla="*/ 2 h 87"/>
                  <a:gd name="T10" fmla="*/ 1 w 112"/>
                  <a:gd name="T11" fmla="*/ 3 h 87"/>
                  <a:gd name="T12" fmla="*/ 1 w 112"/>
                  <a:gd name="T13" fmla="*/ 5 h 87"/>
                  <a:gd name="T14" fmla="*/ 1 w 112"/>
                  <a:gd name="T15" fmla="*/ 6 h 87"/>
                  <a:gd name="T16" fmla="*/ 1 w 112"/>
                  <a:gd name="T17" fmla="*/ 6 h 87"/>
                  <a:gd name="T18" fmla="*/ 2 w 112"/>
                  <a:gd name="T19" fmla="*/ 5 h 87"/>
                  <a:gd name="T20" fmla="*/ 2 w 112"/>
                  <a:gd name="T21" fmla="*/ 3 h 87"/>
                  <a:gd name="T22" fmla="*/ 2 w 112"/>
                  <a:gd name="T23" fmla="*/ 3 h 87"/>
                  <a:gd name="T24" fmla="*/ 3 w 112"/>
                  <a:gd name="T25" fmla="*/ 5 h 87"/>
                  <a:gd name="T26" fmla="*/ 2 w 112"/>
                  <a:gd name="T27" fmla="*/ 6 h 87"/>
                  <a:gd name="T28" fmla="*/ 2 w 112"/>
                  <a:gd name="T29" fmla="*/ 7 h 87"/>
                  <a:gd name="T30" fmla="*/ 1 w 112"/>
                  <a:gd name="T31" fmla="*/ 9 h 87"/>
                  <a:gd name="T32" fmla="*/ 0 w 112"/>
                  <a:gd name="T33" fmla="*/ 9 h 87"/>
                  <a:gd name="T34" fmla="*/ 0 w 112"/>
                  <a:gd name="T35" fmla="*/ 7 h 87"/>
                  <a:gd name="T36" fmla="*/ 0 w 112"/>
                  <a:gd name="T37" fmla="*/ 5 h 8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2" h="87">
                    <a:moveTo>
                      <a:pt x="0" y="44"/>
                    </a:moveTo>
                    <a:lnTo>
                      <a:pt x="0" y="29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33" y="14"/>
                    </a:lnTo>
                    <a:lnTo>
                      <a:pt x="33" y="29"/>
                    </a:lnTo>
                    <a:lnTo>
                      <a:pt x="33" y="44"/>
                    </a:lnTo>
                    <a:lnTo>
                      <a:pt x="33" y="57"/>
                    </a:lnTo>
                    <a:lnTo>
                      <a:pt x="48" y="57"/>
                    </a:lnTo>
                    <a:lnTo>
                      <a:pt x="64" y="44"/>
                    </a:lnTo>
                    <a:lnTo>
                      <a:pt x="81" y="29"/>
                    </a:lnTo>
                    <a:lnTo>
                      <a:pt x="96" y="29"/>
                    </a:lnTo>
                    <a:lnTo>
                      <a:pt x="112" y="44"/>
                    </a:lnTo>
                    <a:lnTo>
                      <a:pt x="96" y="57"/>
                    </a:lnTo>
                    <a:lnTo>
                      <a:pt x="81" y="72"/>
                    </a:lnTo>
                    <a:lnTo>
                      <a:pt x="33" y="87"/>
                    </a:lnTo>
                    <a:lnTo>
                      <a:pt x="16" y="87"/>
                    </a:lnTo>
                    <a:lnTo>
                      <a:pt x="16" y="72"/>
                    </a:lnTo>
                    <a:lnTo>
                      <a:pt x="0" y="44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59" name="Freeform 75"/>
              <p:cNvSpPr>
                <a:spLocks/>
              </p:cNvSpPr>
              <p:nvPr/>
            </p:nvSpPr>
            <p:spPr bwMode="auto">
              <a:xfrm rot="5400000">
                <a:off x="484" y="4079"/>
                <a:ext cx="7" cy="9"/>
              </a:xfrm>
              <a:custGeom>
                <a:avLst/>
                <a:gdLst>
                  <a:gd name="T0" fmla="*/ 0 w 48"/>
                  <a:gd name="T1" fmla="*/ 1 h 28"/>
                  <a:gd name="T2" fmla="*/ 0 w 48"/>
                  <a:gd name="T3" fmla="*/ 0 h 28"/>
                  <a:gd name="T4" fmla="*/ 0 w 48"/>
                  <a:gd name="T5" fmla="*/ 0 h 28"/>
                  <a:gd name="T6" fmla="*/ 1 w 48"/>
                  <a:gd name="T7" fmla="*/ 0 h 28"/>
                  <a:gd name="T8" fmla="*/ 1 w 48"/>
                  <a:gd name="T9" fmla="*/ 1 h 28"/>
                  <a:gd name="T10" fmla="*/ 1 w 48"/>
                  <a:gd name="T11" fmla="*/ 3 h 28"/>
                  <a:gd name="T12" fmla="*/ 0 w 48"/>
                  <a:gd name="T13" fmla="*/ 3 h 28"/>
                  <a:gd name="T14" fmla="*/ 0 w 48"/>
                  <a:gd name="T15" fmla="*/ 1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28">
                    <a:moveTo>
                      <a:pt x="0" y="13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48" y="0"/>
                    </a:lnTo>
                    <a:lnTo>
                      <a:pt x="48" y="13"/>
                    </a:lnTo>
                    <a:lnTo>
                      <a:pt x="31" y="28"/>
                    </a:lnTo>
                    <a:lnTo>
                      <a:pt x="15" y="28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60" name="Freeform 76"/>
              <p:cNvSpPr>
                <a:spLocks/>
              </p:cNvSpPr>
              <p:nvPr/>
            </p:nvSpPr>
            <p:spPr bwMode="auto">
              <a:xfrm rot="5400000">
                <a:off x="730" y="3881"/>
                <a:ext cx="133" cy="599"/>
              </a:xfrm>
              <a:custGeom>
                <a:avLst/>
                <a:gdLst>
                  <a:gd name="T0" fmla="*/ 0 w 866"/>
                  <a:gd name="T1" fmla="*/ 188 h 1897"/>
                  <a:gd name="T2" fmla="*/ 2 w 866"/>
                  <a:gd name="T3" fmla="*/ 185 h 1897"/>
                  <a:gd name="T4" fmla="*/ 3 w 866"/>
                  <a:gd name="T5" fmla="*/ 182 h 1897"/>
                  <a:gd name="T6" fmla="*/ 5 w 866"/>
                  <a:gd name="T7" fmla="*/ 177 h 1897"/>
                  <a:gd name="T8" fmla="*/ 7 w 866"/>
                  <a:gd name="T9" fmla="*/ 173 h 1897"/>
                  <a:gd name="T10" fmla="*/ 8 w 866"/>
                  <a:gd name="T11" fmla="*/ 169 h 1897"/>
                  <a:gd name="T12" fmla="*/ 10 w 866"/>
                  <a:gd name="T13" fmla="*/ 163 h 1897"/>
                  <a:gd name="T14" fmla="*/ 11 w 866"/>
                  <a:gd name="T15" fmla="*/ 156 h 1897"/>
                  <a:gd name="T16" fmla="*/ 12 w 866"/>
                  <a:gd name="T17" fmla="*/ 150 h 1897"/>
                  <a:gd name="T18" fmla="*/ 12 w 866"/>
                  <a:gd name="T19" fmla="*/ 143 h 1897"/>
                  <a:gd name="T20" fmla="*/ 13 w 866"/>
                  <a:gd name="T21" fmla="*/ 131 h 1897"/>
                  <a:gd name="T22" fmla="*/ 14 w 866"/>
                  <a:gd name="T23" fmla="*/ 118 h 1897"/>
                  <a:gd name="T24" fmla="*/ 14 w 866"/>
                  <a:gd name="T25" fmla="*/ 94 h 1897"/>
                  <a:gd name="T26" fmla="*/ 20 w 866"/>
                  <a:gd name="T27" fmla="*/ 94 h 1897"/>
                  <a:gd name="T28" fmla="*/ 20 w 866"/>
                  <a:gd name="T29" fmla="*/ 91 h 1897"/>
                  <a:gd name="T30" fmla="*/ 20 w 866"/>
                  <a:gd name="T31" fmla="*/ 9 h 1897"/>
                  <a:gd name="T32" fmla="*/ 20 w 866"/>
                  <a:gd name="T33" fmla="*/ 0 h 1897"/>
                  <a:gd name="T34" fmla="*/ 20 w 866"/>
                  <a:gd name="T35" fmla="*/ 0 h 1897"/>
                  <a:gd name="T36" fmla="*/ 20 w 866"/>
                  <a:gd name="T37" fmla="*/ 17 h 1897"/>
                  <a:gd name="T38" fmla="*/ 20 w 866"/>
                  <a:gd name="T39" fmla="*/ 95 h 1897"/>
                  <a:gd name="T40" fmla="*/ 17 w 866"/>
                  <a:gd name="T41" fmla="*/ 97 h 1897"/>
                  <a:gd name="T42" fmla="*/ 15 w 866"/>
                  <a:gd name="T43" fmla="*/ 97 h 1897"/>
                  <a:gd name="T44" fmla="*/ 15 w 866"/>
                  <a:gd name="T45" fmla="*/ 98 h 1897"/>
                  <a:gd name="T46" fmla="*/ 15 w 866"/>
                  <a:gd name="T47" fmla="*/ 114 h 1897"/>
                  <a:gd name="T48" fmla="*/ 14 w 866"/>
                  <a:gd name="T49" fmla="*/ 130 h 1897"/>
                  <a:gd name="T50" fmla="*/ 14 w 866"/>
                  <a:gd name="T51" fmla="*/ 139 h 1897"/>
                  <a:gd name="T52" fmla="*/ 13 w 866"/>
                  <a:gd name="T53" fmla="*/ 146 h 1897"/>
                  <a:gd name="T54" fmla="*/ 12 w 866"/>
                  <a:gd name="T55" fmla="*/ 153 h 1897"/>
                  <a:gd name="T56" fmla="*/ 11 w 866"/>
                  <a:gd name="T57" fmla="*/ 160 h 1897"/>
                  <a:gd name="T58" fmla="*/ 9 w 866"/>
                  <a:gd name="T59" fmla="*/ 170 h 1897"/>
                  <a:gd name="T60" fmla="*/ 6 w 866"/>
                  <a:gd name="T61" fmla="*/ 179 h 1897"/>
                  <a:gd name="T62" fmla="*/ 5 w 866"/>
                  <a:gd name="T63" fmla="*/ 182 h 1897"/>
                  <a:gd name="T64" fmla="*/ 3 w 866"/>
                  <a:gd name="T65" fmla="*/ 185 h 1897"/>
                  <a:gd name="T66" fmla="*/ 2 w 866"/>
                  <a:gd name="T67" fmla="*/ 188 h 1897"/>
                  <a:gd name="T68" fmla="*/ 0 w 866"/>
                  <a:gd name="T69" fmla="*/ 189 h 1897"/>
                  <a:gd name="T70" fmla="*/ 0 w 866"/>
                  <a:gd name="T71" fmla="*/ 188 h 189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66" h="1897">
                    <a:moveTo>
                      <a:pt x="0" y="1882"/>
                    </a:moveTo>
                    <a:lnTo>
                      <a:pt x="64" y="1853"/>
                    </a:lnTo>
                    <a:lnTo>
                      <a:pt x="144" y="1825"/>
                    </a:lnTo>
                    <a:lnTo>
                      <a:pt x="225" y="1781"/>
                    </a:lnTo>
                    <a:lnTo>
                      <a:pt x="288" y="1738"/>
                    </a:lnTo>
                    <a:lnTo>
                      <a:pt x="352" y="1695"/>
                    </a:lnTo>
                    <a:lnTo>
                      <a:pt x="417" y="1636"/>
                    </a:lnTo>
                    <a:lnTo>
                      <a:pt x="465" y="1564"/>
                    </a:lnTo>
                    <a:lnTo>
                      <a:pt x="497" y="1506"/>
                    </a:lnTo>
                    <a:lnTo>
                      <a:pt x="528" y="1433"/>
                    </a:lnTo>
                    <a:lnTo>
                      <a:pt x="561" y="1317"/>
                    </a:lnTo>
                    <a:lnTo>
                      <a:pt x="576" y="1187"/>
                    </a:lnTo>
                    <a:lnTo>
                      <a:pt x="576" y="940"/>
                    </a:lnTo>
                    <a:lnTo>
                      <a:pt x="833" y="940"/>
                    </a:lnTo>
                    <a:lnTo>
                      <a:pt x="849" y="912"/>
                    </a:lnTo>
                    <a:lnTo>
                      <a:pt x="849" y="87"/>
                    </a:lnTo>
                    <a:lnTo>
                      <a:pt x="849" y="0"/>
                    </a:lnTo>
                    <a:lnTo>
                      <a:pt x="866" y="0"/>
                    </a:lnTo>
                    <a:lnTo>
                      <a:pt x="866" y="174"/>
                    </a:lnTo>
                    <a:lnTo>
                      <a:pt x="866" y="955"/>
                    </a:lnTo>
                    <a:lnTo>
                      <a:pt x="737" y="970"/>
                    </a:lnTo>
                    <a:lnTo>
                      <a:pt x="624" y="970"/>
                    </a:lnTo>
                    <a:lnTo>
                      <a:pt x="624" y="985"/>
                    </a:lnTo>
                    <a:lnTo>
                      <a:pt x="624" y="1144"/>
                    </a:lnTo>
                    <a:lnTo>
                      <a:pt x="609" y="1302"/>
                    </a:lnTo>
                    <a:lnTo>
                      <a:pt x="576" y="1389"/>
                    </a:lnTo>
                    <a:lnTo>
                      <a:pt x="545" y="1463"/>
                    </a:lnTo>
                    <a:lnTo>
                      <a:pt x="513" y="1534"/>
                    </a:lnTo>
                    <a:lnTo>
                      <a:pt x="480" y="1608"/>
                    </a:lnTo>
                    <a:lnTo>
                      <a:pt x="384" y="1708"/>
                    </a:lnTo>
                    <a:lnTo>
                      <a:pt x="273" y="1795"/>
                    </a:lnTo>
                    <a:lnTo>
                      <a:pt x="208" y="1825"/>
                    </a:lnTo>
                    <a:lnTo>
                      <a:pt x="144" y="1853"/>
                    </a:lnTo>
                    <a:lnTo>
                      <a:pt x="79" y="1882"/>
                    </a:lnTo>
                    <a:lnTo>
                      <a:pt x="16" y="1897"/>
                    </a:lnTo>
                    <a:lnTo>
                      <a:pt x="0" y="188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61" name="Freeform 77"/>
              <p:cNvSpPr>
                <a:spLocks/>
              </p:cNvSpPr>
              <p:nvPr/>
            </p:nvSpPr>
            <p:spPr bwMode="auto">
              <a:xfrm rot="5400000">
                <a:off x="732" y="3841"/>
                <a:ext cx="164" cy="627"/>
              </a:xfrm>
              <a:custGeom>
                <a:avLst/>
                <a:gdLst>
                  <a:gd name="T0" fmla="*/ 0 w 1073"/>
                  <a:gd name="T1" fmla="*/ 192 h 1984"/>
                  <a:gd name="T2" fmla="*/ 0 w 1073"/>
                  <a:gd name="T3" fmla="*/ 191 h 1984"/>
                  <a:gd name="T4" fmla="*/ 2 w 1073"/>
                  <a:gd name="T5" fmla="*/ 191 h 1984"/>
                  <a:gd name="T6" fmla="*/ 4 w 1073"/>
                  <a:gd name="T7" fmla="*/ 188 h 1984"/>
                  <a:gd name="T8" fmla="*/ 7 w 1073"/>
                  <a:gd name="T9" fmla="*/ 185 h 1984"/>
                  <a:gd name="T10" fmla="*/ 9 w 1073"/>
                  <a:gd name="T11" fmla="*/ 182 h 1984"/>
                  <a:gd name="T12" fmla="*/ 11 w 1073"/>
                  <a:gd name="T13" fmla="*/ 176 h 1984"/>
                  <a:gd name="T14" fmla="*/ 13 w 1073"/>
                  <a:gd name="T15" fmla="*/ 172 h 1984"/>
                  <a:gd name="T16" fmla="*/ 14 w 1073"/>
                  <a:gd name="T17" fmla="*/ 165 h 1984"/>
                  <a:gd name="T18" fmla="*/ 15 w 1073"/>
                  <a:gd name="T19" fmla="*/ 156 h 1984"/>
                  <a:gd name="T20" fmla="*/ 16 w 1073"/>
                  <a:gd name="T21" fmla="*/ 149 h 1984"/>
                  <a:gd name="T22" fmla="*/ 17 w 1073"/>
                  <a:gd name="T23" fmla="*/ 142 h 1984"/>
                  <a:gd name="T24" fmla="*/ 17 w 1073"/>
                  <a:gd name="T25" fmla="*/ 126 h 1984"/>
                  <a:gd name="T26" fmla="*/ 17 w 1073"/>
                  <a:gd name="T27" fmla="*/ 95 h 1984"/>
                  <a:gd name="T28" fmla="*/ 24 w 1073"/>
                  <a:gd name="T29" fmla="*/ 94 h 1984"/>
                  <a:gd name="T30" fmla="*/ 24 w 1073"/>
                  <a:gd name="T31" fmla="*/ 46 h 1984"/>
                  <a:gd name="T32" fmla="*/ 24 w 1073"/>
                  <a:gd name="T33" fmla="*/ 1 h 1984"/>
                  <a:gd name="T34" fmla="*/ 24 w 1073"/>
                  <a:gd name="T35" fmla="*/ 0 h 1984"/>
                  <a:gd name="T36" fmla="*/ 24 w 1073"/>
                  <a:gd name="T37" fmla="*/ 0 h 1984"/>
                  <a:gd name="T38" fmla="*/ 25 w 1073"/>
                  <a:gd name="T39" fmla="*/ 0 h 1984"/>
                  <a:gd name="T40" fmla="*/ 25 w 1073"/>
                  <a:gd name="T41" fmla="*/ 3 h 1984"/>
                  <a:gd name="T42" fmla="*/ 25 w 1073"/>
                  <a:gd name="T43" fmla="*/ 4 h 1984"/>
                  <a:gd name="T44" fmla="*/ 25 w 1073"/>
                  <a:gd name="T45" fmla="*/ 11 h 1984"/>
                  <a:gd name="T46" fmla="*/ 25 w 1073"/>
                  <a:gd name="T47" fmla="*/ 100 h 1984"/>
                  <a:gd name="T48" fmla="*/ 25 w 1073"/>
                  <a:gd name="T49" fmla="*/ 101 h 1984"/>
                  <a:gd name="T50" fmla="*/ 19 w 1073"/>
                  <a:gd name="T51" fmla="*/ 101 h 1984"/>
                  <a:gd name="T52" fmla="*/ 19 w 1073"/>
                  <a:gd name="T53" fmla="*/ 103 h 1984"/>
                  <a:gd name="T54" fmla="*/ 19 w 1073"/>
                  <a:gd name="T55" fmla="*/ 114 h 1984"/>
                  <a:gd name="T56" fmla="*/ 19 w 1073"/>
                  <a:gd name="T57" fmla="*/ 126 h 1984"/>
                  <a:gd name="T58" fmla="*/ 19 w 1073"/>
                  <a:gd name="T59" fmla="*/ 137 h 1984"/>
                  <a:gd name="T60" fmla="*/ 18 w 1073"/>
                  <a:gd name="T61" fmla="*/ 149 h 1984"/>
                  <a:gd name="T62" fmla="*/ 17 w 1073"/>
                  <a:gd name="T63" fmla="*/ 159 h 1984"/>
                  <a:gd name="T64" fmla="*/ 16 w 1073"/>
                  <a:gd name="T65" fmla="*/ 169 h 1984"/>
                  <a:gd name="T66" fmla="*/ 13 w 1073"/>
                  <a:gd name="T67" fmla="*/ 178 h 1984"/>
                  <a:gd name="T68" fmla="*/ 12 w 1073"/>
                  <a:gd name="T69" fmla="*/ 182 h 1984"/>
                  <a:gd name="T70" fmla="*/ 11 w 1073"/>
                  <a:gd name="T71" fmla="*/ 185 h 1984"/>
                  <a:gd name="T72" fmla="*/ 10 w 1073"/>
                  <a:gd name="T73" fmla="*/ 188 h 1984"/>
                  <a:gd name="T74" fmla="*/ 9 w 1073"/>
                  <a:gd name="T75" fmla="*/ 191 h 1984"/>
                  <a:gd name="T76" fmla="*/ 6 w 1073"/>
                  <a:gd name="T77" fmla="*/ 195 h 1984"/>
                  <a:gd name="T78" fmla="*/ 0 w 1073"/>
                  <a:gd name="T79" fmla="*/ 198 h 1984"/>
                  <a:gd name="T80" fmla="*/ 0 w 1073"/>
                  <a:gd name="T81" fmla="*/ 192 h 198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073" h="1984">
                    <a:moveTo>
                      <a:pt x="0" y="1927"/>
                    </a:moveTo>
                    <a:lnTo>
                      <a:pt x="0" y="1912"/>
                    </a:lnTo>
                    <a:lnTo>
                      <a:pt x="96" y="1912"/>
                    </a:lnTo>
                    <a:lnTo>
                      <a:pt x="192" y="1883"/>
                    </a:lnTo>
                    <a:lnTo>
                      <a:pt x="288" y="1853"/>
                    </a:lnTo>
                    <a:lnTo>
                      <a:pt x="384" y="1825"/>
                    </a:lnTo>
                    <a:lnTo>
                      <a:pt x="464" y="1767"/>
                    </a:lnTo>
                    <a:lnTo>
                      <a:pt x="545" y="1723"/>
                    </a:lnTo>
                    <a:lnTo>
                      <a:pt x="608" y="1651"/>
                    </a:lnTo>
                    <a:lnTo>
                      <a:pt x="656" y="1565"/>
                    </a:lnTo>
                    <a:lnTo>
                      <a:pt x="689" y="1491"/>
                    </a:lnTo>
                    <a:lnTo>
                      <a:pt x="720" y="1419"/>
                    </a:lnTo>
                    <a:lnTo>
                      <a:pt x="737" y="1261"/>
                    </a:lnTo>
                    <a:lnTo>
                      <a:pt x="737" y="955"/>
                    </a:lnTo>
                    <a:lnTo>
                      <a:pt x="1009" y="942"/>
                    </a:lnTo>
                    <a:lnTo>
                      <a:pt x="1009" y="463"/>
                    </a:lnTo>
                    <a:lnTo>
                      <a:pt x="1025" y="14"/>
                    </a:lnTo>
                    <a:lnTo>
                      <a:pt x="1025" y="0"/>
                    </a:lnTo>
                    <a:lnTo>
                      <a:pt x="1042" y="0"/>
                    </a:lnTo>
                    <a:lnTo>
                      <a:pt x="1057" y="0"/>
                    </a:lnTo>
                    <a:lnTo>
                      <a:pt x="1073" y="29"/>
                    </a:lnTo>
                    <a:lnTo>
                      <a:pt x="1073" y="44"/>
                    </a:lnTo>
                    <a:lnTo>
                      <a:pt x="1073" y="115"/>
                    </a:lnTo>
                    <a:lnTo>
                      <a:pt x="1073" y="999"/>
                    </a:lnTo>
                    <a:lnTo>
                      <a:pt x="1073" y="1014"/>
                    </a:lnTo>
                    <a:lnTo>
                      <a:pt x="817" y="1014"/>
                    </a:lnTo>
                    <a:lnTo>
                      <a:pt x="817" y="1029"/>
                    </a:lnTo>
                    <a:lnTo>
                      <a:pt x="817" y="1144"/>
                    </a:lnTo>
                    <a:lnTo>
                      <a:pt x="817" y="1261"/>
                    </a:lnTo>
                    <a:lnTo>
                      <a:pt x="800" y="1376"/>
                    </a:lnTo>
                    <a:lnTo>
                      <a:pt x="769" y="1491"/>
                    </a:lnTo>
                    <a:lnTo>
                      <a:pt x="720" y="1593"/>
                    </a:lnTo>
                    <a:lnTo>
                      <a:pt x="672" y="1695"/>
                    </a:lnTo>
                    <a:lnTo>
                      <a:pt x="576" y="1782"/>
                    </a:lnTo>
                    <a:lnTo>
                      <a:pt x="528" y="1825"/>
                    </a:lnTo>
                    <a:lnTo>
                      <a:pt x="480" y="1853"/>
                    </a:lnTo>
                    <a:lnTo>
                      <a:pt x="416" y="1883"/>
                    </a:lnTo>
                    <a:lnTo>
                      <a:pt x="368" y="1912"/>
                    </a:lnTo>
                    <a:lnTo>
                      <a:pt x="240" y="1955"/>
                    </a:lnTo>
                    <a:lnTo>
                      <a:pt x="15" y="1984"/>
                    </a:lnTo>
                    <a:lnTo>
                      <a:pt x="0" y="192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62" name="Freeform 78"/>
              <p:cNvSpPr>
                <a:spLocks/>
              </p:cNvSpPr>
              <p:nvPr/>
            </p:nvSpPr>
            <p:spPr bwMode="auto">
              <a:xfrm rot="5400000">
                <a:off x="515" y="4034"/>
                <a:ext cx="10" cy="18"/>
              </a:xfrm>
              <a:custGeom>
                <a:avLst/>
                <a:gdLst>
                  <a:gd name="T0" fmla="*/ 0 w 64"/>
                  <a:gd name="T1" fmla="*/ 3 h 58"/>
                  <a:gd name="T2" fmla="*/ 0 w 64"/>
                  <a:gd name="T3" fmla="*/ 2 h 58"/>
                  <a:gd name="T4" fmla="*/ 0 w 64"/>
                  <a:gd name="T5" fmla="*/ 0 h 58"/>
                  <a:gd name="T6" fmla="*/ 0 w 64"/>
                  <a:gd name="T7" fmla="*/ 0 h 58"/>
                  <a:gd name="T8" fmla="*/ 1 w 64"/>
                  <a:gd name="T9" fmla="*/ 0 h 58"/>
                  <a:gd name="T10" fmla="*/ 2 w 64"/>
                  <a:gd name="T11" fmla="*/ 6 h 58"/>
                  <a:gd name="T12" fmla="*/ 1 w 64"/>
                  <a:gd name="T13" fmla="*/ 6 h 58"/>
                  <a:gd name="T14" fmla="*/ 0 w 64"/>
                  <a:gd name="T15" fmla="*/ 3 h 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4" h="58">
                    <a:moveTo>
                      <a:pt x="0" y="30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31" y="0"/>
                    </a:lnTo>
                    <a:lnTo>
                      <a:pt x="64" y="58"/>
                    </a:lnTo>
                    <a:lnTo>
                      <a:pt x="31" y="58"/>
                    </a:lnTo>
                    <a:lnTo>
                      <a:pt x="0" y="3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63" name="Freeform 79"/>
              <p:cNvSpPr>
                <a:spLocks/>
              </p:cNvSpPr>
              <p:nvPr/>
            </p:nvSpPr>
            <p:spPr bwMode="auto">
              <a:xfrm rot="5400000">
                <a:off x="542" y="3971"/>
                <a:ext cx="49" cy="96"/>
              </a:xfrm>
              <a:custGeom>
                <a:avLst/>
                <a:gdLst>
                  <a:gd name="T0" fmla="*/ 0 w 320"/>
                  <a:gd name="T1" fmla="*/ 26 h 304"/>
                  <a:gd name="T2" fmla="*/ 1 w 320"/>
                  <a:gd name="T3" fmla="*/ 23 h 304"/>
                  <a:gd name="T4" fmla="*/ 2 w 320"/>
                  <a:gd name="T5" fmla="*/ 23 h 304"/>
                  <a:gd name="T6" fmla="*/ 3 w 320"/>
                  <a:gd name="T7" fmla="*/ 24 h 304"/>
                  <a:gd name="T8" fmla="*/ 3 w 320"/>
                  <a:gd name="T9" fmla="*/ 24 h 304"/>
                  <a:gd name="T10" fmla="*/ 4 w 320"/>
                  <a:gd name="T11" fmla="*/ 24 h 304"/>
                  <a:gd name="T12" fmla="*/ 4 w 320"/>
                  <a:gd name="T13" fmla="*/ 24 h 304"/>
                  <a:gd name="T14" fmla="*/ 5 w 320"/>
                  <a:gd name="T15" fmla="*/ 23 h 304"/>
                  <a:gd name="T16" fmla="*/ 3 w 320"/>
                  <a:gd name="T17" fmla="*/ 20 h 304"/>
                  <a:gd name="T18" fmla="*/ 2 w 320"/>
                  <a:gd name="T19" fmla="*/ 17 h 304"/>
                  <a:gd name="T20" fmla="*/ 2 w 320"/>
                  <a:gd name="T21" fmla="*/ 14 h 304"/>
                  <a:gd name="T22" fmla="*/ 1 w 320"/>
                  <a:gd name="T23" fmla="*/ 6 h 304"/>
                  <a:gd name="T24" fmla="*/ 2 w 320"/>
                  <a:gd name="T25" fmla="*/ 6 h 304"/>
                  <a:gd name="T26" fmla="*/ 3 w 320"/>
                  <a:gd name="T27" fmla="*/ 7 h 304"/>
                  <a:gd name="T28" fmla="*/ 4 w 320"/>
                  <a:gd name="T29" fmla="*/ 9 h 304"/>
                  <a:gd name="T30" fmla="*/ 5 w 320"/>
                  <a:gd name="T31" fmla="*/ 11 h 304"/>
                  <a:gd name="T32" fmla="*/ 5 w 320"/>
                  <a:gd name="T33" fmla="*/ 13 h 304"/>
                  <a:gd name="T34" fmla="*/ 5 w 320"/>
                  <a:gd name="T35" fmla="*/ 16 h 304"/>
                  <a:gd name="T36" fmla="*/ 5 w 320"/>
                  <a:gd name="T37" fmla="*/ 17 h 304"/>
                  <a:gd name="T38" fmla="*/ 6 w 320"/>
                  <a:gd name="T39" fmla="*/ 19 h 304"/>
                  <a:gd name="T40" fmla="*/ 6 w 320"/>
                  <a:gd name="T41" fmla="*/ 19 h 304"/>
                  <a:gd name="T42" fmla="*/ 6 w 320"/>
                  <a:gd name="T43" fmla="*/ 13 h 304"/>
                  <a:gd name="T44" fmla="*/ 6 w 320"/>
                  <a:gd name="T45" fmla="*/ 9 h 304"/>
                  <a:gd name="T46" fmla="*/ 6 w 320"/>
                  <a:gd name="T47" fmla="*/ 3 h 304"/>
                  <a:gd name="T48" fmla="*/ 7 w 320"/>
                  <a:gd name="T49" fmla="*/ 0 h 304"/>
                  <a:gd name="T50" fmla="*/ 7 w 320"/>
                  <a:gd name="T51" fmla="*/ 1 h 304"/>
                  <a:gd name="T52" fmla="*/ 8 w 320"/>
                  <a:gd name="T53" fmla="*/ 4 h 304"/>
                  <a:gd name="T54" fmla="*/ 8 w 320"/>
                  <a:gd name="T55" fmla="*/ 9 h 304"/>
                  <a:gd name="T56" fmla="*/ 7 w 320"/>
                  <a:gd name="T57" fmla="*/ 19 h 304"/>
                  <a:gd name="T58" fmla="*/ 7 w 320"/>
                  <a:gd name="T59" fmla="*/ 22 h 304"/>
                  <a:gd name="T60" fmla="*/ 7 w 320"/>
                  <a:gd name="T61" fmla="*/ 24 h 304"/>
                  <a:gd name="T62" fmla="*/ 6 w 320"/>
                  <a:gd name="T63" fmla="*/ 24 h 304"/>
                  <a:gd name="T64" fmla="*/ 6 w 320"/>
                  <a:gd name="T65" fmla="*/ 24 h 304"/>
                  <a:gd name="T66" fmla="*/ 6 w 320"/>
                  <a:gd name="T67" fmla="*/ 24 h 304"/>
                  <a:gd name="T68" fmla="*/ 6 w 320"/>
                  <a:gd name="T69" fmla="*/ 27 h 304"/>
                  <a:gd name="T70" fmla="*/ 6 w 320"/>
                  <a:gd name="T71" fmla="*/ 29 h 304"/>
                  <a:gd name="T72" fmla="*/ 3 w 320"/>
                  <a:gd name="T73" fmla="*/ 30 h 304"/>
                  <a:gd name="T74" fmla="*/ 3 w 320"/>
                  <a:gd name="T75" fmla="*/ 30 h 304"/>
                  <a:gd name="T76" fmla="*/ 2 w 320"/>
                  <a:gd name="T77" fmla="*/ 30 h 304"/>
                  <a:gd name="T78" fmla="*/ 0 w 320"/>
                  <a:gd name="T79" fmla="*/ 26 h 30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20" h="304">
                    <a:moveTo>
                      <a:pt x="0" y="260"/>
                    </a:moveTo>
                    <a:lnTo>
                      <a:pt x="49" y="230"/>
                    </a:lnTo>
                    <a:lnTo>
                      <a:pt x="80" y="230"/>
                    </a:lnTo>
                    <a:lnTo>
                      <a:pt x="113" y="245"/>
                    </a:lnTo>
                    <a:lnTo>
                      <a:pt x="145" y="245"/>
                    </a:lnTo>
                    <a:lnTo>
                      <a:pt x="161" y="245"/>
                    </a:lnTo>
                    <a:lnTo>
                      <a:pt x="176" y="245"/>
                    </a:lnTo>
                    <a:lnTo>
                      <a:pt x="193" y="230"/>
                    </a:lnTo>
                    <a:lnTo>
                      <a:pt x="113" y="202"/>
                    </a:lnTo>
                    <a:lnTo>
                      <a:pt x="97" y="174"/>
                    </a:lnTo>
                    <a:lnTo>
                      <a:pt x="80" y="144"/>
                    </a:lnTo>
                    <a:lnTo>
                      <a:pt x="49" y="57"/>
                    </a:lnTo>
                    <a:lnTo>
                      <a:pt x="97" y="57"/>
                    </a:lnTo>
                    <a:lnTo>
                      <a:pt x="128" y="72"/>
                    </a:lnTo>
                    <a:lnTo>
                      <a:pt x="161" y="87"/>
                    </a:lnTo>
                    <a:lnTo>
                      <a:pt x="193" y="115"/>
                    </a:lnTo>
                    <a:lnTo>
                      <a:pt x="209" y="130"/>
                    </a:lnTo>
                    <a:lnTo>
                      <a:pt x="224" y="159"/>
                    </a:lnTo>
                    <a:lnTo>
                      <a:pt x="224" y="174"/>
                    </a:lnTo>
                    <a:lnTo>
                      <a:pt x="241" y="187"/>
                    </a:lnTo>
                    <a:lnTo>
                      <a:pt x="257" y="187"/>
                    </a:lnTo>
                    <a:lnTo>
                      <a:pt x="241" y="130"/>
                    </a:lnTo>
                    <a:lnTo>
                      <a:pt x="241" y="87"/>
                    </a:lnTo>
                    <a:lnTo>
                      <a:pt x="257" y="28"/>
                    </a:lnTo>
                    <a:lnTo>
                      <a:pt x="289" y="0"/>
                    </a:lnTo>
                    <a:lnTo>
                      <a:pt x="305" y="13"/>
                    </a:lnTo>
                    <a:lnTo>
                      <a:pt x="320" y="43"/>
                    </a:lnTo>
                    <a:lnTo>
                      <a:pt x="320" y="87"/>
                    </a:lnTo>
                    <a:lnTo>
                      <a:pt x="305" y="187"/>
                    </a:lnTo>
                    <a:lnTo>
                      <a:pt x="305" y="217"/>
                    </a:lnTo>
                    <a:lnTo>
                      <a:pt x="289" y="245"/>
                    </a:lnTo>
                    <a:lnTo>
                      <a:pt x="272" y="245"/>
                    </a:lnTo>
                    <a:lnTo>
                      <a:pt x="257" y="245"/>
                    </a:lnTo>
                    <a:lnTo>
                      <a:pt x="241" y="245"/>
                    </a:lnTo>
                    <a:lnTo>
                      <a:pt x="241" y="274"/>
                    </a:lnTo>
                    <a:lnTo>
                      <a:pt x="241" y="289"/>
                    </a:lnTo>
                    <a:lnTo>
                      <a:pt x="145" y="304"/>
                    </a:lnTo>
                    <a:lnTo>
                      <a:pt x="113" y="304"/>
                    </a:lnTo>
                    <a:lnTo>
                      <a:pt x="65" y="304"/>
                    </a:lnTo>
                    <a:lnTo>
                      <a:pt x="0" y="26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64" name="Freeform 80"/>
              <p:cNvSpPr>
                <a:spLocks/>
              </p:cNvSpPr>
              <p:nvPr/>
            </p:nvSpPr>
            <p:spPr bwMode="auto">
              <a:xfrm rot="5400000">
                <a:off x="546" y="4189"/>
                <a:ext cx="23" cy="40"/>
              </a:xfrm>
              <a:custGeom>
                <a:avLst/>
                <a:gdLst>
                  <a:gd name="T0" fmla="*/ 1 w 144"/>
                  <a:gd name="T1" fmla="*/ 8 h 130"/>
                  <a:gd name="T2" fmla="*/ 0 w 144"/>
                  <a:gd name="T3" fmla="*/ 4 h 130"/>
                  <a:gd name="T4" fmla="*/ 0 w 144"/>
                  <a:gd name="T5" fmla="*/ 2 h 130"/>
                  <a:gd name="T6" fmla="*/ 1 w 144"/>
                  <a:gd name="T7" fmla="*/ 0 h 130"/>
                  <a:gd name="T8" fmla="*/ 1 w 144"/>
                  <a:gd name="T9" fmla="*/ 2 h 130"/>
                  <a:gd name="T10" fmla="*/ 2 w 144"/>
                  <a:gd name="T11" fmla="*/ 4 h 130"/>
                  <a:gd name="T12" fmla="*/ 4 w 144"/>
                  <a:gd name="T13" fmla="*/ 12 h 130"/>
                  <a:gd name="T14" fmla="*/ 2 w 144"/>
                  <a:gd name="T15" fmla="*/ 10 h 130"/>
                  <a:gd name="T16" fmla="*/ 1 w 144"/>
                  <a:gd name="T17" fmla="*/ 8 h 1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4" h="130">
                    <a:moveTo>
                      <a:pt x="31" y="87"/>
                    </a:moveTo>
                    <a:lnTo>
                      <a:pt x="0" y="44"/>
                    </a:lnTo>
                    <a:lnTo>
                      <a:pt x="0" y="15"/>
                    </a:lnTo>
                    <a:lnTo>
                      <a:pt x="31" y="0"/>
                    </a:lnTo>
                    <a:lnTo>
                      <a:pt x="48" y="15"/>
                    </a:lnTo>
                    <a:lnTo>
                      <a:pt x="96" y="44"/>
                    </a:lnTo>
                    <a:lnTo>
                      <a:pt x="144" y="130"/>
                    </a:lnTo>
                    <a:lnTo>
                      <a:pt x="96" y="102"/>
                    </a:lnTo>
                    <a:lnTo>
                      <a:pt x="31" y="8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65" name="Freeform 81"/>
              <p:cNvSpPr>
                <a:spLocks/>
              </p:cNvSpPr>
              <p:nvPr/>
            </p:nvSpPr>
            <p:spPr bwMode="auto">
              <a:xfrm rot="5400000">
                <a:off x="578" y="4095"/>
                <a:ext cx="10" cy="18"/>
              </a:xfrm>
              <a:custGeom>
                <a:avLst/>
                <a:gdLst>
                  <a:gd name="T0" fmla="*/ 0 w 64"/>
                  <a:gd name="T1" fmla="*/ 2 h 58"/>
                  <a:gd name="T2" fmla="*/ 0 w 64"/>
                  <a:gd name="T3" fmla="*/ 0 h 58"/>
                  <a:gd name="T4" fmla="*/ 1 w 64"/>
                  <a:gd name="T5" fmla="*/ 0 h 58"/>
                  <a:gd name="T6" fmla="*/ 2 w 64"/>
                  <a:gd name="T7" fmla="*/ 4 h 58"/>
                  <a:gd name="T8" fmla="*/ 1 w 64"/>
                  <a:gd name="T9" fmla="*/ 6 h 58"/>
                  <a:gd name="T10" fmla="*/ 0 w 64"/>
                  <a:gd name="T11" fmla="*/ 6 h 58"/>
                  <a:gd name="T12" fmla="*/ 0 w 64"/>
                  <a:gd name="T13" fmla="*/ 2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" h="58">
                    <a:moveTo>
                      <a:pt x="0" y="15"/>
                    </a:moveTo>
                    <a:lnTo>
                      <a:pt x="16" y="0"/>
                    </a:lnTo>
                    <a:lnTo>
                      <a:pt x="31" y="0"/>
                    </a:lnTo>
                    <a:lnTo>
                      <a:pt x="64" y="43"/>
                    </a:lnTo>
                    <a:lnTo>
                      <a:pt x="48" y="58"/>
                    </a:lnTo>
                    <a:lnTo>
                      <a:pt x="16" y="58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66" name="Freeform 82"/>
              <p:cNvSpPr>
                <a:spLocks/>
              </p:cNvSpPr>
              <p:nvPr/>
            </p:nvSpPr>
            <p:spPr bwMode="auto">
              <a:xfrm rot="5400000">
                <a:off x="850" y="4193"/>
                <a:ext cx="10" cy="14"/>
              </a:xfrm>
              <a:custGeom>
                <a:avLst/>
                <a:gdLst>
                  <a:gd name="T0" fmla="*/ 0 w 65"/>
                  <a:gd name="T1" fmla="*/ 5 h 43"/>
                  <a:gd name="T2" fmla="*/ 0 w 65"/>
                  <a:gd name="T3" fmla="*/ 2 h 43"/>
                  <a:gd name="T4" fmla="*/ 1 w 65"/>
                  <a:gd name="T5" fmla="*/ 0 h 43"/>
                  <a:gd name="T6" fmla="*/ 1 w 65"/>
                  <a:gd name="T7" fmla="*/ 2 h 43"/>
                  <a:gd name="T8" fmla="*/ 2 w 65"/>
                  <a:gd name="T9" fmla="*/ 3 h 43"/>
                  <a:gd name="T10" fmla="*/ 1 w 65"/>
                  <a:gd name="T11" fmla="*/ 5 h 43"/>
                  <a:gd name="T12" fmla="*/ 1 w 65"/>
                  <a:gd name="T13" fmla="*/ 5 h 43"/>
                  <a:gd name="T14" fmla="*/ 0 w 65"/>
                  <a:gd name="T15" fmla="*/ 5 h 43"/>
                  <a:gd name="T16" fmla="*/ 0 w 65"/>
                  <a:gd name="T17" fmla="*/ 5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5" h="43">
                    <a:moveTo>
                      <a:pt x="0" y="43"/>
                    </a:moveTo>
                    <a:lnTo>
                      <a:pt x="17" y="15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65" y="28"/>
                    </a:lnTo>
                    <a:lnTo>
                      <a:pt x="48" y="43"/>
                    </a:lnTo>
                    <a:lnTo>
                      <a:pt x="33" y="43"/>
                    </a:lnTo>
                    <a:lnTo>
                      <a:pt x="17" y="43"/>
                    </a:lnTo>
                    <a:lnTo>
                      <a:pt x="0" y="4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67" name="Freeform 83"/>
              <p:cNvSpPr>
                <a:spLocks/>
              </p:cNvSpPr>
              <p:nvPr/>
            </p:nvSpPr>
            <p:spPr bwMode="auto">
              <a:xfrm rot="5400000">
                <a:off x="876" y="4184"/>
                <a:ext cx="32" cy="33"/>
              </a:xfrm>
              <a:custGeom>
                <a:avLst/>
                <a:gdLst>
                  <a:gd name="T0" fmla="*/ 0 w 207"/>
                  <a:gd name="T1" fmla="*/ 0 h 102"/>
                  <a:gd name="T2" fmla="*/ 1 w 207"/>
                  <a:gd name="T3" fmla="*/ 2 h 102"/>
                  <a:gd name="T4" fmla="*/ 2 w 207"/>
                  <a:gd name="T5" fmla="*/ 3 h 102"/>
                  <a:gd name="T6" fmla="*/ 3 w 207"/>
                  <a:gd name="T7" fmla="*/ 6 h 102"/>
                  <a:gd name="T8" fmla="*/ 3 w 207"/>
                  <a:gd name="T9" fmla="*/ 3 h 102"/>
                  <a:gd name="T10" fmla="*/ 4 w 207"/>
                  <a:gd name="T11" fmla="*/ 2 h 102"/>
                  <a:gd name="T12" fmla="*/ 4 w 207"/>
                  <a:gd name="T13" fmla="*/ 0 h 102"/>
                  <a:gd name="T14" fmla="*/ 5 w 207"/>
                  <a:gd name="T15" fmla="*/ 0 h 102"/>
                  <a:gd name="T16" fmla="*/ 4 w 207"/>
                  <a:gd name="T17" fmla="*/ 3 h 102"/>
                  <a:gd name="T18" fmla="*/ 4 w 207"/>
                  <a:gd name="T19" fmla="*/ 8 h 102"/>
                  <a:gd name="T20" fmla="*/ 3 w 207"/>
                  <a:gd name="T21" fmla="*/ 11 h 102"/>
                  <a:gd name="T22" fmla="*/ 3 w 207"/>
                  <a:gd name="T23" fmla="*/ 11 h 102"/>
                  <a:gd name="T24" fmla="*/ 2 w 207"/>
                  <a:gd name="T25" fmla="*/ 11 h 102"/>
                  <a:gd name="T26" fmla="*/ 1 w 207"/>
                  <a:gd name="T27" fmla="*/ 6 h 102"/>
                  <a:gd name="T28" fmla="*/ 0 w 207"/>
                  <a:gd name="T29" fmla="*/ 0 h 10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07" h="102">
                    <a:moveTo>
                      <a:pt x="0" y="0"/>
                    </a:moveTo>
                    <a:lnTo>
                      <a:pt x="32" y="15"/>
                    </a:lnTo>
                    <a:lnTo>
                      <a:pt x="63" y="30"/>
                    </a:lnTo>
                    <a:lnTo>
                      <a:pt x="111" y="58"/>
                    </a:lnTo>
                    <a:lnTo>
                      <a:pt x="144" y="30"/>
                    </a:lnTo>
                    <a:lnTo>
                      <a:pt x="159" y="15"/>
                    </a:lnTo>
                    <a:lnTo>
                      <a:pt x="176" y="0"/>
                    </a:lnTo>
                    <a:lnTo>
                      <a:pt x="207" y="0"/>
                    </a:lnTo>
                    <a:lnTo>
                      <a:pt x="176" y="30"/>
                    </a:lnTo>
                    <a:lnTo>
                      <a:pt x="159" y="73"/>
                    </a:lnTo>
                    <a:lnTo>
                      <a:pt x="128" y="102"/>
                    </a:lnTo>
                    <a:lnTo>
                      <a:pt x="111" y="102"/>
                    </a:lnTo>
                    <a:lnTo>
                      <a:pt x="80" y="102"/>
                    </a:lnTo>
                    <a:lnTo>
                      <a:pt x="32" y="5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68" name="Freeform 84"/>
              <p:cNvSpPr>
                <a:spLocks/>
              </p:cNvSpPr>
              <p:nvPr/>
            </p:nvSpPr>
            <p:spPr bwMode="auto">
              <a:xfrm rot="5400000">
                <a:off x="909" y="4189"/>
                <a:ext cx="12" cy="23"/>
              </a:xfrm>
              <a:custGeom>
                <a:avLst/>
                <a:gdLst>
                  <a:gd name="T0" fmla="*/ 0 w 81"/>
                  <a:gd name="T1" fmla="*/ 4 h 72"/>
                  <a:gd name="T2" fmla="*/ 0 w 81"/>
                  <a:gd name="T3" fmla="*/ 1 h 72"/>
                  <a:gd name="T4" fmla="*/ 1 w 81"/>
                  <a:gd name="T5" fmla="*/ 0 h 72"/>
                  <a:gd name="T6" fmla="*/ 1 w 81"/>
                  <a:gd name="T7" fmla="*/ 1 h 72"/>
                  <a:gd name="T8" fmla="*/ 2 w 81"/>
                  <a:gd name="T9" fmla="*/ 3 h 72"/>
                  <a:gd name="T10" fmla="*/ 1 w 81"/>
                  <a:gd name="T11" fmla="*/ 4 h 72"/>
                  <a:gd name="T12" fmla="*/ 1 w 81"/>
                  <a:gd name="T13" fmla="*/ 6 h 72"/>
                  <a:gd name="T14" fmla="*/ 1 w 81"/>
                  <a:gd name="T15" fmla="*/ 7 h 72"/>
                  <a:gd name="T16" fmla="*/ 0 w 81"/>
                  <a:gd name="T17" fmla="*/ 6 h 72"/>
                  <a:gd name="T18" fmla="*/ 0 w 81"/>
                  <a:gd name="T19" fmla="*/ 4 h 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1" h="72">
                    <a:moveTo>
                      <a:pt x="0" y="43"/>
                    </a:moveTo>
                    <a:lnTo>
                      <a:pt x="17" y="13"/>
                    </a:lnTo>
                    <a:lnTo>
                      <a:pt x="33" y="0"/>
                    </a:lnTo>
                    <a:lnTo>
                      <a:pt x="48" y="13"/>
                    </a:lnTo>
                    <a:lnTo>
                      <a:pt x="81" y="28"/>
                    </a:lnTo>
                    <a:lnTo>
                      <a:pt x="65" y="43"/>
                    </a:lnTo>
                    <a:lnTo>
                      <a:pt x="65" y="57"/>
                    </a:lnTo>
                    <a:lnTo>
                      <a:pt x="33" y="72"/>
                    </a:lnTo>
                    <a:lnTo>
                      <a:pt x="17" y="57"/>
                    </a:lnTo>
                    <a:lnTo>
                      <a:pt x="0" y="4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69" name="Freeform 85"/>
              <p:cNvSpPr>
                <a:spLocks/>
              </p:cNvSpPr>
              <p:nvPr/>
            </p:nvSpPr>
            <p:spPr bwMode="auto">
              <a:xfrm rot="5400000">
                <a:off x="922" y="4182"/>
                <a:ext cx="8" cy="18"/>
              </a:xfrm>
              <a:custGeom>
                <a:avLst/>
                <a:gdLst>
                  <a:gd name="T0" fmla="*/ 0 w 48"/>
                  <a:gd name="T1" fmla="*/ 4 h 58"/>
                  <a:gd name="T2" fmla="*/ 1 w 48"/>
                  <a:gd name="T3" fmla="*/ 2 h 58"/>
                  <a:gd name="T4" fmla="*/ 1 w 48"/>
                  <a:gd name="T5" fmla="*/ 0 h 58"/>
                  <a:gd name="T6" fmla="*/ 1 w 48"/>
                  <a:gd name="T7" fmla="*/ 0 h 58"/>
                  <a:gd name="T8" fmla="*/ 1 w 48"/>
                  <a:gd name="T9" fmla="*/ 2 h 58"/>
                  <a:gd name="T10" fmla="*/ 1 w 48"/>
                  <a:gd name="T11" fmla="*/ 3 h 58"/>
                  <a:gd name="T12" fmla="*/ 1 w 48"/>
                  <a:gd name="T13" fmla="*/ 6 h 58"/>
                  <a:gd name="T14" fmla="*/ 0 w 48"/>
                  <a:gd name="T15" fmla="*/ 4 h 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58">
                    <a:moveTo>
                      <a:pt x="0" y="43"/>
                    </a:moveTo>
                    <a:lnTo>
                      <a:pt x="17" y="15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48" y="15"/>
                    </a:lnTo>
                    <a:lnTo>
                      <a:pt x="48" y="30"/>
                    </a:lnTo>
                    <a:lnTo>
                      <a:pt x="17" y="58"/>
                    </a:lnTo>
                    <a:lnTo>
                      <a:pt x="0" y="4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70" name="Freeform 86"/>
              <p:cNvSpPr>
                <a:spLocks/>
              </p:cNvSpPr>
              <p:nvPr/>
            </p:nvSpPr>
            <p:spPr bwMode="auto">
              <a:xfrm rot="5400000">
                <a:off x="927" y="4199"/>
                <a:ext cx="7" cy="19"/>
              </a:xfrm>
              <a:custGeom>
                <a:avLst/>
                <a:gdLst>
                  <a:gd name="T0" fmla="*/ 0 w 48"/>
                  <a:gd name="T1" fmla="*/ 0 h 56"/>
                  <a:gd name="T2" fmla="*/ 1 w 48"/>
                  <a:gd name="T3" fmla="*/ 3 h 56"/>
                  <a:gd name="T4" fmla="*/ 1 w 48"/>
                  <a:gd name="T5" fmla="*/ 6 h 56"/>
                  <a:gd name="T6" fmla="*/ 1 w 48"/>
                  <a:gd name="T7" fmla="*/ 6 h 56"/>
                  <a:gd name="T8" fmla="*/ 0 w 48"/>
                  <a:gd name="T9" fmla="*/ 3 h 56"/>
                  <a:gd name="T10" fmla="*/ 0 w 48"/>
                  <a:gd name="T11" fmla="*/ 1 h 56"/>
                  <a:gd name="T12" fmla="*/ 0 w 48"/>
                  <a:gd name="T13" fmla="*/ 0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56">
                    <a:moveTo>
                      <a:pt x="16" y="0"/>
                    </a:moveTo>
                    <a:lnTo>
                      <a:pt x="31" y="28"/>
                    </a:lnTo>
                    <a:lnTo>
                      <a:pt x="48" y="56"/>
                    </a:lnTo>
                    <a:lnTo>
                      <a:pt x="31" y="56"/>
                    </a:lnTo>
                    <a:lnTo>
                      <a:pt x="16" y="28"/>
                    </a:lnTo>
                    <a:lnTo>
                      <a:pt x="0" y="13"/>
                    </a:lnTo>
                    <a:lnTo>
                      <a:pt x="16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71" name="Freeform 87"/>
              <p:cNvSpPr>
                <a:spLocks/>
              </p:cNvSpPr>
              <p:nvPr/>
            </p:nvSpPr>
            <p:spPr bwMode="auto">
              <a:xfrm rot="5400000">
                <a:off x="949" y="4193"/>
                <a:ext cx="5" cy="14"/>
              </a:xfrm>
              <a:custGeom>
                <a:avLst/>
                <a:gdLst>
                  <a:gd name="T0" fmla="*/ 0 w 31"/>
                  <a:gd name="T1" fmla="*/ 3 h 44"/>
                  <a:gd name="T2" fmla="*/ 0 w 31"/>
                  <a:gd name="T3" fmla="*/ 1 h 44"/>
                  <a:gd name="T4" fmla="*/ 0 w 31"/>
                  <a:gd name="T5" fmla="*/ 0 h 44"/>
                  <a:gd name="T6" fmla="*/ 1 w 31"/>
                  <a:gd name="T7" fmla="*/ 1 h 44"/>
                  <a:gd name="T8" fmla="*/ 1 w 31"/>
                  <a:gd name="T9" fmla="*/ 3 h 44"/>
                  <a:gd name="T10" fmla="*/ 0 w 31"/>
                  <a:gd name="T11" fmla="*/ 4 h 44"/>
                  <a:gd name="T12" fmla="*/ 0 w 31"/>
                  <a:gd name="T13" fmla="*/ 4 h 44"/>
                  <a:gd name="T14" fmla="*/ 0 w 31"/>
                  <a:gd name="T15" fmla="*/ 3 h 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1" h="44">
                    <a:moveTo>
                      <a:pt x="0" y="28"/>
                    </a:moveTo>
                    <a:lnTo>
                      <a:pt x="0" y="13"/>
                    </a:lnTo>
                    <a:lnTo>
                      <a:pt x="16" y="0"/>
                    </a:lnTo>
                    <a:lnTo>
                      <a:pt x="31" y="13"/>
                    </a:lnTo>
                    <a:lnTo>
                      <a:pt x="31" y="28"/>
                    </a:lnTo>
                    <a:lnTo>
                      <a:pt x="16" y="44"/>
                    </a:lnTo>
                    <a:lnTo>
                      <a:pt x="0" y="44"/>
                    </a:lnTo>
                    <a:lnTo>
                      <a:pt x="0" y="2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72" name="Freeform 88"/>
              <p:cNvSpPr>
                <a:spLocks/>
              </p:cNvSpPr>
              <p:nvPr/>
            </p:nvSpPr>
            <p:spPr bwMode="auto">
              <a:xfrm rot="5400000">
                <a:off x="973" y="4194"/>
                <a:ext cx="7" cy="9"/>
              </a:xfrm>
              <a:custGeom>
                <a:avLst/>
                <a:gdLst>
                  <a:gd name="T0" fmla="*/ 0 w 48"/>
                  <a:gd name="T1" fmla="*/ 2 h 30"/>
                  <a:gd name="T2" fmla="*/ 0 w 48"/>
                  <a:gd name="T3" fmla="*/ 0 h 30"/>
                  <a:gd name="T4" fmla="*/ 1 w 48"/>
                  <a:gd name="T5" fmla="*/ 0 h 30"/>
                  <a:gd name="T6" fmla="*/ 1 w 48"/>
                  <a:gd name="T7" fmla="*/ 2 h 30"/>
                  <a:gd name="T8" fmla="*/ 1 w 48"/>
                  <a:gd name="T9" fmla="*/ 3 h 30"/>
                  <a:gd name="T10" fmla="*/ 0 w 48"/>
                  <a:gd name="T11" fmla="*/ 3 h 30"/>
                  <a:gd name="T12" fmla="*/ 0 w 48"/>
                  <a:gd name="T13" fmla="*/ 2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30">
                    <a:moveTo>
                      <a:pt x="0" y="15"/>
                    </a:moveTo>
                    <a:lnTo>
                      <a:pt x="17" y="0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33" y="30"/>
                    </a:lnTo>
                    <a:lnTo>
                      <a:pt x="17" y="30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73" name="Freeform 89"/>
              <p:cNvSpPr>
                <a:spLocks/>
              </p:cNvSpPr>
              <p:nvPr/>
            </p:nvSpPr>
            <p:spPr bwMode="auto">
              <a:xfrm rot="5400000">
                <a:off x="1112" y="4222"/>
                <a:ext cx="35" cy="59"/>
              </a:xfrm>
              <a:custGeom>
                <a:avLst/>
                <a:gdLst>
                  <a:gd name="T0" fmla="*/ 0 w 225"/>
                  <a:gd name="T1" fmla="*/ 4 h 189"/>
                  <a:gd name="T2" fmla="*/ 0 w 225"/>
                  <a:gd name="T3" fmla="*/ 0 h 189"/>
                  <a:gd name="T4" fmla="*/ 0 w 225"/>
                  <a:gd name="T5" fmla="*/ 0 h 189"/>
                  <a:gd name="T6" fmla="*/ 0 w 225"/>
                  <a:gd name="T7" fmla="*/ 2 h 189"/>
                  <a:gd name="T8" fmla="*/ 1 w 225"/>
                  <a:gd name="T9" fmla="*/ 7 h 189"/>
                  <a:gd name="T10" fmla="*/ 2 w 225"/>
                  <a:gd name="T11" fmla="*/ 10 h 189"/>
                  <a:gd name="T12" fmla="*/ 2 w 225"/>
                  <a:gd name="T13" fmla="*/ 13 h 189"/>
                  <a:gd name="T14" fmla="*/ 3 w 225"/>
                  <a:gd name="T15" fmla="*/ 13 h 189"/>
                  <a:gd name="T16" fmla="*/ 3 w 225"/>
                  <a:gd name="T17" fmla="*/ 13 h 189"/>
                  <a:gd name="T18" fmla="*/ 5 w 225"/>
                  <a:gd name="T19" fmla="*/ 0 h 189"/>
                  <a:gd name="T20" fmla="*/ 5 w 225"/>
                  <a:gd name="T21" fmla="*/ 2 h 189"/>
                  <a:gd name="T22" fmla="*/ 5 w 225"/>
                  <a:gd name="T23" fmla="*/ 3 h 189"/>
                  <a:gd name="T24" fmla="*/ 5 w 225"/>
                  <a:gd name="T25" fmla="*/ 4 h 189"/>
                  <a:gd name="T26" fmla="*/ 4 w 225"/>
                  <a:gd name="T27" fmla="*/ 11 h 189"/>
                  <a:gd name="T28" fmla="*/ 3 w 225"/>
                  <a:gd name="T29" fmla="*/ 18 h 189"/>
                  <a:gd name="T30" fmla="*/ 2 w 225"/>
                  <a:gd name="T31" fmla="*/ 16 h 189"/>
                  <a:gd name="T32" fmla="*/ 1 w 225"/>
                  <a:gd name="T33" fmla="*/ 13 h 189"/>
                  <a:gd name="T34" fmla="*/ 0 w 225"/>
                  <a:gd name="T35" fmla="*/ 4 h 18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25" h="189">
                    <a:moveTo>
                      <a:pt x="0" y="4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5"/>
                    </a:lnTo>
                    <a:lnTo>
                      <a:pt x="48" y="72"/>
                    </a:lnTo>
                    <a:lnTo>
                      <a:pt x="64" y="102"/>
                    </a:lnTo>
                    <a:lnTo>
                      <a:pt x="96" y="131"/>
                    </a:lnTo>
                    <a:lnTo>
                      <a:pt x="112" y="131"/>
                    </a:lnTo>
                    <a:lnTo>
                      <a:pt x="144" y="131"/>
                    </a:lnTo>
                    <a:lnTo>
                      <a:pt x="208" y="0"/>
                    </a:lnTo>
                    <a:lnTo>
                      <a:pt x="225" y="15"/>
                    </a:lnTo>
                    <a:lnTo>
                      <a:pt x="208" y="29"/>
                    </a:lnTo>
                    <a:lnTo>
                      <a:pt x="208" y="44"/>
                    </a:lnTo>
                    <a:lnTo>
                      <a:pt x="177" y="116"/>
                    </a:lnTo>
                    <a:lnTo>
                      <a:pt x="129" y="189"/>
                    </a:lnTo>
                    <a:lnTo>
                      <a:pt x="81" y="159"/>
                    </a:lnTo>
                    <a:lnTo>
                      <a:pt x="48" y="131"/>
                    </a:lnTo>
                    <a:lnTo>
                      <a:pt x="0" y="4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74" name="Freeform 90"/>
              <p:cNvSpPr>
                <a:spLocks/>
              </p:cNvSpPr>
              <p:nvPr/>
            </p:nvSpPr>
            <p:spPr bwMode="auto">
              <a:xfrm rot="5400000">
                <a:off x="1153" y="4220"/>
                <a:ext cx="20" cy="64"/>
              </a:xfrm>
              <a:custGeom>
                <a:avLst/>
                <a:gdLst>
                  <a:gd name="T0" fmla="*/ 0 w 129"/>
                  <a:gd name="T1" fmla="*/ 15 h 202"/>
                  <a:gd name="T2" fmla="*/ 0 w 129"/>
                  <a:gd name="T3" fmla="*/ 10 h 202"/>
                  <a:gd name="T4" fmla="*/ 0 w 129"/>
                  <a:gd name="T5" fmla="*/ 7 h 202"/>
                  <a:gd name="T6" fmla="*/ 1 w 129"/>
                  <a:gd name="T7" fmla="*/ 6 h 202"/>
                  <a:gd name="T8" fmla="*/ 1 w 129"/>
                  <a:gd name="T9" fmla="*/ 6 h 202"/>
                  <a:gd name="T10" fmla="*/ 1 w 129"/>
                  <a:gd name="T11" fmla="*/ 4 h 202"/>
                  <a:gd name="T12" fmla="*/ 2 w 129"/>
                  <a:gd name="T13" fmla="*/ 1 h 202"/>
                  <a:gd name="T14" fmla="*/ 2 w 129"/>
                  <a:gd name="T15" fmla="*/ 0 h 202"/>
                  <a:gd name="T16" fmla="*/ 2 w 129"/>
                  <a:gd name="T17" fmla="*/ 3 h 202"/>
                  <a:gd name="T18" fmla="*/ 2 w 129"/>
                  <a:gd name="T19" fmla="*/ 4 h 202"/>
                  <a:gd name="T20" fmla="*/ 3 w 129"/>
                  <a:gd name="T21" fmla="*/ 9 h 202"/>
                  <a:gd name="T22" fmla="*/ 2 w 129"/>
                  <a:gd name="T23" fmla="*/ 15 h 202"/>
                  <a:gd name="T24" fmla="*/ 2 w 129"/>
                  <a:gd name="T25" fmla="*/ 20 h 202"/>
                  <a:gd name="T26" fmla="*/ 1 w 129"/>
                  <a:gd name="T27" fmla="*/ 20 h 202"/>
                  <a:gd name="T28" fmla="*/ 1 w 129"/>
                  <a:gd name="T29" fmla="*/ 17 h 202"/>
                  <a:gd name="T30" fmla="*/ 0 w 129"/>
                  <a:gd name="T31" fmla="*/ 15 h 20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29" h="202">
                    <a:moveTo>
                      <a:pt x="16" y="144"/>
                    </a:moveTo>
                    <a:lnTo>
                      <a:pt x="0" y="100"/>
                    </a:lnTo>
                    <a:lnTo>
                      <a:pt x="0" y="72"/>
                    </a:lnTo>
                    <a:lnTo>
                      <a:pt x="33" y="57"/>
                    </a:lnTo>
                    <a:lnTo>
                      <a:pt x="48" y="57"/>
                    </a:lnTo>
                    <a:lnTo>
                      <a:pt x="48" y="44"/>
                    </a:lnTo>
                    <a:lnTo>
                      <a:pt x="64" y="13"/>
                    </a:lnTo>
                    <a:lnTo>
                      <a:pt x="81" y="0"/>
                    </a:lnTo>
                    <a:lnTo>
                      <a:pt x="81" y="28"/>
                    </a:lnTo>
                    <a:lnTo>
                      <a:pt x="96" y="44"/>
                    </a:lnTo>
                    <a:lnTo>
                      <a:pt x="129" y="87"/>
                    </a:lnTo>
                    <a:lnTo>
                      <a:pt x="96" y="144"/>
                    </a:lnTo>
                    <a:lnTo>
                      <a:pt x="64" y="202"/>
                    </a:lnTo>
                    <a:lnTo>
                      <a:pt x="48" y="202"/>
                    </a:lnTo>
                    <a:lnTo>
                      <a:pt x="33" y="174"/>
                    </a:lnTo>
                    <a:lnTo>
                      <a:pt x="16" y="14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75" name="Freeform 91"/>
              <p:cNvSpPr>
                <a:spLocks/>
              </p:cNvSpPr>
              <p:nvPr/>
            </p:nvSpPr>
            <p:spPr bwMode="auto">
              <a:xfrm rot="5400000">
                <a:off x="1139" y="4266"/>
                <a:ext cx="10" cy="23"/>
              </a:xfrm>
              <a:custGeom>
                <a:avLst/>
                <a:gdLst>
                  <a:gd name="T0" fmla="*/ 0 w 65"/>
                  <a:gd name="T1" fmla="*/ 4 h 72"/>
                  <a:gd name="T2" fmla="*/ 0 w 65"/>
                  <a:gd name="T3" fmla="*/ 1 h 72"/>
                  <a:gd name="T4" fmla="*/ 0 w 65"/>
                  <a:gd name="T5" fmla="*/ 0 h 72"/>
                  <a:gd name="T6" fmla="*/ 1 w 65"/>
                  <a:gd name="T7" fmla="*/ 0 h 72"/>
                  <a:gd name="T8" fmla="*/ 2 w 65"/>
                  <a:gd name="T9" fmla="*/ 3 h 72"/>
                  <a:gd name="T10" fmla="*/ 2 w 65"/>
                  <a:gd name="T11" fmla="*/ 4 h 72"/>
                  <a:gd name="T12" fmla="*/ 1 w 65"/>
                  <a:gd name="T13" fmla="*/ 7 h 72"/>
                  <a:gd name="T14" fmla="*/ 0 w 65"/>
                  <a:gd name="T15" fmla="*/ 6 h 72"/>
                  <a:gd name="T16" fmla="*/ 0 w 65"/>
                  <a:gd name="T17" fmla="*/ 4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5" h="72">
                    <a:moveTo>
                      <a:pt x="0" y="44"/>
                    </a:moveTo>
                    <a:lnTo>
                      <a:pt x="0" y="14"/>
                    </a:lnTo>
                    <a:lnTo>
                      <a:pt x="17" y="0"/>
                    </a:lnTo>
                    <a:lnTo>
                      <a:pt x="49" y="0"/>
                    </a:lnTo>
                    <a:lnTo>
                      <a:pt x="65" y="29"/>
                    </a:lnTo>
                    <a:lnTo>
                      <a:pt x="65" y="44"/>
                    </a:lnTo>
                    <a:lnTo>
                      <a:pt x="32" y="72"/>
                    </a:lnTo>
                    <a:lnTo>
                      <a:pt x="17" y="57"/>
                    </a:lnTo>
                    <a:lnTo>
                      <a:pt x="0" y="4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76" name="Freeform 92"/>
              <p:cNvSpPr>
                <a:spLocks/>
              </p:cNvSpPr>
              <p:nvPr/>
            </p:nvSpPr>
            <p:spPr bwMode="auto">
              <a:xfrm rot="5400000">
                <a:off x="1142" y="4215"/>
                <a:ext cx="7" cy="18"/>
              </a:xfrm>
              <a:custGeom>
                <a:avLst/>
                <a:gdLst>
                  <a:gd name="T0" fmla="*/ 0 w 48"/>
                  <a:gd name="T1" fmla="*/ 4 h 57"/>
                  <a:gd name="T2" fmla="*/ 0 w 48"/>
                  <a:gd name="T3" fmla="*/ 3 h 57"/>
                  <a:gd name="T4" fmla="*/ 1 w 48"/>
                  <a:gd name="T5" fmla="*/ 0 h 57"/>
                  <a:gd name="T6" fmla="*/ 1 w 48"/>
                  <a:gd name="T7" fmla="*/ 1 h 57"/>
                  <a:gd name="T8" fmla="*/ 1 w 48"/>
                  <a:gd name="T9" fmla="*/ 3 h 57"/>
                  <a:gd name="T10" fmla="*/ 1 w 48"/>
                  <a:gd name="T11" fmla="*/ 4 h 57"/>
                  <a:gd name="T12" fmla="*/ 1 w 48"/>
                  <a:gd name="T13" fmla="*/ 6 h 57"/>
                  <a:gd name="T14" fmla="*/ 0 w 48"/>
                  <a:gd name="T15" fmla="*/ 6 h 57"/>
                  <a:gd name="T16" fmla="*/ 0 w 48"/>
                  <a:gd name="T17" fmla="*/ 4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8" h="57">
                    <a:moveTo>
                      <a:pt x="0" y="44"/>
                    </a:moveTo>
                    <a:lnTo>
                      <a:pt x="16" y="29"/>
                    </a:lnTo>
                    <a:lnTo>
                      <a:pt x="31" y="0"/>
                    </a:lnTo>
                    <a:lnTo>
                      <a:pt x="48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57"/>
                    </a:lnTo>
                    <a:lnTo>
                      <a:pt x="16" y="57"/>
                    </a:lnTo>
                    <a:lnTo>
                      <a:pt x="0" y="4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77" name="Freeform 93"/>
              <p:cNvSpPr>
                <a:spLocks/>
              </p:cNvSpPr>
              <p:nvPr/>
            </p:nvSpPr>
            <p:spPr bwMode="auto">
              <a:xfrm rot="5400000">
                <a:off x="1220" y="4202"/>
                <a:ext cx="31" cy="141"/>
              </a:xfrm>
              <a:custGeom>
                <a:avLst/>
                <a:gdLst>
                  <a:gd name="T0" fmla="*/ 4 w 209"/>
                  <a:gd name="T1" fmla="*/ 41 h 449"/>
                  <a:gd name="T2" fmla="*/ 3 w 209"/>
                  <a:gd name="T3" fmla="*/ 39 h 449"/>
                  <a:gd name="T4" fmla="*/ 3 w 209"/>
                  <a:gd name="T5" fmla="*/ 39 h 449"/>
                  <a:gd name="T6" fmla="*/ 3 w 209"/>
                  <a:gd name="T7" fmla="*/ 40 h 449"/>
                  <a:gd name="T8" fmla="*/ 3 w 209"/>
                  <a:gd name="T9" fmla="*/ 43 h 449"/>
                  <a:gd name="T10" fmla="*/ 2 w 209"/>
                  <a:gd name="T11" fmla="*/ 43 h 449"/>
                  <a:gd name="T12" fmla="*/ 2 w 209"/>
                  <a:gd name="T13" fmla="*/ 40 h 449"/>
                  <a:gd name="T14" fmla="*/ 3 w 209"/>
                  <a:gd name="T15" fmla="*/ 36 h 449"/>
                  <a:gd name="T16" fmla="*/ 3 w 209"/>
                  <a:gd name="T17" fmla="*/ 33 h 449"/>
                  <a:gd name="T18" fmla="*/ 3 w 209"/>
                  <a:gd name="T19" fmla="*/ 31 h 449"/>
                  <a:gd name="T20" fmla="*/ 2 w 209"/>
                  <a:gd name="T21" fmla="*/ 29 h 449"/>
                  <a:gd name="T22" fmla="*/ 2 w 209"/>
                  <a:gd name="T23" fmla="*/ 30 h 449"/>
                  <a:gd name="T24" fmla="*/ 2 w 209"/>
                  <a:gd name="T25" fmla="*/ 31 h 449"/>
                  <a:gd name="T26" fmla="*/ 2 w 209"/>
                  <a:gd name="T27" fmla="*/ 35 h 449"/>
                  <a:gd name="T28" fmla="*/ 1 w 209"/>
                  <a:gd name="T29" fmla="*/ 37 h 449"/>
                  <a:gd name="T30" fmla="*/ 1 w 209"/>
                  <a:gd name="T31" fmla="*/ 39 h 449"/>
                  <a:gd name="T32" fmla="*/ 1 w 209"/>
                  <a:gd name="T33" fmla="*/ 39 h 449"/>
                  <a:gd name="T34" fmla="*/ 1 w 209"/>
                  <a:gd name="T35" fmla="*/ 36 h 449"/>
                  <a:gd name="T36" fmla="*/ 2 w 209"/>
                  <a:gd name="T37" fmla="*/ 29 h 449"/>
                  <a:gd name="T38" fmla="*/ 3 w 209"/>
                  <a:gd name="T39" fmla="*/ 24 h 449"/>
                  <a:gd name="T40" fmla="*/ 3 w 209"/>
                  <a:gd name="T41" fmla="*/ 19 h 449"/>
                  <a:gd name="T42" fmla="*/ 2 w 209"/>
                  <a:gd name="T43" fmla="*/ 19 h 449"/>
                  <a:gd name="T44" fmla="*/ 2 w 209"/>
                  <a:gd name="T45" fmla="*/ 24 h 449"/>
                  <a:gd name="T46" fmla="*/ 1 w 209"/>
                  <a:gd name="T47" fmla="*/ 29 h 449"/>
                  <a:gd name="T48" fmla="*/ 1 w 209"/>
                  <a:gd name="T49" fmla="*/ 30 h 449"/>
                  <a:gd name="T50" fmla="*/ 0 w 209"/>
                  <a:gd name="T51" fmla="*/ 31 h 449"/>
                  <a:gd name="T52" fmla="*/ 0 w 209"/>
                  <a:gd name="T53" fmla="*/ 30 h 449"/>
                  <a:gd name="T54" fmla="*/ 2 w 209"/>
                  <a:gd name="T55" fmla="*/ 19 h 449"/>
                  <a:gd name="T56" fmla="*/ 3 w 209"/>
                  <a:gd name="T57" fmla="*/ 13 h 449"/>
                  <a:gd name="T58" fmla="*/ 3 w 209"/>
                  <a:gd name="T59" fmla="*/ 7 h 449"/>
                  <a:gd name="T60" fmla="*/ 3 w 209"/>
                  <a:gd name="T61" fmla="*/ 6 h 449"/>
                  <a:gd name="T62" fmla="*/ 2 w 209"/>
                  <a:gd name="T63" fmla="*/ 7 h 449"/>
                  <a:gd name="T64" fmla="*/ 1 w 209"/>
                  <a:gd name="T65" fmla="*/ 16 h 449"/>
                  <a:gd name="T66" fmla="*/ 1 w 209"/>
                  <a:gd name="T67" fmla="*/ 20 h 449"/>
                  <a:gd name="T68" fmla="*/ 0 w 209"/>
                  <a:gd name="T69" fmla="*/ 23 h 449"/>
                  <a:gd name="T70" fmla="*/ 0 w 209"/>
                  <a:gd name="T71" fmla="*/ 19 h 449"/>
                  <a:gd name="T72" fmla="*/ 1 w 209"/>
                  <a:gd name="T73" fmla="*/ 17 h 449"/>
                  <a:gd name="T74" fmla="*/ 1 w 209"/>
                  <a:gd name="T75" fmla="*/ 14 h 449"/>
                  <a:gd name="T76" fmla="*/ 1 w 209"/>
                  <a:gd name="T77" fmla="*/ 13 h 449"/>
                  <a:gd name="T78" fmla="*/ 1 w 209"/>
                  <a:gd name="T79" fmla="*/ 12 h 449"/>
                  <a:gd name="T80" fmla="*/ 1 w 209"/>
                  <a:gd name="T81" fmla="*/ 8 h 449"/>
                  <a:gd name="T82" fmla="*/ 0 w 209"/>
                  <a:gd name="T83" fmla="*/ 7 h 449"/>
                  <a:gd name="T84" fmla="*/ 0 w 209"/>
                  <a:gd name="T85" fmla="*/ 6 h 449"/>
                  <a:gd name="T86" fmla="*/ 0 w 209"/>
                  <a:gd name="T87" fmla="*/ 4 h 449"/>
                  <a:gd name="T88" fmla="*/ 1 w 209"/>
                  <a:gd name="T89" fmla="*/ 3 h 449"/>
                  <a:gd name="T90" fmla="*/ 1 w 209"/>
                  <a:gd name="T91" fmla="*/ 0 h 449"/>
                  <a:gd name="T92" fmla="*/ 1 w 209"/>
                  <a:gd name="T93" fmla="*/ 0 h 449"/>
                  <a:gd name="T94" fmla="*/ 2 w 209"/>
                  <a:gd name="T95" fmla="*/ 0 h 449"/>
                  <a:gd name="T96" fmla="*/ 3 w 209"/>
                  <a:gd name="T97" fmla="*/ 2 h 449"/>
                  <a:gd name="T98" fmla="*/ 3 w 209"/>
                  <a:gd name="T99" fmla="*/ 3 h 449"/>
                  <a:gd name="T100" fmla="*/ 3 w 209"/>
                  <a:gd name="T101" fmla="*/ 4 h 449"/>
                  <a:gd name="T102" fmla="*/ 4 w 209"/>
                  <a:gd name="T103" fmla="*/ 8 h 449"/>
                  <a:gd name="T104" fmla="*/ 4 w 209"/>
                  <a:gd name="T105" fmla="*/ 13 h 449"/>
                  <a:gd name="T106" fmla="*/ 3 w 209"/>
                  <a:gd name="T107" fmla="*/ 22 h 449"/>
                  <a:gd name="T108" fmla="*/ 3 w 209"/>
                  <a:gd name="T109" fmla="*/ 30 h 449"/>
                  <a:gd name="T110" fmla="*/ 3 w 209"/>
                  <a:gd name="T111" fmla="*/ 35 h 449"/>
                  <a:gd name="T112" fmla="*/ 4 w 209"/>
                  <a:gd name="T113" fmla="*/ 39 h 449"/>
                  <a:gd name="T114" fmla="*/ 4 w 209"/>
                  <a:gd name="T115" fmla="*/ 41 h 449"/>
                  <a:gd name="T116" fmla="*/ 5 w 209"/>
                  <a:gd name="T117" fmla="*/ 44 h 449"/>
                  <a:gd name="T118" fmla="*/ 4 w 209"/>
                  <a:gd name="T119" fmla="*/ 44 h 449"/>
                  <a:gd name="T120" fmla="*/ 4 w 209"/>
                  <a:gd name="T121" fmla="*/ 44 h 449"/>
                  <a:gd name="T122" fmla="*/ 4 w 209"/>
                  <a:gd name="T123" fmla="*/ 43 h 449"/>
                  <a:gd name="T124" fmla="*/ 4 w 209"/>
                  <a:gd name="T125" fmla="*/ 41 h 44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209" h="449">
                    <a:moveTo>
                      <a:pt x="161" y="421"/>
                    </a:moveTo>
                    <a:lnTo>
                      <a:pt x="144" y="393"/>
                    </a:lnTo>
                    <a:lnTo>
                      <a:pt x="129" y="393"/>
                    </a:lnTo>
                    <a:lnTo>
                      <a:pt x="112" y="406"/>
                    </a:lnTo>
                    <a:lnTo>
                      <a:pt x="112" y="436"/>
                    </a:lnTo>
                    <a:lnTo>
                      <a:pt x="81" y="436"/>
                    </a:lnTo>
                    <a:lnTo>
                      <a:pt x="96" y="406"/>
                    </a:lnTo>
                    <a:lnTo>
                      <a:pt x="112" y="362"/>
                    </a:lnTo>
                    <a:lnTo>
                      <a:pt x="112" y="334"/>
                    </a:lnTo>
                    <a:lnTo>
                      <a:pt x="112" y="319"/>
                    </a:lnTo>
                    <a:lnTo>
                      <a:pt x="96" y="291"/>
                    </a:lnTo>
                    <a:lnTo>
                      <a:pt x="81" y="306"/>
                    </a:lnTo>
                    <a:lnTo>
                      <a:pt x="81" y="319"/>
                    </a:lnTo>
                    <a:lnTo>
                      <a:pt x="81" y="349"/>
                    </a:lnTo>
                    <a:lnTo>
                      <a:pt x="64" y="377"/>
                    </a:lnTo>
                    <a:lnTo>
                      <a:pt x="48" y="393"/>
                    </a:lnTo>
                    <a:lnTo>
                      <a:pt x="33" y="393"/>
                    </a:lnTo>
                    <a:lnTo>
                      <a:pt x="33" y="362"/>
                    </a:lnTo>
                    <a:lnTo>
                      <a:pt x="81" y="291"/>
                    </a:lnTo>
                    <a:lnTo>
                      <a:pt x="112" y="247"/>
                    </a:lnTo>
                    <a:lnTo>
                      <a:pt x="112" y="189"/>
                    </a:lnTo>
                    <a:lnTo>
                      <a:pt x="96" y="189"/>
                    </a:lnTo>
                    <a:lnTo>
                      <a:pt x="81" y="247"/>
                    </a:lnTo>
                    <a:lnTo>
                      <a:pt x="48" y="291"/>
                    </a:lnTo>
                    <a:lnTo>
                      <a:pt x="33" y="306"/>
                    </a:lnTo>
                    <a:lnTo>
                      <a:pt x="0" y="319"/>
                    </a:lnTo>
                    <a:lnTo>
                      <a:pt x="0" y="306"/>
                    </a:lnTo>
                    <a:lnTo>
                      <a:pt x="81" y="189"/>
                    </a:lnTo>
                    <a:lnTo>
                      <a:pt x="112" y="130"/>
                    </a:lnTo>
                    <a:lnTo>
                      <a:pt x="112" y="74"/>
                    </a:lnTo>
                    <a:lnTo>
                      <a:pt x="112" y="59"/>
                    </a:lnTo>
                    <a:lnTo>
                      <a:pt x="96" y="74"/>
                    </a:lnTo>
                    <a:lnTo>
                      <a:pt x="48" y="160"/>
                    </a:lnTo>
                    <a:lnTo>
                      <a:pt x="33" y="204"/>
                    </a:lnTo>
                    <a:lnTo>
                      <a:pt x="0" y="232"/>
                    </a:lnTo>
                    <a:lnTo>
                      <a:pt x="0" y="189"/>
                    </a:lnTo>
                    <a:lnTo>
                      <a:pt x="33" y="174"/>
                    </a:lnTo>
                    <a:lnTo>
                      <a:pt x="48" y="145"/>
                    </a:lnTo>
                    <a:lnTo>
                      <a:pt x="48" y="130"/>
                    </a:lnTo>
                    <a:lnTo>
                      <a:pt x="48" y="117"/>
                    </a:lnTo>
                    <a:lnTo>
                      <a:pt x="33" y="87"/>
                    </a:lnTo>
                    <a:lnTo>
                      <a:pt x="16" y="74"/>
                    </a:lnTo>
                    <a:lnTo>
                      <a:pt x="16" y="59"/>
                    </a:lnTo>
                    <a:lnTo>
                      <a:pt x="16" y="44"/>
                    </a:lnTo>
                    <a:lnTo>
                      <a:pt x="33" y="30"/>
                    </a:lnTo>
                    <a:lnTo>
                      <a:pt x="48" y="0"/>
                    </a:lnTo>
                    <a:lnTo>
                      <a:pt x="64" y="0"/>
                    </a:lnTo>
                    <a:lnTo>
                      <a:pt x="81" y="0"/>
                    </a:lnTo>
                    <a:lnTo>
                      <a:pt x="129" y="15"/>
                    </a:lnTo>
                    <a:lnTo>
                      <a:pt x="144" y="30"/>
                    </a:lnTo>
                    <a:lnTo>
                      <a:pt x="144" y="44"/>
                    </a:lnTo>
                    <a:lnTo>
                      <a:pt x="161" y="87"/>
                    </a:lnTo>
                    <a:lnTo>
                      <a:pt x="161" y="130"/>
                    </a:lnTo>
                    <a:lnTo>
                      <a:pt x="129" y="219"/>
                    </a:lnTo>
                    <a:lnTo>
                      <a:pt x="129" y="306"/>
                    </a:lnTo>
                    <a:lnTo>
                      <a:pt x="129" y="349"/>
                    </a:lnTo>
                    <a:lnTo>
                      <a:pt x="161" y="393"/>
                    </a:lnTo>
                    <a:lnTo>
                      <a:pt x="177" y="421"/>
                    </a:lnTo>
                    <a:lnTo>
                      <a:pt x="209" y="449"/>
                    </a:lnTo>
                    <a:lnTo>
                      <a:pt x="192" y="449"/>
                    </a:lnTo>
                    <a:lnTo>
                      <a:pt x="177" y="449"/>
                    </a:lnTo>
                    <a:lnTo>
                      <a:pt x="161" y="436"/>
                    </a:lnTo>
                    <a:lnTo>
                      <a:pt x="161" y="421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78" name="Freeform 94"/>
              <p:cNvSpPr>
                <a:spLocks/>
              </p:cNvSpPr>
              <p:nvPr/>
            </p:nvSpPr>
            <p:spPr bwMode="auto">
              <a:xfrm rot="5400000">
                <a:off x="1222" y="4164"/>
                <a:ext cx="32" cy="147"/>
              </a:xfrm>
              <a:custGeom>
                <a:avLst/>
                <a:gdLst>
                  <a:gd name="T0" fmla="*/ 0 w 209"/>
                  <a:gd name="T1" fmla="*/ 47 h 462"/>
                  <a:gd name="T2" fmla="*/ 1 w 209"/>
                  <a:gd name="T3" fmla="*/ 42 h 462"/>
                  <a:gd name="T4" fmla="*/ 1 w 209"/>
                  <a:gd name="T5" fmla="*/ 39 h 462"/>
                  <a:gd name="T6" fmla="*/ 2 w 209"/>
                  <a:gd name="T7" fmla="*/ 35 h 462"/>
                  <a:gd name="T8" fmla="*/ 2 w 209"/>
                  <a:gd name="T9" fmla="*/ 31 h 462"/>
                  <a:gd name="T10" fmla="*/ 1 w 209"/>
                  <a:gd name="T11" fmla="*/ 13 h 462"/>
                  <a:gd name="T12" fmla="*/ 1 w 209"/>
                  <a:gd name="T13" fmla="*/ 9 h 462"/>
                  <a:gd name="T14" fmla="*/ 1 w 209"/>
                  <a:gd name="T15" fmla="*/ 6 h 462"/>
                  <a:gd name="T16" fmla="*/ 2 w 209"/>
                  <a:gd name="T17" fmla="*/ 3 h 462"/>
                  <a:gd name="T18" fmla="*/ 2 w 209"/>
                  <a:gd name="T19" fmla="*/ 1 h 462"/>
                  <a:gd name="T20" fmla="*/ 3 w 209"/>
                  <a:gd name="T21" fmla="*/ 0 h 462"/>
                  <a:gd name="T22" fmla="*/ 5 w 209"/>
                  <a:gd name="T23" fmla="*/ 7 h 462"/>
                  <a:gd name="T24" fmla="*/ 4 w 209"/>
                  <a:gd name="T25" fmla="*/ 7 h 462"/>
                  <a:gd name="T26" fmla="*/ 4 w 209"/>
                  <a:gd name="T27" fmla="*/ 9 h 462"/>
                  <a:gd name="T28" fmla="*/ 3 w 209"/>
                  <a:gd name="T29" fmla="*/ 12 h 462"/>
                  <a:gd name="T30" fmla="*/ 3 w 209"/>
                  <a:gd name="T31" fmla="*/ 13 h 462"/>
                  <a:gd name="T32" fmla="*/ 3 w 209"/>
                  <a:gd name="T33" fmla="*/ 16 h 462"/>
                  <a:gd name="T34" fmla="*/ 4 w 209"/>
                  <a:gd name="T35" fmla="*/ 18 h 462"/>
                  <a:gd name="T36" fmla="*/ 4 w 209"/>
                  <a:gd name="T37" fmla="*/ 19 h 462"/>
                  <a:gd name="T38" fmla="*/ 4 w 209"/>
                  <a:gd name="T39" fmla="*/ 26 h 462"/>
                  <a:gd name="T40" fmla="*/ 4 w 209"/>
                  <a:gd name="T41" fmla="*/ 24 h 462"/>
                  <a:gd name="T42" fmla="*/ 3 w 209"/>
                  <a:gd name="T43" fmla="*/ 22 h 462"/>
                  <a:gd name="T44" fmla="*/ 3 w 209"/>
                  <a:gd name="T45" fmla="*/ 18 h 462"/>
                  <a:gd name="T46" fmla="*/ 2 w 209"/>
                  <a:gd name="T47" fmla="*/ 7 h 462"/>
                  <a:gd name="T48" fmla="*/ 2 w 209"/>
                  <a:gd name="T49" fmla="*/ 7 h 462"/>
                  <a:gd name="T50" fmla="*/ 2 w 209"/>
                  <a:gd name="T51" fmla="*/ 9 h 462"/>
                  <a:gd name="T52" fmla="*/ 2 w 209"/>
                  <a:gd name="T53" fmla="*/ 12 h 462"/>
                  <a:gd name="T54" fmla="*/ 2 w 209"/>
                  <a:gd name="T55" fmla="*/ 16 h 462"/>
                  <a:gd name="T56" fmla="*/ 3 w 209"/>
                  <a:gd name="T57" fmla="*/ 24 h 462"/>
                  <a:gd name="T58" fmla="*/ 3 w 209"/>
                  <a:gd name="T59" fmla="*/ 28 h 462"/>
                  <a:gd name="T60" fmla="*/ 4 w 209"/>
                  <a:gd name="T61" fmla="*/ 32 h 462"/>
                  <a:gd name="T62" fmla="*/ 4 w 209"/>
                  <a:gd name="T63" fmla="*/ 34 h 462"/>
                  <a:gd name="T64" fmla="*/ 3 w 209"/>
                  <a:gd name="T65" fmla="*/ 34 h 462"/>
                  <a:gd name="T66" fmla="*/ 3 w 209"/>
                  <a:gd name="T67" fmla="*/ 31 h 462"/>
                  <a:gd name="T68" fmla="*/ 2 w 209"/>
                  <a:gd name="T69" fmla="*/ 26 h 462"/>
                  <a:gd name="T70" fmla="*/ 2 w 209"/>
                  <a:gd name="T71" fmla="*/ 26 h 462"/>
                  <a:gd name="T72" fmla="*/ 2 w 209"/>
                  <a:gd name="T73" fmla="*/ 29 h 462"/>
                  <a:gd name="T74" fmla="*/ 2 w 209"/>
                  <a:gd name="T75" fmla="*/ 34 h 462"/>
                  <a:gd name="T76" fmla="*/ 3 w 209"/>
                  <a:gd name="T77" fmla="*/ 38 h 462"/>
                  <a:gd name="T78" fmla="*/ 3 w 209"/>
                  <a:gd name="T79" fmla="*/ 41 h 462"/>
                  <a:gd name="T80" fmla="*/ 3 w 209"/>
                  <a:gd name="T81" fmla="*/ 41 h 462"/>
                  <a:gd name="T82" fmla="*/ 3 w 209"/>
                  <a:gd name="T83" fmla="*/ 39 h 462"/>
                  <a:gd name="T84" fmla="*/ 2 w 209"/>
                  <a:gd name="T85" fmla="*/ 38 h 462"/>
                  <a:gd name="T86" fmla="*/ 2 w 209"/>
                  <a:gd name="T87" fmla="*/ 37 h 462"/>
                  <a:gd name="T88" fmla="*/ 2 w 209"/>
                  <a:gd name="T89" fmla="*/ 35 h 462"/>
                  <a:gd name="T90" fmla="*/ 2 w 209"/>
                  <a:gd name="T91" fmla="*/ 38 h 462"/>
                  <a:gd name="T92" fmla="*/ 2 w 209"/>
                  <a:gd name="T93" fmla="*/ 41 h 462"/>
                  <a:gd name="T94" fmla="*/ 2 w 209"/>
                  <a:gd name="T95" fmla="*/ 42 h 462"/>
                  <a:gd name="T96" fmla="*/ 2 w 209"/>
                  <a:gd name="T97" fmla="*/ 44 h 462"/>
                  <a:gd name="T98" fmla="*/ 2 w 209"/>
                  <a:gd name="T99" fmla="*/ 46 h 462"/>
                  <a:gd name="T100" fmla="*/ 1 w 209"/>
                  <a:gd name="T101" fmla="*/ 44 h 462"/>
                  <a:gd name="T102" fmla="*/ 1 w 209"/>
                  <a:gd name="T103" fmla="*/ 46 h 462"/>
                  <a:gd name="T104" fmla="*/ 0 w 209"/>
                  <a:gd name="T105" fmla="*/ 47 h 462"/>
                  <a:gd name="T106" fmla="*/ 0 w 209"/>
                  <a:gd name="T107" fmla="*/ 47 h 4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09" h="462">
                    <a:moveTo>
                      <a:pt x="0" y="462"/>
                    </a:moveTo>
                    <a:lnTo>
                      <a:pt x="32" y="419"/>
                    </a:lnTo>
                    <a:lnTo>
                      <a:pt x="48" y="390"/>
                    </a:lnTo>
                    <a:lnTo>
                      <a:pt x="65" y="347"/>
                    </a:lnTo>
                    <a:lnTo>
                      <a:pt x="65" y="304"/>
                    </a:lnTo>
                    <a:lnTo>
                      <a:pt x="32" y="130"/>
                    </a:lnTo>
                    <a:lnTo>
                      <a:pt x="32" y="87"/>
                    </a:lnTo>
                    <a:lnTo>
                      <a:pt x="48" y="57"/>
                    </a:lnTo>
                    <a:lnTo>
                      <a:pt x="65" y="28"/>
                    </a:lnTo>
                    <a:lnTo>
                      <a:pt x="80" y="13"/>
                    </a:lnTo>
                    <a:lnTo>
                      <a:pt x="128" y="0"/>
                    </a:lnTo>
                    <a:lnTo>
                      <a:pt x="209" y="72"/>
                    </a:lnTo>
                    <a:lnTo>
                      <a:pt x="192" y="72"/>
                    </a:lnTo>
                    <a:lnTo>
                      <a:pt x="161" y="87"/>
                    </a:lnTo>
                    <a:lnTo>
                      <a:pt x="144" y="115"/>
                    </a:lnTo>
                    <a:lnTo>
                      <a:pt x="144" y="130"/>
                    </a:lnTo>
                    <a:lnTo>
                      <a:pt x="144" y="158"/>
                    </a:lnTo>
                    <a:lnTo>
                      <a:pt x="161" y="173"/>
                    </a:lnTo>
                    <a:lnTo>
                      <a:pt x="176" y="187"/>
                    </a:lnTo>
                    <a:lnTo>
                      <a:pt x="176" y="260"/>
                    </a:lnTo>
                    <a:lnTo>
                      <a:pt x="161" y="232"/>
                    </a:lnTo>
                    <a:lnTo>
                      <a:pt x="144" y="217"/>
                    </a:lnTo>
                    <a:lnTo>
                      <a:pt x="128" y="173"/>
                    </a:lnTo>
                    <a:lnTo>
                      <a:pt x="96" y="72"/>
                    </a:lnTo>
                    <a:lnTo>
                      <a:pt x="80" y="72"/>
                    </a:lnTo>
                    <a:lnTo>
                      <a:pt x="80" y="87"/>
                    </a:lnTo>
                    <a:lnTo>
                      <a:pt x="65" y="115"/>
                    </a:lnTo>
                    <a:lnTo>
                      <a:pt x="80" y="158"/>
                    </a:lnTo>
                    <a:lnTo>
                      <a:pt x="113" y="232"/>
                    </a:lnTo>
                    <a:lnTo>
                      <a:pt x="144" y="275"/>
                    </a:lnTo>
                    <a:lnTo>
                      <a:pt x="176" y="319"/>
                    </a:lnTo>
                    <a:lnTo>
                      <a:pt x="176" y="332"/>
                    </a:lnTo>
                    <a:lnTo>
                      <a:pt x="144" y="332"/>
                    </a:lnTo>
                    <a:lnTo>
                      <a:pt x="128" y="304"/>
                    </a:lnTo>
                    <a:lnTo>
                      <a:pt x="96" y="260"/>
                    </a:lnTo>
                    <a:lnTo>
                      <a:pt x="80" y="260"/>
                    </a:lnTo>
                    <a:lnTo>
                      <a:pt x="80" y="289"/>
                    </a:lnTo>
                    <a:lnTo>
                      <a:pt x="96" y="332"/>
                    </a:lnTo>
                    <a:lnTo>
                      <a:pt x="144" y="375"/>
                    </a:lnTo>
                    <a:lnTo>
                      <a:pt x="144" y="406"/>
                    </a:lnTo>
                    <a:lnTo>
                      <a:pt x="128" y="406"/>
                    </a:lnTo>
                    <a:lnTo>
                      <a:pt x="113" y="390"/>
                    </a:lnTo>
                    <a:lnTo>
                      <a:pt x="96" y="375"/>
                    </a:lnTo>
                    <a:lnTo>
                      <a:pt x="96" y="362"/>
                    </a:lnTo>
                    <a:lnTo>
                      <a:pt x="80" y="347"/>
                    </a:lnTo>
                    <a:lnTo>
                      <a:pt x="80" y="375"/>
                    </a:lnTo>
                    <a:lnTo>
                      <a:pt x="80" y="406"/>
                    </a:lnTo>
                    <a:lnTo>
                      <a:pt x="96" y="419"/>
                    </a:lnTo>
                    <a:lnTo>
                      <a:pt x="80" y="434"/>
                    </a:lnTo>
                    <a:lnTo>
                      <a:pt x="80" y="449"/>
                    </a:lnTo>
                    <a:lnTo>
                      <a:pt x="48" y="434"/>
                    </a:lnTo>
                    <a:lnTo>
                      <a:pt x="32" y="449"/>
                    </a:lnTo>
                    <a:lnTo>
                      <a:pt x="15" y="462"/>
                    </a:lnTo>
                    <a:lnTo>
                      <a:pt x="0" y="46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79" name="Freeform 95"/>
              <p:cNvSpPr>
                <a:spLocks/>
              </p:cNvSpPr>
              <p:nvPr/>
            </p:nvSpPr>
            <p:spPr bwMode="auto">
              <a:xfrm rot="5400000">
                <a:off x="1308" y="4241"/>
                <a:ext cx="15" cy="27"/>
              </a:xfrm>
              <a:custGeom>
                <a:avLst/>
                <a:gdLst>
                  <a:gd name="T0" fmla="*/ 0 w 96"/>
                  <a:gd name="T1" fmla="*/ 0 h 87"/>
                  <a:gd name="T2" fmla="*/ 2 w 96"/>
                  <a:gd name="T3" fmla="*/ 0 h 87"/>
                  <a:gd name="T4" fmla="*/ 2 w 96"/>
                  <a:gd name="T5" fmla="*/ 2 h 87"/>
                  <a:gd name="T6" fmla="*/ 2 w 96"/>
                  <a:gd name="T7" fmla="*/ 4 h 87"/>
                  <a:gd name="T8" fmla="*/ 2 w 96"/>
                  <a:gd name="T9" fmla="*/ 8 h 87"/>
                  <a:gd name="T10" fmla="*/ 1 w 96"/>
                  <a:gd name="T11" fmla="*/ 8 h 87"/>
                  <a:gd name="T12" fmla="*/ 1 w 96"/>
                  <a:gd name="T13" fmla="*/ 7 h 87"/>
                  <a:gd name="T14" fmla="*/ 0 w 96"/>
                  <a:gd name="T15" fmla="*/ 4 h 87"/>
                  <a:gd name="T16" fmla="*/ 0 w 96"/>
                  <a:gd name="T17" fmla="*/ 2 h 87"/>
                  <a:gd name="T18" fmla="*/ 0 w 96"/>
                  <a:gd name="T19" fmla="*/ 0 h 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" h="87">
                    <a:moveTo>
                      <a:pt x="0" y="0"/>
                    </a:moveTo>
                    <a:lnTo>
                      <a:pt x="96" y="0"/>
                    </a:lnTo>
                    <a:lnTo>
                      <a:pt x="96" y="15"/>
                    </a:lnTo>
                    <a:lnTo>
                      <a:pt x="96" y="44"/>
                    </a:lnTo>
                    <a:lnTo>
                      <a:pt x="63" y="87"/>
                    </a:lnTo>
                    <a:lnTo>
                      <a:pt x="48" y="87"/>
                    </a:lnTo>
                    <a:lnTo>
                      <a:pt x="31" y="72"/>
                    </a:lnTo>
                    <a:lnTo>
                      <a:pt x="15" y="44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80" name="Freeform 96"/>
              <p:cNvSpPr>
                <a:spLocks/>
              </p:cNvSpPr>
              <p:nvPr/>
            </p:nvSpPr>
            <p:spPr bwMode="auto">
              <a:xfrm rot="5400000">
                <a:off x="1331" y="4253"/>
                <a:ext cx="27" cy="5"/>
              </a:xfrm>
              <a:custGeom>
                <a:avLst/>
                <a:gdLst>
                  <a:gd name="T0" fmla="*/ 0 w 177"/>
                  <a:gd name="T1" fmla="*/ 2 h 15"/>
                  <a:gd name="T2" fmla="*/ 2 w 177"/>
                  <a:gd name="T3" fmla="*/ 0 h 15"/>
                  <a:gd name="T4" fmla="*/ 3 w 177"/>
                  <a:gd name="T5" fmla="*/ 0 h 15"/>
                  <a:gd name="T6" fmla="*/ 4 w 177"/>
                  <a:gd name="T7" fmla="*/ 2 h 15"/>
                  <a:gd name="T8" fmla="*/ 2 w 177"/>
                  <a:gd name="T9" fmla="*/ 2 h 15"/>
                  <a:gd name="T10" fmla="*/ 1 w 177"/>
                  <a:gd name="T11" fmla="*/ 2 h 15"/>
                  <a:gd name="T12" fmla="*/ 0 w 177"/>
                  <a:gd name="T13" fmla="*/ 2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7" h="15">
                    <a:moveTo>
                      <a:pt x="0" y="15"/>
                    </a:moveTo>
                    <a:lnTo>
                      <a:pt x="81" y="0"/>
                    </a:lnTo>
                    <a:lnTo>
                      <a:pt x="129" y="0"/>
                    </a:lnTo>
                    <a:lnTo>
                      <a:pt x="177" y="15"/>
                    </a:lnTo>
                    <a:lnTo>
                      <a:pt x="81" y="15"/>
                    </a:lnTo>
                    <a:lnTo>
                      <a:pt x="33" y="15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81" name="Freeform 97"/>
              <p:cNvSpPr>
                <a:spLocks/>
              </p:cNvSpPr>
              <p:nvPr/>
            </p:nvSpPr>
            <p:spPr bwMode="auto">
              <a:xfrm rot="5400000">
                <a:off x="1346" y="4242"/>
                <a:ext cx="44" cy="23"/>
              </a:xfrm>
              <a:custGeom>
                <a:avLst/>
                <a:gdLst>
                  <a:gd name="T0" fmla="*/ 0 w 288"/>
                  <a:gd name="T1" fmla="*/ 4 h 72"/>
                  <a:gd name="T2" fmla="*/ 0 w 288"/>
                  <a:gd name="T3" fmla="*/ 1 h 72"/>
                  <a:gd name="T4" fmla="*/ 0 w 288"/>
                  <a:gd name="T5" fmla="*/ 0 h 72"/>
                  <a:gd name="T6" fmla="*/ 6 w 288"/>
                  <a:gd name="T7" fmla="*/ 0 h 72"/>
                  <a:gd name="T8" fmla="*/ 7 w 288"/>
                  <a:gd name="T9" fmla="*/ 3 h 72"/>
                  <a:gd name="T10" fmla="*/ 7 w 288"/>
                  <a:gd name="T11" fmla="*/ 4 h 72"/>
                  <a:gd name="T12" fmla="*/ 6 w 288"/>
                  <a:gd name="T13" fmla="*/ 7 h 72"/>
                  <a:gd name="T14" fmla="*/ 1 w 288"/>
                  <a:gd name="T15" fmla="*/ 7 h 72"/>
                  <a:gd name="T16" fmla="*/ 0 w 288"/>
                  <a:gd name="T17" fmla="*/ 6 h 72"/>
                  <a:gd name="T18" fmla="*/ 0 w 288"/>
                  <a:gd name="T19" fmla="*/ 4 h 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88" h="72">
                    <a:moveTo>
                      <a:pt x="0" y="43"/>
                    </a:moveTo>
                    <a:lnTo>
                      <a:pt x="0" y="13"/>
                    </a:lnTo>
                    <a:lnTo>
                      <a:pt x="15" y="0"/>
                    </a:lnTo>
                    <a:lnTo>
                      <a:pt x="271" y="0"/>
                    </a:lnTo>
                    <a:lnTo>
                      <a:pt x="288" y="28"/>
                    </a:lnTo>
                    <a:lnTo>
                      <a:pt x="288" y="43"/>
                    </a:lnTo>
                    <a:lnTo>
                      <a:pt x="271" y="72"/>
                    </a:lnTo>
                    <a:lnTo>
                      <a:pt x="31" y="72"/>
                    </a:lnTo>
                    <a:lnTo>
                      <a:pt x="0" y="57"/>
                    </a:lnTo>
                    <a:lnTo>
                      <a:pt x="0" y="4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82" name="Freeform 98"/>
              <p:cNvSpPr>
                <a:spLocks/>
              </p:cNvSpPr>
              <p:nvPr/>
            </p:nvSpPr>
            <p:spPr bwMode="auto">
              <a:xfrm rot="5400000">
                <a:off x="1381" y="4251"/>
                <a:ext cx="27" cy="4"/>
              </a:xfrm>
              <a:custGeom>
                <a:avLst/>
                <a:gdLst>
                  <a:gd name="T0" fmla="*/ 0 w 175"/>
                  <a:gd name="T1" fmla="*/ 0 h 15"/>
                  <a:gd name="T2" fmla="*/ 2 w 175"/>
                  <a:gd name="T3" fmla="*/ 0 h 15"/>
                  <a:gd name="T4" fmla="*/ 4 w 175"/>
                  <a:gd name="T5" fmla="*/ 0 h 15"/>
                  <a:gd name="T6" fmla="*/ 4 w 175"/>
                  <a:gd name="T7" fmla="*/ 1 h 15"/>
                  <a:gd name="T8" fmla="*/ 2 w 175"/>
                  <a:gd name="T9" fmla="*/ 1 h 15"/>
                  <a:gd name="T10" fmla="*/ 0 w 175"/>
                  <a:gd name="T11" fmla="*/ 1 h 15"/>
                  <a:gd name="T12" fmla="*/ 0 w 175"/>
                  <a:gd name="T13" fmla="*/ 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5" h="15">
                    <a:moveTo>
                      <a:pt x="0" y="0"/>
                    </a:moveTo>
                    <a:lnTo>
                      <a:pt x="96" y="0"/>
                    </a:lnTo>
                    <a:lnTo>
                      <a:pt x="175" y="0"/>
                    </a:lnTo>
                    <a:lnTo>
                      <a:pt x="175" y="15"/>
                    </a:lnTo>
                    <a:lnTo>
                      <a:pt x="96" y="15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grpSp>
            <p:nvGrpSpPr>
              <p:cNvPr id="19283" name="Group 99"/>
              <p:cNvGrpSpPr>
                <a:grpSpLocks/>
              </p:cNvGrpSpPr>
              <p:nvPr/>
            </p:nvGrpSpPr>
            <p:grpSpPr bwMode="auto">
              <a:xfrm>
                <a:off x="4328" y="3586"/>
                <a:ext cx="1432" cy="700"/>
                <a:chOff x="4328" y="3574"/>
                <a:chExt cx="1432" cy="700"/>
              </a:xfrm>
            </p:grpSpPr>
            <p:sp>
              <p:nvSpPr>
                <p:cNvPr id="19286" name="Freeform 100"/>
                <p:cNvSpPr>
                  <a:spLocks/>
                </p:cNvSpPr>
                <p:nvPr/>
              </p:nvSpPr>
              <p:spPr bwMode="auto">
                <a:xfrm>
                  <a:off x="4328" y="3574"/>
                  <a:ext cx="1432" cy="700"/>
                </a:xfrm>
                <a:custGeom>
                  <a:avLst/>
                  <a:gdLst>
                    <a:gd name="T0" fmla="*/ 84 w 4809"/>
                    <a:gd name="T1" fmla="*/ 111 h 4316"/>
                    <a:gd name="T2" fmla="*/ 73 w 4809"/>
                    <a:gd name="T3" fmla="*/ 113 h 4316"/>
                    <a:gd name="T4" fmla="*/ 57 w 4809"/>
                    <a:gd name="T5" fmla="*/ 110 h 4316"/>
                    <a:gd name="T6" fmla="*/ 29 w 4809"/>
                    <a:gd name="T7" fmla="*/ 110 h 4316"/>
                    <a:gd name="T8" fmla="*/ 17 w 4809"/>
                    <a:gd name="T9" fmla="*/ 110 h 4316"/>
                    <a:gd name="T10" fmla="*/ 7 w 4809"/>
                    <a:gd name="T11" fmla="*/ 111 h 4316"/>
                    <a:gd name="T12" fmla="*/ 0 w 4809"/>
                    <a:gd name="T13" fmla="*/ 103 h 4316"/>
                    <a:gd name="T14" fmla="*/ 9 w 4809"/>
                    <a:gd name="T15" fmla="*/ 102 h 4316"/>
                    <a:gd name="T16" fmla="*/ 20 w 4809"/>
                    <a:gd name="T17" fmla="*/ 104 h 4316"/>
                    <a:gd name="T18" fmla="*/ 29 w 4809"/>
                    <a:gd name="T19" fmla="*/ 102 h 4316"/>
                    <a:gd name="T20" fmla="*/ 55 w 4809"/>
                    <a:gd name="T21" fmla="*/ 102 h 4316"/>
                    <a:gd name="T22" fmla="*/ 73 w 4809"/>
                    <a:gd name="T23" fmla="*/ 101 h 4316"/>
                    <a:gd name="T24" fmla="*/ 149 w 4809"/>
                    <a:gd name="T25" fmla="*/ 102 h 4316"/>
                    <a:gd name="T26" fmla="*/ 136 w 4809"/>
                    <a:gd name="T27" fmla="*/ 101 h 4316"/>
                    <a:gd name="T28" fmla="*/ 129 w 4809"/>
                    <a:gd name="T29" fmla="*/ 100 h 4316"/>
                    <a:gd name="T30" fmla="*/ 139 w 4809"/>
                    <a:gd name="T31" fmla="*/ 99 h 4316"/>
                    <a:gd name="T32" fmla="*/ 168 w 4809"/>
                    <a:gd name="T33" fmla="*/ 97 h 4316"/>
                    <a:gd name="T34" fmla="*/ 180 w 4809"/>
                    <a:gd name="T35" fmla="*/ 99 h 4316"/>
                    <a:gd name="T36" fmla="*/ 223 w 4809"/>
                    <a:gd name="T37" fmla="*/ 96 h 4316"/>
                    <a:gd name="T38" fmla="*/ 260 w 4809"/>
                    <a:gd name="T39" fmla="*/ 91 h 4316"/>
                    <a:gd name="T40" fmla="*/ 267 w 4809"/>
                    <a:gd name="T41" fmla="*/ 83 h 4316"/>
                    <a:gd name="T42" fmla="*/ 263 w 4809"/>
                    <a:gd name="T43" fmla="*/ 88 h 4316"/>
                    <a:gd name="T44" fmla="*/ 249 w 4809"/>
                    <a:gd name="T45" fmla="*/ 85 h 4316"/>
                    <a:gd name="T46" fmla="*/ 239 w 4809"/>
                    <a:gd name="T47" fmla="*/ 83 h 4316"/>
                    <a:gd name="T48" fmla="*/ 247 w 4809"/>
                    <a:gd name="T49" fmla="*/ 81 h 4316"/>
                    <a:gd name="T50" fmla="*/ 252 w 4809"/>
                    <a:gd name="T51" fmla="*/ 74 h 4316"/>
                    <a:gd name="T52" fmla="*/ 256 w 4809"/>
                    <a:gd name="T53" fmla="*/ 72 h 4316"/>
                    <a:gd name="T54" fmla="*/ 260 w 4809"/>
                    <a:gd name="T55" fmla="*/ 67 h 4316"/>
                    <a:gd name="T56" fmla="*/ 280 w 4809"/>
                    <a:gd name="T57" fmla="*/ 66 h 4316"/>
                    <a:gd name="T58" fmla="*/ 307 w 4809"/>
                    <a:gd name="T59" fmla="*/ 66 h 4316"/>
                    <a:gd name="T60" fmla="*/ 317 w 4809"/>
                    <a:gd name="T61" fmla="*/ 63 h 4316"/>
                    <a:gd name="T62" fmla="*/ 321 w 4809"/>
                    <a:gd name="T63" fmla="*/ 66 h 4316"/>
                    <a:gd name="T64" fmla="*/ 327 w 4809"/>
                    <a:gd name="T65" fmla="*/ 70 h 4316"/>
                    <a:gd name="T66" fmla="*/ 314 w 4809"/>
                    <a:gd name="T67" fmla="*/ 70 h 4316"/>
                    <a:gd name="T68" fmla="*/ 338 w 4809"/>
                    <a:gd name="T69" fmla="*/ 69 h 4316"/>
                    <a:gd name="T70" fmla="*/ 358 w 4809"/>
                    <a:gd name="T71" fmla="*/ 59 h 4316"/>
                    <a:gd name="T72" fmla="*/ 365 w 4809"/>
                    <a:gd name="T73" fmla="*/ 48 h 4316"/>
                    <a:gd name="T74" fmla="*/ 361 w 4809"/>
                    <a:gd name="T75" fmla="*/ 43 h 4316"/>
                    <a:gd name="T76" fmla="*/ 361 w 4809"/>
                    <a:gd name="T77" fmla="*/ 41 h 4316"/>
                    <a:gd name="T78" fmla="*/ 368 w 4809"/>
                    <a:gd name="T79" fmla="*/ 35 h 4316"/>
                    <a:gd name="T80" fmla="*/ 377 w 4809"/>
                    <a:gd name="T81" fmla="*/ 38 h 4316"/>
                    <a:gd name="T82" fmla="*/ 384 w 4809"/>
                    <a:gd name="T83" fmla="*/ 24 h 4316"/>
                    <a:gd name="T84" fmla="*/ 379 w 4809"/>
                    <a:gd name="T85" fmla="*/ 20 h 4316"/>
                    <a:gd name="T86" fmla="*/ 384 w 4809"/>
                    <a:gd name="T87" fmla="*/ 13 h 4316"/>
                    <a:gd name="T88" fmla="*/ 389 w 4809"/>
                    <a:gd name="T89" fmla="*/ 7 h 4316"/>
                    <a:gd name="T90" fmla="*/ 385 w 4809"/>
                    <a:gd name="T91" fmla="*/ 4 h 4316"/>
                    <a:gd name="T92" fmla="*/ 389 w 4809"/>
                    <a:gd name="T93" fmla="*/ 1 h 4316"/>
                    <a:gd name="T94" fmla="*/ 418 w 4809"/>
                    <a:gd name="T95" fmla="*/ 3 h 4316"/>
                    <a:gd name="T96" fmla="*/ 415 w 4809"/>
                    <a:gd name="T97" fmla="*/ 5 h 4316"/>
                    <a:gd name="T98" fmla="*/ 419 w 4809"/>
                    <a:gd name="T99" fmla="*/ 9 h 4316"/>
                    <a:gd name="T100" fmla="*/ 419 w 4809"/>
                    <a:gd name="T101" fmla="*/ 18 h 4316"/>
                    <a:gd name="T102" fmla="*/ 423 w 4809"/>
                    <a:gd name="T103" fmla="*/ 21 h 4316"/>
                    <a:gd name="T104" fmla="*/ 418 w 4809"/>
                    <a:gd name="T105" fmla="*/ 95 h 4316"/>
                    <a:gd name="T106" fmla="*/ 425 w 4809"/>
                    <a:gd name="T107" fmla="*/ 104 h 4316"/>
                    <a:gd name="T108" fmla="*/ 425 w 4809"/>
                    <a:gd name="T109" fmla="*/ 110 h 4316"/>
                    <a:gd name="T110" fmla="*/ 394 w 4809"/>
                    <a:gd name="T111" fmla="*/ 112 h 4316"/>
                    <a:gd name="T112" fmla="*/ 371 w 4809"/>
                    <a:gd name="T113" fmla="*/ 113 h 431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4809" h="4316">
                      <a:moveTo>
                        <a:pt x="4040" y="4229"/>
                      </a:moveTo>
                      <a:lnTo>
                        <a:pt x="1042" y="4216"/>
                      </a:lnTo>
                      <a:lnTo>
                        <a:pt x="994" y="4216"/>
                      </a:lnTo>
                      <a:lnTo>
                        <a:pt x="977" y="4216"/>
                      </a:lnTo>
                      <a:lnTo>
                        <a:pt x="946" y="4229"/>
                      </a:lnTo>
                      <a:lnTo>
                        <a:pt x="914" y="4259"/>
                      </a:lnTo>
                      <a:lnTo>
                        <a:pt x="898" y="4259"/>
                      </a:lnTo>
                      <a:lnTo>
                        <a:pt x="866" y="4259"/>
                      </a:lnTo>
                      <a:lnTo>
                        <a:pt x="833" y="4287"/>
                      </a:lnTo>
                      <a:lnTo>
                        <a:pt x="818" y="4303"/>
                      </a:lnTo>
                      <a:lnTo>
                        <a:pt x="802" y="4303"/>
                      </a:lnTo>
                      <a:lnTo>
                        <a:pt x="770" y="4259"/>
                      </a:lnTo>
                      <a:lnTo>
                        <a:pt x="722" y="4216"/>
                      </a:lnTo>
                      <a:lnTo>
                        <a:pt x="689" y="4201"/>
                      </a:lnTo>
                      <a:lnTo>
                        <a:pt x="641" y="4201"/>
                      </a:lnTo>
                      <a:lnTo>
                        <a:pt x="545" y="4216"/>
                      </a:lnTo>
                      <a:lnTo>
                        <a:pt x="466" y="4229"/>
                      </a:lnTo>
                      <a:lnTo>
                        <a:pt x="417" y="4229"/>
                      </a:lnTo>
                      <a:lnTo>
                        <a:pt x="369" y="4229"/>
                      </a:lnTo>
                      <a:lnTo>
                        <a:pt x="321" y="4201"/>
                      </a:lnTo>
                      <a:lnTo>
                        <a:pt x="288" y="4186"/>
                      </a:lnTo>
                      <a:lnTo>
                        <a:pt x="257" y="4157"/>
                      </a:lnTo>
                      <a:lnTo>
                        <a:pt x="257" y="4186"/>
                      </a:lnTo>
                      <a:lnTo>
                        <a:pt x="225" y="4186"/>
                      </a:lnTo>
                      <a:lnTo>
                        <a:pt x="192" y="4186"/>
                      </a:lnTo>
                      <a:lnTo>
                        <a:pt x="177" y="4216"/>
                      </a:lnTo>
                      <a:lnTo>
                        <a:pt x="144" y="4229"/>
                      </a:lnTo>
                      <a:lnTo>
                        <a:pt x="129" y="4229"/>
                      </a:lnTo>
                      <a:lnTo>
                        <a:pt x="113" y="4229"/>
                      </a:lnTo>
                      <a:lnTo>
                        <a:pt x="81" y="4216"/>
                      </a:lnTo>
                      <a:lnTo>
                        <a:pt x="65" y="4186"/>
                      </a:lnTo>
                      <a:lnTo>
                        <a:pt x="31" y="4186"/>
                      </a:lnTo>
                      <a:lnTo>
                        <a:pt x="17" y="4172"/>
                      </a:lnTo>
                      <a:lnTo>
                        <a:pt x="0" y="4172"/>
                      </a:lnTo>
                      <a:lnTo>
                        <a:pt x="0" y="3925"/>
                      </a:lnTo>
                      <a:lnTo>
                        <a:pt x="31" y="3925"/>
                      </a:lnTo>
                      <a:lnTo>
                        <a:pt x="65" y="3910"/>
                      </a:lnTo>
                      <a:lnTo>
                        <a:pt x="65" y="3897"/>
                      </a:lnTo>
                      <a:lnTo>
                        <a:pt x="81" y="3882"/>
                      </a:lnTo>
                      <a:lnTo>
                        <a:pt x="96" y="3882"/>
                      </a:lnTo>
                      <a:lnTo>
                        <a:pt x="129" y="3882"/>
                      </a:lnTo>
                      <a:lnTo>
                        <a:pt x="161" y="3882"/>
                      </a:lnTo>
                      <a:lnTo>
                        <a:pt x="177" y="3897"/>
                      </a:lnTo>
                      <a:lnTo>
                        <a:pt x="192" y="3925"/>
                      </a:lnTo>
                      <a:lnTo>
                        <a:pt x="225" y="3940"/>
                      </a:lnTo>
                      <a:lnTo>
                        <a:pt x="240" y="3940"/>
                      </a:lnTo>
                      <a:lnTo>
                        <a:pt x="257" y="3955"/>
                      </a:lnTo>
                      <a:lnTo>
                        <a:pt x="273" y="3925"/>
                      </a:lnTo>
                      <a:lnTo>
                        <a:pt x="288" y="3910"/>
                      </a:lnTo>
                      <a:lnTo>
                        <a:pt x="321" y="3882"/>
                      </a:lnTo>
                      <a:lnTo>
                        <a:pt x="353" y="3867"/>
                      </a:lnTo>
                      <a:lnTo>
                        <a:pt x="417" y="3867"/>
                      </a:lnTo>
                      <a:lnTo>
                        <a:pt x="466" y="3867"/>
                      </a:lnTo>
                      <a:lnTo>
                        <a:pt x="562" y="3882"/>
                      </a:lnTo>
                      <a:lnTo>
                        <a:pt x="626" y="3882"/>
                      </a:lnTo>
                      <a:lnTo>
                        <a:pt x="674" y="3882"/>
                      </a:lnTo>
                      <a:lnTo>
                        <a:pt x="722" y="3867"/>
                      </a:lnTo>
                      <a:lnTo>
                        <a:pt x="770" y="3838"/>
                      </a:lnTo>
                      <a:lnTo>
                        <a:pt x="802" y="3795"/>
                      </a:lnTo>
                      <a:lnTo>
                        <a:pt x="818" y="3823"/>
                      </a:lnTo>
                      <a:lnTo>
                        <a:pt x="850" y="3853"/>
                      </a:lnTo>
                      <a:lnTo>
                        <a:pt x="898" y="3853"/>
                      </a:lnTo>
                      <a:lnTo>
                        <a:pt x="914" y="3867"/>
                      </a:lnTo>
                      <a:lnTo>
                        <a:pt x="946" y="3882"/>
                      </a:lnTo>
                      <a:lnTo>
                        <a:pt x="1683" y="3882"/>
                      </a:lnTo>
                      <a:lnTo>
                        <a:pt x="1700" y="3882"/>
                      </a:lnTo>
                      <a:lnTo>
                        <a:pt x="1587" y="3823"/>
                      </a:lnTo>
                      <a:lnTo>
                        <a:pt x="1570" y="3823"/>
                      </a:lnTo>
                      <a:lnTo>
                        <a:pt x="1555" y="3823"/>
                      </a:lnTo>
                      <a:lnTo>
                        <a:pt x="1539" y="3823"/>
                      </a:lnTo>
                      <a:lnTo>
                        <a:pt x="1507" y="3838"/>
                      </a:lnTo>
                      <a:lnTo>
                        <a:pt x="1491" y="3823"/>
                      </a:lnTo>
                      <a:lnTo>
                        <a:pt x="1474" y="3823"/>
                      </a:lnTo>
                      <a:lnTo>
                        <a:pt x="1474" y="3810"/>
                      </a:lnTo>
                      <a:lnTo>
                        <a:pt x="1459" y="3795"/>
                      </a:lnTo>
                      <a:lnTo>
                        <a:pt x="1459" y="3767"/>
                      </a:lnTo>
                      <a:lnTo>
                        <a:pt x="1474" y="3752"/>
                      </a:lnTo>
                      <a:lnTo>
                        <a:pt x="1507" y="3737"/>
                      </a:lnTo>
                      <a:lnTo>
                        <a:pt x="1539" y="3737"/>
                      </a:lnTo>
                      <a:lnTo>
                        <a:pt x="1570" y="3752"/>
                      </a:lnTo>
                      <a:lnTo>
                        <a:pt x="1652" y="3708"/>
                      </a:lnTo>
                      <a:lnTo>
                        <a:pt x="1748" y="3680"/>
                      </a:lnTo>
                      <a:lnTo>
                        <a:pt x="1779" y="3636"/>
                      </a:lnTo>
                      <a:lnTo>
                        <a:pt x="1844" y="3680"/>
                      </a:lnTo>
                      <a:lnTo>
                        <a:pt x="1892" y="3708"/>
                      </a:lnTo>
                      <a:lnTo>
                        <a:pt x="1908" y="3723"/>
                      </a:lnTo>
                      <a:lnTo>
                        <a:pt x="1940" y="3737"/>
                      </a:lnTo>
                      <a:lnTo>
                        <a:pt x="1988" y="3737"/>
                      </a:lnTo>
                      <a:lnTo>
                        <a:pt x="2019" y="3737"/>
                      </a:lnTo>
                      <a:lnTo>
                        <a:pt x="2036" y="3752"/>
                      </a:lnTo>
                      <a:lnTo>
                        <a:pt x="2036" y="3708"/>
                      </a:lnTo>
                      <a:lnTo>
                        <a:pt x="2036" y="3665"/>
                      </a:lnTo>
                      <a:lnTo>
                        <a:pt x="2276" y="3665"/>
                      </a:lnTo>
                      <a:lnTo>
                        <a:pt x="2405" y="3665"/>
                      </a:lnTo>
                      <a:lnTo>
                        <a:pt x="2516" y="3650"/>
                      </a:lnTo>
                      <a:lnTo>
                        <a:pt x="2629" y="3636"/>
                      </a:lnTo>
                      <a:lnTo>
                        <a:pt x="2741" y="3593"/>
                      </a:lnTo>
                      <a:lnTo>
                        <a:pt x="2837" y="3550"/>
                      </a:lnTo>
                      <a:lnTo>
                        <a:pt x="2886" y="3506"/>
                      </a:lnTo>
                      <a:lnTo>
                        <a:pt x="2934" y="3463"/>
                      </a:lnTo>
                      <a:lnTo>
                        <a:pt x="2982" y="3389"/>
                      </a:lnTo>
                      <a:lnTo>
                        <a:pt x="3030" y="3331"/>
                      </a:lnTo>
                      <a:lnTo>
                        <a:pt x="3061" y="3244"/>
                      </a:lnTo>
                      <a:lnTo>
                        <a:pt x="3078" y="3172"/>
                      </a:lnTo>
                      <a:lnTo>
                        <a:pt x="3013" y="3172"/>
                      </a:lnTo>
                      <a:lnTo>
                        <a:pt x="2982" y="3172"/>
                      </a:lnTo>
                      <a:lnTo>
                        <a:pt x="2982" y="3216"/>
                      </a:lnTo>
                      <a:lnTo>
                        <a:pt x="2965" y="3244"/>
                      </a:lnTo>
                      <a:lnTo>
                        <a:pt x="2982" y="3317"/>
                      </a:lnTo>
                      <a:lnTo>
                        <a:pt x="2965" y="3331"/>
                      </a:lnTo>
                      <a:lnTo>
                        <a:pt x="2950" y="3331"/>
                      </a:lnTo>
                      <a:lnTo>
                        <a:pt x="2917" y="3274"/>
                      </a:lnTo>
                      <a:lnTo>
                        <a:pt x="2886" y="3244"/>
                      </a:lnTo>
                      <a:lnTo>
                        <a:pt x="2854" y="3231"/>
                      </a:lnTo>
                      <a:lnTo>
                        <a:pt x="2806" y="3244"/>
                      </a:lnTo>
                      <a:lnTo>
                        <a:pt x="2741" y="3244"/>
                      </a:lnTo>
                      <a:lnTo>
                        <a:pt x="2725" y="3244"/>
                      </a:lnTo>
                      <a:lnTo>
                        <a:pt x="2693" y="3216"/>
                      </a:lnTo>
                      <a:lnTo>
                        <a:pt x="2693" y="3172"/>
                      </a:lnTo>
                      <a:lnTo>
                        <a:pt x="2693" y="3144"/>
                      </a:lnTo>
                      <a:lnTo>
                        <a:pt x="2725" y="3129"/>
                      </a:lnTo>
                      <a:lnTo>
                        <a:pt x="2758" y="3114"/>
                      </a:lnTo>
                      <a:lnTo>
                        <a:pt x="2789" y="3129"/>
                      </a:lnTo>
                      <a:lnTo>
                        <a:pt x="2789" y="3100"/>
                      </a:lnTo>
                      <a:lnTo>
                        <a:pt x="2789" y="3070"/>
                      </a:lnTo>
                      <a:lnTo>
                        <a:pt x="2806" y="3014"/>
                      </a:lnTo>
                      <a:lnTo>
                        <a:pt x="2806" y="2970"/>
                      </a:lnTo>
                      <a:lnTo>
                        <a:pt x="2821" y="2925"/>
                      </a:lnTo>
                      <a:lnTo>
                        <a:pt x="2902" y="2853"/>
                      </a:lnTo>
                      <a:lnTo>
                        <a:pt x="2837" y="2825"/>
                      </a:lnTo>
                      <a:lnTo>
                        <a:pt x="2806" y="2810"/>
                      </a:lnTo>
                      <a:lnTo>
                        <a:pt x="2773" y="2810"/>
                      </a:lnTo>
                      <a:lnTo>
                        <a:pt x="2773" y="2795"/>
                      </a:lnTo>
                      <a:lnTo>
                        <a:pt x="2773" y="2781"/>
                      </a:lnTo>
                      <a:lnTo>
                        <a:pt x="2886" y="2723"/>
                      </a:lnTo>
                      <a:lnTo>
                        <a:pt x="2869" y="2665"/>
                      </a:lnTo>
                      <a:lnTo>
                        <a:pt x="2854" y="2621"/>
                      </a:lnTo>
                      <a:lnTo>
                        <a:pt x="2837" y="2578"/>
                      </a:lnTo>
                      <a:lnTo>
                        <a:pt x="2821" y="2534"/>
                      </a:lnTo>
                      <a:lnTo>
                        <a:pt x="2934" y="2549"/>
                      </a:lnTo>
                      <a:lnTo>
                        <a:pt x="2982" y="2564"/>
                      </a:lnTo>
                      <a:lnTo>
                        <a:pt x="3030" y="2593"/>
                      </a:lnTo>
                      <a:lnTo>
                        <a:pt x="3126" y="2463"/>
                      </a:lnTo>
                      <a:lnTo>
                        <a:pt x="3142" y="2491"/>
                      </a:lnTo>
                      <a:lnTo>
                        <a:pt x="3157" y="2506"/>
                      </a:lnTo>
                      <a:lnTo>
                        <a:pt x="3190" y="2564"/>
                      </a:lnTo>
                      <a:lnTo>
                        <a:pt x="3253" y="2534"/>
                      </a:lnTo>
                      <a:lnTo>
                        <a:pt x="3318" y="2506"/>
                      </a:lnTo>
                      <a:lnTo>
                        <a:pt x="3382" y="2506"/>
                      </a:lnTo>
                      <a:lnTo>
                        <a:pt x="3462" y="2506"/>
                      </a:lnTo>
                      <a:lnTo>
                        <a:pt x="3462" y="2463"/>
                      </a:lnTo>
                      <a:lnTo>
                        <a:pt x="3479" y="2433"/>
                      </a:lnTo>
                      <a:lnTo>
                        <a:pt x="3495" y="2404"/>
                      </a:lnTo>
                      <a:lnTo>
                        <a:pt x="3558" y="2404"/>
                      </a:lnTo>
                      <a:lnTo>
                        <a:pt x="3575" y="2404"/>
                      </a:lnTo>
                      <a:lnTo>
                        <a:pt x="3606" y="2419"/>
                      </a:lnTo>
                      <a:lnTo>
                        <a:pt x="3623" y="2463"/>
                      </a:lnTo>
                      <a:lnTo>
                        <a:pt x="3623" y="2478"/>
                      </a:lnTo>
                      <a:lnTo>
                        <a:pt x="3623" y="2491"/>
                      </a:lnTo>
                      <a:lnTo>
                        <a:pt x="3623" y="2521"/>
                      </a:lnTo>
                      <a:lnTo>
                        <a:pt x="3606" y="2534"/>
                      </a:lnTo>
                      <a:lnTo>
                        <a:pt x="3591" y="2549"/>
                      </a:lnTo>
                      <a:lnTo>
                        <a:pt x="3591" y="2578"/>
                      </a:lnTo>
                      <a:lnTo>
                        <a:pt x="3639" y="2621"/>
                      </a:lnTo>
                      <a:lnTo>
                        <a:pt x="3687" y="2665"/>
                      </a:lnTo>
                      <a:lnTo>
                        <a:pt x="3671" y="2680"/>
                      </a:lnTo>
                      <a:lnTo>
                        <a:pt x="3654" y="2665"/>
                      </a:lnTo>
                      <a:lnTo>
                        <a:pt x="3639" y="2665"/>
                      </a:lnTo>
                      <a:lnTo>
                        <a:pt x="3623" y="2665"/>
                      </a:lnTo>
                      <a:lnTo>
                        <a:pt x="3543" y="2665"/>
                      </a:lnTo>
                      <a:lnTo>
                        <a:pt x="3510" y="2738"/>
                      </a:lnTo>
                      <a:lnTo>
                        <a:pt x="3591" y="2738"/>
                      </a:lnTo>
                      <a:lnTo>
                        <a:pt x="3671" y="2708"/>
                      </a:lnTo>
                      <a:lnTo>
                        <a:pt x="3750" y="2665"/>
                      </a:lnTo>
                      <a:lnTo>
                        <a:pt x="3815" y="2636"/>
                      </a:lnTo>
                      <a:lnTo>
                        <a:pt x="3879" y="2578"/>
                      </a:lnTo>
                      <a:lnTo>
                        <a:pt x="3927" y="2521"/>
                      </a:lnTo>
                      <a:lnTo>
                        <a:pt x="3975" y="2463"/>
                      </a:lnTo>
                      <a:lnTo>
                        <a:pt x="4007" y="2389"/>
                      </a:lnTo>
                      <a:lnTo>
                        <a:pt x="4040" y="2259"/>
                      </a:lnTo>
                      <a:lnTo>
                        <a:pt x="4040" y="2115"/>
                      </a:lnTo>
                      <a:lnTo>
                        <a:pt x="4055" y="1825"/>
                      </a:lnTo>
                      <a:lnTo>
                        <a:pt x="4071" y="1825"/>
                      </a:lnTo>
                      <a:lnTo>
                        <a:pt x="4088" y="1825"/>
                      </a:lnTo>
                      <a:lnTo>
                        <a:pt x="4120" y="1825"/>
                      </a:lnTo>
                      <a:lnTo>
                        <a:pt x="4136" y="1810"/>
                      </a:lnTo>
                      <a:lnTo>
                        <a:pt x="4120" y="1796"/>
                      </a:lnTo>
                      <a:lnTo>
                        <a:pt x="4120" y="1766"/>
                      </a:lnTo>
                      <a:lnTo>
                        <a:pt x="4136" y="1723"/>
                      </a:lnTo>
                      <a:lnTo>
                        <a:pt x="4071" y="1651"/>
                      </a:lnTo>
                      <a:lnTo>
                        <a:pt x="4055" y="1623"/>
                      </a:lnTo>
                      <a:lnTo>
                        <a:pt x="4007" y="1593"/>
                      </a:lnTo>
                      <a:lnTo>
                        <a:pt x="4023" y="1579"/>
                      </a:lnTo>
                      <a:lnTo>
                        <a:pt x="4040" y="1579"/>
                      </a:lnTo>
                      <a:lnTo>
                        <a:pt x="4071" y="1564"/>
                      </a:lnTo>
                      <a:lnTo>
                        <a:pt x="4103" y="1493"/>
                      </a:lnTo>
                      <a:lnTo>
                        <a:pt x="4151" y="1419"/>
                      </a:lnTo>
                      <a:lnTo>
                        <a:pt x="4120" y="1391"/>
                      </a:lnTo>
                      <a:lnTo>
                        <a:pt x="4136" y="1361"/>
                      </a:lnTo>
                      <a:lnTo>
                        <a:pt x="4151" y="1332"/>
                      </a:lnTo>
                      <a:lnTo>
                        <a:pt x="4184" y="1332"/>
                      </a:lnTo>
                      <a:lnTo>
                        <a:pt x="4216" y="1332"/>
                      </a:lnTo>
                      <a:lnTo>
                        <a:pt x="4232" y="1361"/>
                      </a:lnTo>
                      <a:lnTo>
                        <a:pt x="4216" y="1419"/>
                      </a:lnTo>
                      <a:lnTo>
                        <a:pt x="4247" y="1447"/>
                      </a:lnTo>
                      <a:lnTo>
                        <a:pt x="4280" y="1478"/>
                      </a:lnTo>
                      <a:lnTo>
                        <a:pt x="4312" y="1564"/>
                      </a:lnTo>
                      <a:lnTo>
                        <a:pt x="4328" y="1549"/>
                      </a:lnTo>
                      <a:lnTo>
                        <a:pt x="4328" y="1230"/>
                      </a:lnTo>
                      <a:lnTo>
                        <a:pt x="4328" y="912"/>
                      </a:lnTo>
                      <a:lnTo>
                        <a:pt x="4295" y="868"/>
                      </a:lnTo>
                      <a:lnTo>
                        <a:pt x="4280" y="855"/>
                      </a:lnTo>
                      <a:lnTo>
                        <a:pt x="4280" y="825"/>
                      </a:lnTo>
                      <a:lnTo>
                        <a:pt x="4247" y="781"/>
                      </a:lnTo>
                      <a:lnTo>
                        <a:pt x="4280" y="768"/>
                      </a:lnTo>
                      <a:lnTo>
                        <a:pt x="4295" y="768"/>
                      </a:lnTo>
                      <a:lnTo>
                        <a:pt x="4328" y="725"/>
                      </a:lnTo>
                      <a:lnTo>
                        <a:pt x="4360" y="666"/>
                      </a:lnTo>
                      <a:lnTo>
                        <a:pt x="4360" y="608"/>
                      </a:lnTo>
                      <a:lnTo>
                        <a:pt x="4328" y="492"/>
                      </a:lnTo>
                      <a:lnTo>
                        <a:pt x="4328" y="434"/>
                      </a:lnTo>
                      <a:lnTo>
                        <a:pt x="4328" y="376"/>
                      </a:lnTo>
                      <a:lnTo>
                        <a:pt x="4343" y="332"/>
                      </a:lnTo>
                      <a:lnTo>
                        <a:pt x="4360" y="304"/>
                      </a:lnTo>
                      <a:lnTo>
                        <a:pt x="4393" y="275"/>
                      </a:lnTo>
                      <a:lnTo>
                        <a:pt x="4424" y="260"/>
                      </a:lnTo>
                      <a:lnTo>
                        <a:pt x="4408" y="245"/>
                      </a:lnTo>
                      <a:lnTo>
                        <a:pt x="4408" y="202"/>
                      </a:lnTo>
                      <a:lnTo>
                        <a:pt x="4360" y="174"/>
                      </a:lnTo>
                      <a:lnTo>
                        <a:pt x="4343" y="145"/>
                      </a:lnTo>
                      <a:lnTo>
                        <a:pt x="4343" y="115"/>
                      </a:lnTo>
                      <a:lnTo>
                        <a:pt x="4343" y="102"/>
                      </a:lnTo>
                      <a:lnTo>
                        <a:pt x="4360" y="72"/>
                      </a:lnTo>
                      <a:lnTo>
                        <a:pt x="4376" y="58"/>
                      </a:lnTo>
                      <a:lnTo>
                        <a:pt x="4393" y="43"/>
                      </a:lnTo>
                      <a:lnTo>
                        <a:pt x="4393" y="0"/>
                      </a:lnTo>
                      <a:lnTo>
                        <a:pt x="4408" y="0"/>
                      </a:lnTo>
                      <a:lnTo>
                        <a:pt x="4664" y="0"/>
                      </a:lnTo>
                      <a:lnTo>
                        <a:pt x="4664" y="58"/>
                      </a:lnTo>
                      <a:lnTo>
                        <a:pt x="4713" y="102"/>
                      </a:lnTo>
                      <a:lnTo>
                        <a:pt x="4729" y="115"/>
                      </a:lnTo>
                      <a:lnTo>
                        <a:pt x="4729" y="145"/>
                      </a:lnTo>
                      <a:lnTo>
                        <a:pt x="4729" y="159"/>
                      </a:lnTo>
                      <a:lnTo>
                        <a:pt x="4713" y="174"/>
                      </a:lnTo>
                      <a:lnTo>
                        <a:pt x="4681" y="202"/>
                      </a:lnTo>
                      <a:lnTo>
                        <a:pt x="4681" y="232"/>
                      </a:lnTo>
                      <a:lnTo>
                        <a:pt x="4664" y="245"/>
                      </a:lnTo>
                      <a:lnTo>
                        <a:pt x="4648" y="260"/>
                      </a:lnTo>
                      <a:lnTo>
                        <a:pt x="4696" y="289"/>
                      </a:lnTo>
                      <a:lnTo>
                        <a:pt x="4729" y="332"/>
                      </a:lnTo>
                      <a:lnTo>
                        <a:pt x="4744" y="376"/>
                      </a:lnTo>
                      <a:lnTo>
                        <a:pt x="4761" y="419"/>
                      </a:lnTo>
                      <a:lnTo>
                        <a:pt x="4713" y="608"/>
                      </a:lnTo>
                      <a:lnTo>
                        <a:pt x="4729" y="651"/>
                      </a:lnTo>
                      <a:lnTo>
                        <a:pt x="4729" y="694"/>
                      </a:lnTo>
                      <a:lnTo>
                        <a:pt x="4761" y="738"/>
                      </a:lnTo>
                      <a:lnTo>
                        <a:pt x="4809" y="768"/>
                      </a:lnTo>
                      <a:lnTo>
                        <a:pt x="4809" y="781"/>
                      </a:lnTo>
                      <a:lnTo>
                        <a:pt x="4809" y="796"/>
                      </a:lnTo>
                      <a:lnTo>
                        <a:pt x="4777" y="811"/>
                      </a:lnTo>
                      <a:lnTo>
                        <a:pt x="4761" y="825"/>
                      </a:lnTo>
                      <a:lnTo>
                        <a:pt x="4761" y="868"/>
                      </a:lnTo>
                      <a:lnTo>
                        <a:pt x="4729" y="927"/>
                      </a:lnTo>
                      <a:lnTo>
                        <a:pt x="4713" y="2463"/>
                      </a:lnTo>
                      <a:lnTo>
                        <a:pt x="4713" y="3606"/>
                      </a:lnTo>
                      <a:lnTo>
                        <a:pt x="4761" y="3665"/>
                      </a:lnTo>
                      <a:lnTo>
                        <a:pt x="4792" y="3737"/>
                      </a:lnTo>
                      <a:lnTo>
                        <a:pt x="4809" y="3810"/>
                      </a:lnTo>
                      <a:lnTo>
                        <a:pt x="4809" y="3897"/>
                      </a:lnTo>
                      <a:lnTo>
                        <a:pt x="4792" y="3940"/>
                      </a:lnTo>
                      <a:lnTo>
                        <a:pt x="4777" y="3969"/>
                      </a:lnTo>
                      <a:lnTo>
                        <a:pt x="4761" y="3984"/>
                      </a:lnTo>
                      <a:lnTo>
                        <a:pt x="4777" y="4055"/>
                      </a:lnTo>
                      <a:lnTo>
                        <a:pt x="4792" y="4129"/>
                      </a:lnTo>
                      <a:lnTo>
                        <a:pt x="4792" y="4201"/>
                      </a:lnTo>
                      <a:lnTo>
                        <a:pt x="4777" y="4272"/>
                      </a:lnTo>
                      <a:lnTo>
                        <a:pt x="4729" y="4303"/>
                      </a:lnTo>
                      <a:lnTo>
                        <a:pt x="4664" y="4303"/>
                      </a:lnTo>
                      <a:lnTo>
                        <a:pt x="4537" y="4287"/>
                      </a:lnTo>
                      <a:lnTo>
                        <a:pt x="4441" y="4272"/>
                      </a:lnTo>
                      <a:lnTo>
                        <a:pt x="4408" y="4303"/>
                      </a:lnTo>
                      <a:lnTo>
                        <a:pt x="4343" y="4316"/>
                      </a:lnTo>
                      <a:lnTo>
                        <a:pt x="4295" y="4316"/>
                      </a:lnTo>
                      <a:lnTo>
                        <a:pt x="4247" y="4316"/>
                      </a:lnTo>
                      <a:lnTo>
                        <a:pt x="4184" y="4303"/>
                      </a:lnTo>
                      <a:lnTo>
                        <a:pt x="4136" y="4287"/>
                      </a:lnTo>
                      <a:lnTo>
                        <a:pt x="4040" y="4229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287" name="Freeform 101"/>
                <p:cNvSpPr>
                  <a:spLocks/>
                </p:cNvSpPr>
                <p:nvPr/>
              </p:nvSpPr>
              <p:spPr bwMode="auto">
                <a:xfrm>
                  <a:off x="5546" y="4258"/>
                  <a:ext cx="90" cy="12"/>
                </a:xfrm>
                <a:custGeom>
                  <a:avLst/>
                  <a:gdLst>
                    <a:gd name="T0" fmla="*/ 0 w 305"/>
                    <a:gd name="T1" fmla="*/ 0 h 71"/>
                    <a:gd name="T2" fmla="*/ 1 w 305"/>
                    <a:gd name="T3" fmla="*/ 0 h 71"/>
                    <a:gd name="T4" fmla="*/ 4 w 305"/>
                    <a:gd name="T5" fmla="*/ 0 h 71"/>
                    <a:gd name="T6" fmla="*/ 10 w 305"/>
                    <a:gd name="T7" fmla="*/ 1 h 71"/>
                    <a:gd name="T8" fmla="*/ 14 w 305"/>
                    <a:gd name="T9" fmla="*/ 1 h 71"/>
                    <a:gd name="T10" fmla="*/ 19 w 305"/>
                    <a:gd name="T11" fmla="*/ 1 h 71"/>
                    <a:gd name="T12" fmla="*/ 25 w 305"/>
                    <a:gd name="T13" fmla="*/ 1 h 71"/>
                    <a:gd name="T14" fmla="*/ 27 w 305"/>
                    <a:gd name="T15" fmla="*/ 1 h 71"/>
                    <a:gd name="T16" fmla="*/ 24 w 305"/>
                    <a:gd name="T17" fmla="*/ 2 h 71"/>
                    <a:gd name="T18" fmla="*/ 19 w 305"/>
                    <a:gd name="T19" fmla="*/ 2 h 71"/>
                    <a:gd name="T20" fmla="*/ 15 w 305"/>
                    <a:gd name="T21" fmla="*/ 2 h 71"/>
                    <a:gd name="T22" fmla="*/ 11 w 305"/>
                    <a:gd name="T23" fmla="*/ 2 h 71"/>
                    <a:gd name="T24" fmla="*/ 6 w 305"/>
                    <a:gd name="T25" fmla="*/ 1 h 71"/>
                    <a:gd name="T26" fmla="*/ 0 w 305"/>
                    <a:gd name="T27" fmla="*/ 0 h 7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305" h="71">
                      <a:moveTo>
                        <a:pt x="0" y="13"/>
                      </a:moveTo>
                      <a:lnTo>
                        <a:pt x="15" y="0"/>
                      </a:lnTo>
                      <a:lnTo>
                        <a:pt x="48" y="13"/>
                      </a:lnTo>
                      <a:lnTo>
                        <a:pt x="111" y="28"/>
                      </a:lnTo>
                      <a:lnTo>
                        <a:pt x="159" y="43"/>
                      </a:lnTo>
                      <a:lnTo>
                        <a:pt x="224" y="43"/>
                      </a:lnTo>
                      <a:lnTo>
                        <a:pt x="288" y="28"/>
                      </a:lnTo>
                      <a:lnTo>
                        <a:pt x="305" y="43"/>
                      </a:lnTo>
                      <a:lnTo>
                        <a:pt x="272" y="56"/>
                      </a:lnTo>
                      <a:lnTo>
                        <a:pt x="224" y="71"/>
                      </a:lnTo>
                      <a:lnTo>
                        <a:pt x="176" y="71"/>
                      </a:lnTo>
                      <a:lnTo>
                        <a:pt x="128" y="56"/>
                      </a:lnTo>
                      <a:lnTo>
                        <a:pt x="63" y="4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288" name="Freeform 102"/>
                <p:cNvSpPr>
                  <a:spLocks/>
                </p:cNvSpPr>
                <p:nvPr/>
              </p:nvSpPr>
              <p:spPr bwMode="auto">
                <a:xfrm>
                  <a:off x="5598" y="4195"/>
                  <a:ext cx="147" cy="70"/>
                </a:xfrm>
                <a:custGeom>
                  <a:avLst/>
                  <a:gdLst>
                    <a:gd name="T0" fmla="*/ 3 w 497"/>
                    <a:gd name="T1" fmla="*/ 8 h 436"/>
                    <a:gd name="T2" fmla="*/ 1 w 497"/>
                    <a:gd name="T3" fmla="*/ 6 h 436"/>
                    <a:gd name="T4" fmla="*/ 1 w 497"/>
                    <a:gd name="T5" fmla="*/ 6 h 436"/>
                    <a:gd name="T6" fmla="*/ 0 w 497"/>
                    <a:gd name="T7" fmla="*/ 3 h 436"/>
                    <a:gd name="T8" fmla="*/ 0 w 497"/>
                    <a:gd name="T9" fmla="*/ 3 h 436"/>
                    <a:gd name="T10" fmla="*/ 1 w 497"/>
                    <a:gd name="T11" fmla="*/ 3 h 436"/>
                    <a:gd name="T12" fmla="*/ 3 w 497"/>
                    <a:gd name="T13" fmla="*/ 5 h 436"/>
                    <a:gd name="T14" fmla="*/ 6 w 497"/>
                    <a:gd name="T15" fmla="*/ 7 h 436"/>
                    <a:gd name="T16" fmla="*/ 8 w 497"/>
                    <a:gd name="T17" fmla="*/ 8 h 436"/>
                    <a:gd name="T18" fmla="*/ 11 w 497"/>
                    <a:gd name="T19" fmla="*/ 9 h 436"/>
                    <a:gd name="T20" fmla="*/ 14 w 497"/>
                    <a:gd name="T21" fmla="*/ 9 h 436"/>
                    <a:gd name="T22" fmla="*/ 18 w 497"/>
                    <a:gd name="T23" fmla="*/ 10 h 436"/>
                    <a:gd name="T24" fmla="*/ 24 w 497"/>
                    <a:gd name="T25" fmla="*/ 10 h 436"/>
                    <a:gd name="T26" fmla="*/ 35 w 497"/>
                    <a:gd name="T27" fmla="*/ 11 h 436"/>
                    <a:gd name="T28" fmla="*/ 39 w 497"/>
                    <a:gd name="T29" fmla="*/ 10 h 436"/>
                    <a:gd name="T30" fmla="*/ 41 w 497"/>
                    <a:gd name="T31" fmla="*/ 10 h 436"/>
                    <a:gd name="T32" fmla="*/ 42 w 497"/>
                    <a:gd name="T33" fmla="*/ 10 h 436"/>
                    <a:gd name="T34" fmla="*/ 42 w 497"/>
                    <a:gd name="T35" fmla="*/ 9 h 436"/>
                    <a:gd name="T36" fmla="*/ 41 w 497"/>
                    <a:gd name="T37" fmla="*/ 8 h 436"/>
                    <a:gd name="T38" fmla="*/ 41 w 497"/>
                    <a:gd name="T39" fmla="*/ 6 h 436"/>
                    <a:gd name="T40" fmla="*/ 39 w 497"/>
                    <a:gd name="T41" fmla="*/ 5 h 436"/>
                    <a:gd name="T42" fmla="*/ 36 w 497"/>
                    <a:gd name="T43" fmla="*/ 4 h 436"/>
                    <a:gd name="T44" fmla="*/ 34 w 497"/>
                    <a:gd name="T45" fmla="*/ 3 h 436"/>
                    <a:gd name="T46" fmla="*/ 29 w 497"/>
                    <a:gd name="T47" fmla="*/ 2 h 436"/>
                    <a:gd name="T48" fmla="*/ 25 w 497"/>
                    <a:gd name="T49" fmla="*/ 1 h 436"/>
                    <a:gd name="T50" fmla="*/ 22 w 497"/>
                    <a:gd name="T51" fmla="*/ 1 h 436"/>
                    <a:gd name="T52" fmla="*/ 20 w 497"/>
                    <a:gd name="T53" fmla="*/ 0 h 436"/>
                    <a:gd name="T54" fmla="*/ 15 w 497"/>
                    <a:gd name="T55" fmla="*/ 0 h 436"/>
                    <a:gd name="T56" fmla="*/ 13 w 497"/>
                    <a:gd name="T57" fmla="*/ 0 h 436"/>
                    <a:gd name="T58" fmla="*/ 14 w 497"/>
                    <a:gd name="T59" fmla="*/ 0 h 436"/>
                    <a:gd name="T60" fmla="*/ 20 w 497"/>
                    <a:gd name="T61" fmla="*/ 0 h 436"/>
                    <a:gd name="T62" fmla="*/ 25 w 497"/>
                    <a:gd name="T63" fmla="*/ 0 h 436"/>
                    <a:gd name="T64" fmla="*/ 29 w 497"/>
                    <a:gd name="T65" fmla="*/ 1 h 436"/>
                    <a:gd name="T66" fmla="*/ 35 w 497"/>
                    <a:gd name="T67" fmla="*/ 2 h 436"/>
                    <a:gd name="T68" fmla="*/ 38 w 497"/>
                    <a:gd name="T69" fmla="*/ 3 h 436"/>
                    <a:gd name="T70" fmla="*/ 41 w 497"/>
                    <a:gd name="T71" fmla="*/ 4 h 436"/>
                    <a:gd name="T72" fmla="*/ 42 w 497"/>
                    <a:gd name="T73" fmla="*/ 5 h 436"/>
                    <a:gd name="T74" fmla="*/ 43 w 497"/>
                    <a:gd name="T75" fmla="*/ 6 h 436"/>
                    <a:gd name="T76" fmla="*/ 43 w 497"/>
                    <a:gd name="T77" fmla="*/ 9 h 436"/>
                    <a:gd name="T78" fmla="*/ 42 w 497"/>
                    <a:gd name="T79" fmla="*/ 11 h 436"/>
                    <a:gd name="T80" fmla="*/ 36 w 497"/>
                    <a:gd name="T81" fmla="*/ 11 h 436"/>
                    <a:gd name="T82" fmla="*/ 32 w 497"/>
                    <a:gd name="T83" fmla="*/ 11 h 436"/>
                    <a:gd name="T84" fmla="*/ 25 w 497"/>
                    <a:gd name="T85" fmla="*/ 11 h 436"/>
                    <a:gd name="T86" fmla="*/ 21 w 497"/>
                    <a:gd name="T87" fmla="*/ 11 h 436"/>
                    <a:gd name="T88" fmla="*/ 15 w 497"/>
                    <a:gd name="T89" fmla="*/ 10 h 436"/>
                    <a:gd name="T90" fmla="*/ 11 w 497"/>
                    <a:gd name="T91" fmla="*/ 10 h 436"/>
                    <a:gd name="T92" fmla="*/ 7 w 497"/>
                    <a:gd name="T93" fmla="*/ 9 h 436"/>
                    <a:gd name="T94" fmla="*/ 3 w 497"/>
                    <a:gd name="T95" fmla="*/ 8 h 4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497" h="436">
                      <a:moveTo>
                        <a:pt x="31" y="291"/>
                      </a:moveTo>
                      <a:lnTo>
                        <a:pt x="16" y="247"/>
                      </a:lnTo>
                      <a:lnTo>
                        <a:pt x="16" y="219"/>
                      </a:lnTo>
                      <a:lnTo>
                        <a:pt x="0" y="132"/>
                      </a:lnTo>
                      <a:lnTo>
                        <a:pt x="0" y="117"/>
                      </a:lnTo>
                      <a:lnTo>
                        <a:pt x="16" y="132"/>
                      </a:lnTo>
                      <a:lnTo>
                        <a:pt x="31" y="204"/>
                      </a:lnTo>
                      <a:lnTo>
                        <a:pt x="64" y="262"/>
                      </a:lnTo>
                      <a:lnTo>
                        <a:pt x="96" y="319"/>
                      </a:lnTo>
                      <a:lnTo>
                        <a:pt x="129" y="334"/>
                      </a:lnTo>
                      <a:lnTo>
                        <a:pt x="160" y="363"/>
                      </a:lnTo>
                      <a:lnTo>
                        <a:pt x="208" y="393"/>
                      </a:lnTo>
                      <a:lnTo>
                        <a:pt x="273" y="406"/>
                      </a:lnTo>
                      <a:lnTo>
                        <a:pt x="400" y="421"/>
                      </a:lnTo>
                      <a:lnTo>
                        <a:pt x="449" y="406"/>
                      </a:lnTo>
                      <a:lnTo>
                        <a:pt x="465" y="406"/>
                      </a:lnTo>
                      <a:lnTo>
                        <a:pt x="480" y="393"/>
                      </a:lnTo>
                      <a:lnTo>
                        <a:pt x="480" y="334"/>
                      </a:lnTo>
                      <a:lnTo>
                        <a:pt x="465" y="291"/>
                      </a:lnTo>
                      <a:lnTo>
                        <a:pt x="465" y="247"/>
                      </a:lnTo>
                      <a:lnTo>
                        <a:pt x="449" y="189"/>
                      </a:lnTo>
                      <a:lnTo>
                        <a:pt x="417" y="146"/>
                      </a:lnTo>
                      <a:lnTo>
                        <a:pt x="384" y="117"/>
                      </a:lnTo>
                      <a:lnTo>
                        <a:pt x="336" y="74"/>
                      </a:lnTo>
                      <a:lnTo>
                        <a:pt x="288" y="44"/>
                      </a:lnTo>
                      <a:lnTo>
                        <a:pt x="256" y="30"/>
                      </a:lnTo>
                      <a:lnTo>
                        <a:pt x="225" y="15"/>
                      </a:lnTo>
                      <a:lnTo>
                        <a:pt x="177" y="15"/>
                      </a:lnTo>
                      <a:lnTo>
                        <a:pt x="144" y="0"/>
                      </a:lnTo>
                      <a:lnTo>
                        <a:pt x="160" y="0"/>
                      </a:lnTo>
                      <a:lnTo>
                        <a:pt x="225" y="0"/>
                      </a:lnTo>
                      <a:lnTo>
                        <a:pt x="288" y="15"/>
                      </a:lnTo>
                      <a:lnTo>
                        <a:pt x="336" y="44"/>
                      </a:lnTo>
                      <a:lnTo>
                        <a:pt x="400" y="74"/>
                      </a:lnTo>
                      <a:lnTo>
                        <a:pt x="432" y="117"/>
                      </a:lnTo>
                      <a:lnTo>
                        <a:pt x="465" y="161"/>
                      </a:lnTo>
                      <a:lnTo>
                        <a:pt x="480" y="204"/>
                      </a:lnTo>
                      <a:lnTo>
                        <a:pt x="497" y="247"/>
                      </a:lnTo>
                      <a:lnTo>
                        <a:pt x="497" y="334"/>
                      </a:lnTo>
                      <a:lnTo>
                        <a:pt x="480" y="436"/>
                      </a:lnTo>
                      <a:lnTo>
                        <a:pt x="417" y="436"/>
                      </a:lnTo>
                      <a:lnTo>
                        <a:pt x="369" y="436"/>
                      </a:lnTo>
                      <a:lnTo>
                        <a:pt x="288" y="436"/>
                      </a:lnTo>
                      <a:lnTo>
                        <a:pt x="240" y="421"/>
                      </a:lnTo>
                      <a:lnTo>
                        <a:pt x="177" y="406"/>
                      </a:lnTo>
                      <a:lnTo>
                        <a:pt x="129" y="378"/>
                      </a:lnTo>
                      <a:lnTo>
                        <a:pt x="79" y="334"/>
                      </a:lnTo>
                      <a:lnTo>
                        <a:pt x="31" y="291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289" name="Freeform 103"/>
                <p:cNvSpPr>
                  <a:spLocks/>
                </p:cNvSpPr>
                <p:nvPr/>
              </p:nvSpPr>
              <p:spPr bwMode="auto">
                <a:xfrm>
                  <a:off x="4423" y="4201"/>
                  <a:ext cx="153" cy="62"/>
                </a:xfrm>
                <a:custGeom>
                  <a:avLst/>
                  <a:gdLst>
                    <a:gd name="T0" fmla="*/ 9 w 512"/>
                    <a:gd name="T1" fmla="*/ 9 h 377"/>
                    <a:gd name="T2" fmla="*/ 1 w 512"/>
                    <a:gd name="T3" fmla="*/ 8 h 377"/>
                    <a:gd name="T4" fmla="*/ 4 w 512"/>
                    <a:gd name="T5" fmla="*/ 6 h 377"/>
                    <a:gd name="T6" fmla="*/ 9 w 512"/>
                    <a:gd name="T7" fmla="*/ 5 h 377"/>
                    <a:gd name="T8" fmla="*/ 4 w 512"/>
                    <a:gd name="T9" fmla="*/ 4 h 377"/>
                    <a:gd name="T10" fmla="*/ 1 w 512"/>
                    <a:gd name="T11" fmla="*/ 2 h 377"/>
                    <a:gd name="T12" fmla="*/ 7 w 512"/>
                    <a:gd name="T13" fmla="*/ 1 h 377"/>
                    <a:gd name="T14" fmla="*/ 17 w 512"/>
                    <a:gd name="T15" fmla="*/ 1 h 377"/>
                    <a:gd name="T16" fmla="*/ 33 w 512"/>
                    <a:gd name="T17" fmla="*/ 1 h 377"/>
                    <a:gd name="T18" fmla="*/ 45 w 512"/>
                    <a:gd name="T19" fmla="*/ 0 h 377"/>
                    <a:gd name="T20" fmla="*/ 43 w 512"/>
                    <a:gd name="T21" fmla="*/ 1 h 377"/>
                    <a:gd name="T22" fmla="*/ 40 w 512"/>
                    <a:gd name="T23" fmla="*/ 1 h 377"/>
                    <a:gd name="T24" fmla="*/ 40 w 512"/>
                    <a:gd name="T25" fmla="*/ 2 h 377"/>
                    <a:gd name="T26" fmla="*/ 37 w 512"/>
                    <a:gd name="T27" fmla="*/ 2 h 377"/>
                    <a:gd name="T28" fmla="*/ 33 w 512"/>
                    <a:gd name="T29" fmla="*/ 2 h 377"/>
                    <a:gd name="T30" fmla="*/ 34 w 512"/>
                    <a:gd name="T31" fmla="*/ 2 h 377"/>
                    <a:gd name="T32" fmla="*/ 37 w 512"/>
                    <a:gd name="T33" fmla="*/ 4 h 377"/>
                    <a:gd name="T34" fmla="*/ 33 w 512"/>
                    <a:gd name="T35" fmla="*/ 4 h 377"/>
                    <a:gd name="T36" fmla="*/ 26 w 512"/>
                    <a:gd name="T37" fmla="*/ 2 h 377"/>
                    <a:gd name="T38" fmla="*/ 22 w 512"/>
                    <a:gd name="T39" fmla="*/ 2 h 377"/>
                    <a:gd name="T40" fmla="*/ 24 w 512"/>
                    <a:gd name="T41" fmla="*/ 3 h 377"/>
                    <a:gd name="T42" fmla="*/ 29 w 512"/>
                    <a:gd name="T43" fmla="*/ 4 h 377"/>
                    <a:gd name="T44" fmla="*/ 14 w 512"/>
                    <a:gd name="T45" fmla="*/ 2 h 377"/>
                    <a:gd name="T46" fmla="*/ 7 w 512"/>
                    <a:gd name="T47" fmla="*/ 2 h 377"/>
                    <a:gd name="T48" fmla="*/ 10 w 512"/>
                    <a:gd name="T49" fmla="*/ 2 h 377"/>
                    <a:gd name="T50" fmla="*/ 13 w 512"/>
                    <a:gd name="T51" fmla="*/ 3 h 377"/>
                    <a:gd name="T52" fmla="*/ 23 w 512"/>
                    <a:gd name="T53" fmla="*/ 5 h 377"/>
                    <a:gd name="T54" fmla="*/ 19 w 512"/>
                    <a:gd name="T55" fmla="*/ 4 h 377"/>
                    <a:gd name="T56" fmla="*/ 14 w 512"/>
                    <a:gd name="T57" fmla="*/ 4 h 377"/>
                    <a:gd name="T58" fmla="*/ 10 w 512"/>
                    <a:gd name="T59" fmla="*/ 5 h 377"/>
                    <a:gd name="T60" fmla="*/ 10 w 512"/>
                    <a:gd name="T61" fmla="*/ 6 h 377"/>
                    <a:gd name="T62" fmla="*/ 16 w 512"/>
                    <a:gd name="T63" fmla="*/ 6 h 377"/>
                    <a:gd name="T64" fmla="*/ 22 w 512"/>
                    <a:gd name="T65" fmla="*/ 5 h 377"/>
                    <a:gd name="T66" fmla="*/ 22 w 512"/>
                    <a:gd name="T67" fmla="*/ 6 h 377"/>
                    <a:gd name="T68" fmla="*/ 9 w 512"/>
                    <a:gd name="T69" fmla="*/ 7 h 377"/>
                    <a:gd name="T70" fmla="*/ 7 w 512"/>
                    <a:gd name="T71" fmla="*/ 8 h 377"/>
                    <a:gd name="T72" fmla="*/ 14 w 512"/>
                    <a:gd name="T73" fmla="*/ 8 h 377"/>
                    <a:gd name="T74" fmla="*/ 24 w 512"/>
                    <a:gd name="T75" fmla="*/ 7 h 377"/>
                    <a:gd name="T76" fmla="*/ 31 w 512"/>
                    <a:gd name="T77" fmla="*/ 6 h 377"/>
                    <a:gd name="T78" fmla="*/ 29 w 512"/>
                    <a:gd name="T79" fmla="*/ 7 h 377"/>
                    <a:gd name="T80" fmla="*/ 24 w 512"/>
                    <a:gd name="T81" fmla="*/ 7 h 377"/>
                    <a:gd name="T82" fmla="*/ 26 w 512"/>
                    <a:gd name="T83" fmla="*/ 8 h 377"/>
                    <a:gd name="T84" fmla="*/ 36 w 512"/>
                    <a:gd name="T85" fmla="*/ 6 h 377"/>
                    <a:gd name="T86" fmla="*/ 39 w 512"/>
                    <a:gd name="T87" fmla="*/ 6 h 377"/>
                    <a:gd name="T88" fmla="*/ 36 w 512"/>
                    <a:gd name="T89" fmla="*/ 7 h 377"/>
                    <a:gd name="T90" fmla="*/ 34 w 512"/>
                    <a:gd name="T91" fmla="*/ 8 h 377"/>
                    <a:gd name="T92" fmla="*/ 40 w 512"/>
                    <a:gd name="T93" fmla="*/ 7 h 377"/>
                    <a:gd name="T94" fmla="*/ 39 w 512"/>
                    <a:gd name="T95" fmla="*/ 9 h 377"/>
                    <a:gd name="T96" fmla="*/ 43 w 512"/>
                    <a:gd name="T97" fmla="*/ 9 h 377"/>
                    <a:gd name="T98" fmla="*/ 46 w 512"/>
                    <a:gd name="T99" fmla="*/ 10 h 377"/>
                    <a:gd name="T100" fmla="*/ 42 w 512"/>
                    <a:gd name="T101" fmla="*/ 9 h 377"/>
                    <a:gd name="T102" fmla="*/ 33 w 512"/>
                    <a:gd name="T103" fmla="*/ 9 h 377"/>
                    <a:gd name="T104" fmla="*/ 20 w 512"/>
                    <a:gd name="T105" fmla="*/ 9 h 377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512" h="377">
                      <a:moveTo>
                        <a:pt x="128" y="319"/>
                      </a:moveTo>
                      <a:lnTo>
                        <a:pt x="96" y="319"/>
                      </a:lnTo>
                      <a:lnTo>
                        <a:pt x="48" y="319"/>
                      </a:lnTo>
                      <a:lnTo>
                        <a:pt x="15" y="290"/>
                      </a:lnTo>
                      <a:lnTo>
                        <a:pt x="0" y="262"/>
                      </a:lnTo>
                      <a:lnTo>
                        <a:pt x="48" y="232"/>
                      </a:lnTo>
                      <a:lnTo>
                        <a:pt x="80" y="218"/>
                      </a:lnTo>
                      <a:lnTo>
                        <a:pt x="96" y="188"/>
                      </a:lnTo>
                      <a:lnTo>
                        <a:pt x="80" y="160"/>
                      </a:lnTo>
                      <a:lnTo>
                        <a:pt x="48" y="132"/>
                      </a:lnTo>
                      <a:lnTo>
                        <a:pt x="0" y="102"/>
                      </a:lnTo>
                      <a:lnTo>
                        <a:pt x="15" y="73"/>
                      </a:lnTo>
                      <a:lnTo>
                        <a:pt x="32" y="58"/>
                      </a:lnTo>
                      <a:lnTo>
                        <a:pt x="80" y="43"/>
                      </a:lnTo>
                      <a:lnTo>
                        <a:pt x="145" y="30"/>
                      </a:lnTo>
                      <a:lnTo>
                        <a:pt x="193" y="30"/>
                      </a:lnTo>
                      <a:lnTo>
                        <a:pt x="305" y="43"/>
                      </a:lnTo>
                      <a:lnTo>
                        <a:pt x="368" y="43"/>
                      </a:lnTo>
                      <a:lnTo>
                        <a:pt x="416" y="30"/>
                      </a:lnTo>
                      <a:lnTo>
                        <a:pt x="497" y="0"/>
                      </a:lnTo>
                      <a:lnTo>
                        <a:pt x="497" y="15"/>
                      </a:lnTo>
                      <a:lnTo>
                        <a:pt x="481" y="30"/>
                      </a:lnTo>
                      <a:lnTo>
                        <a:pt x="449" y="30"/>
                      </a:lnTo>
                      <a:lnTo>
                        <a:pt x="449" y="43"/>
                      </a:lnTo>
                      <a:lnTo>
                        <a:pt x="433" y="43"/>
                      </a:lnTo>
                      <a:lnTo>
                        <a:pt x="449" y="73"/>
                      </a:lnTo>
                      <a:lnTo>
                        <a:pt x="449" y="88"/>
                      </a:lnTo>
                      <a:lnTo>
                        <a:pt x="416" y="73"/>
                      </a:lnTo>
                      <a:lnTo>
                        <a:pt x="401" y="58"/>
                      </a:lnTo>
                      <a:lnTo>
                        <a:pt x="368" y="58"/>
                      </a:lnTo>
                      <a:lnTo>
                        <a:pt x="353" y="58"/>
                      </a:lnTo>
                      <a:lnTo>
                        <a:pt x="385" y="88"/>
                      </a:lnTo>
                      <a:lnTo>
                        <a:pt x="401" y="117"/>
                      </a:lnTo>
                      <a:lnTo>
                        <a:pt x="416" y="132"/>
                      </a:lnTo>
                      <a:lnTo>
                        <a:pt x="401" y="132"/>
                      </a:lnTo>
                      <a:lnTo>
                        <a:pt x="368" y="132"/>
                      </a:lnTo>
                      <a:lnTo>
                        <a:pt x="337" y="102"/>
                      </a:lnTo>
                      <a:lnTo>
                        <a:pt x="289" y="73"/>
                      </a:lnTo>
                      <a:lnTo>
                        <a:pt x="272" y="73"/>
                      </a:lnTo>
                      <a:lnTo>
                        <a:pt x="241" y="73"/>
                      </a:lnTo>
                      <a:lnTo>
                        <a:pt x="255" y="88"/>
                      </a:lnTo>
                      <a:lnTo>
                        <a:pt x="272" y="102"/>
                      </a:lnTo>
                      <a:lnTo>
                        <a:pt x="320" y="132"/>
                      </a:lnTo>
                      <a:lnTo>
                        <a:pt x="320" y="145"/>
                      </a:lnTo>
                      <a:lnTo>
                        <a:pt x="224" y="88"/>
                      </a:lnTo>
                      <a:lnTo>
                        <a:pt x="159" y="73"/>
                      </a:lnTo>
                      <a:lnTo>
                        <a:pt x="96" y="58"/>
                      </a:lnTo>
                      <a:lnTo>
                        <a:pt x="80" y="73"/>
                      </a:lnTo>
                      <a:lnTo>
                        <a:pt x="96" y="88"/>
                      </a:lnTo>
                      <a:lnTo>
                        <a:pt x="111" y="88"/>
                      </a:lnTo>
                      <a:lnTo>
                        <a:pt x="128" y="88"/>
                      </a:lnTo>
                      <a:lnTo>
                        <a:pt x="145" y="102"/>
                      </a:lnTo>
                      <a:lnTo>
                        <a:pt x="207" y="117"/>
                      </a:lnTo>
                      <a:lnTo>
                        <a:pt x="255" y="175"/>
                      </a:lnTo>
                      <a:lnTo>
                        <a:pt x="241" y="175"/>
                      </a:lnTo>
                      <a:lnTo>
                        <a:pt x="207" y="160"/>
                      </a:lnTo>
                      <a:lnTo>
                        <a:pt x="193" y="145"/>
                      </a:lnTo>
                      <a:lnTo>
                        <a:pt x="159" y="132"/>
                      </a:lnTo>
                      <a:lnTo>
                        <a:pt x="128" y="145"/>
                      </a:lnTo>
                      <a:lnTo>
                        <a:pt x="111" y="175"/>
                      </a:lnTo>
                      <a:lnTo>
                        <a:pt x="111" y="203"/>
                      </a:lnTo>
                      <a:lnTo>
                        <a:pt x="111" y="232"/>
                      </a:lnTo>
                      <a:lnTo>
                        <a:pt x="145" y="247"/>
                      </a:lnTo>
                      <a:lnTo>
                        <a:pt x="176" y="232"/>
                      </a:lnTo>
                      <a:lnTo>
                        <a:pt x="224" y="203"/>
                      </a:lnTo>
                      <a:lnTo>
                        <a:pt x="241" y="203"/>
                      </a:lnTo>
                      <a:lnTo>
                        <a:pt x="272" y="203"/>
                      </a:lnTo>
                      <a:lnTo>
                        <a:pt x="241" y="232"/>
                      </a:lnTo>
                      <a:lnTo>
                        <a:pt x="193" y="262"/>
                      </a:lnTo>
                      <a:lnTo>
                        <a:pt x="96" y="275"/>
                      </a:lnTo>
                      <a:lnTo>
                        <a:pt x="80" y="290"/>
                      </a:lnTo>
                      <a:lnTo>
                        <a:pt x="80" y="305"/>
                      </a:lnTo>
                      <a:lnTo>
                        <a:pt x="111" y="305"/>
                      </a:lnTo>
                      <a:lnTo>
                        <a:pt x="159" y="305"/>
                      </a:lnTo>
                      <a:lnTo>
                        <a:pt x="224" y="275"/>
                      </a:lnTo>
                      <a:lnTo>
                        <a:pt x="272" y="247"/>
                      </a:lnTo>
                      <a:lnTo>
                        <a:pt x="337" y="203"/>
                      </a:lnTo>
                      <a:lnTo>
                        <a:pt x="353" y="218"/>
                      </a:lnTo>
                      <a:lnTo>
                        <a:pt x="337" y="232"/>
                      </a:lnTo>
                      <a:lnTo>
                        <a:pt x="320" y="247"/>
                      </a:lnTo>
                      <a:lnTo>
                        <a:pt x="289" y="262"/>
                      </a:lnTo>
                      <a:lnTo>
                        <a:pt x="272" y="275"/>
                      </a:lnTo>
                      <a:lnTo>
                        <a:pt x="272" y="290"/>
                      </a:lnTo>
                      <a:lnTo>
                        <a:pt x="289" y="290"/>
                      </a:lnTo>
                      <a:lnTo>
                        <a:pt x="353" y="262"/>
                      </a:lnTo>
                      <a:lnTo>
                        <a:pt x="401" y="218"/>
                      </a:lnTo>
                      <a:lnTo>
                        <a:pt x="416" y="218"/>
                      </a:lnTo>
                      <a:lnTo>
                        <a:pt x="433" y="232"/>
                      </a:lnTo>
                      <a:lnTo>
                        <a:pt x="416" y="247"/>
                      </a:lnTo>
                      <a:lnTo>
                        <a:pt x="401" y="262"/>
                      </a:lnTo>
                      <a:lnTo>
                        <a:pt x="368" y="275"/>
                      </a:lnTo>
                      <a:lnTo>
                        <a:pt x="385" y="305"/>
                      </a:lnTo>
                      <a:lnTo>
                        <a:pt x="416" y="290"/>
                      </a:lnTo>
                      <a:lnTo>
                        <a:pt x="449" y="275"/>
                      </a:lnTo>
                      <a:lnTo>
                        <a:pt x="481" y="275"/>
                      </a:lnTo>
                      <a:lnTo>
                        <a:pt x="433" y="319"/>
                      </a:lnTo>
                      <a:lnTo>
                        <a:pt x="449" y="334"/>
                      </a:lnTo>
                      <a:lnTo>
                        <a:pt x="481" y="334"/>
                      </a:lnTo>
                      <a:lnTo>
                        <a:pt x="497" y="349"/>
                      </a:lnTo>
                      <a:lnTo>
                        <a:pt x="512" y="362"/>
                      </a:lnTo>
                      <a:lnTo>
                        <a:pt x="497" y="377"/>
                      </a:lnTo>
                      <a:lnTo>
                        <a:pt x="464" y="349"/>
                      </a:lnTo>
                      <a:lnTo>
                        <a:pt x="416" y="319"/>
                      </a:lnTo>
                      <a:lnTo>
                        <a:pt x="368" y="319"/>
                      </a:lnTo>
                      <a:lnTo>
                        <a:pt x="320" y="305"/>
                      </a:lnTo>
                      <a:lnTo>
                        <a:pt x="224" y="319"/>
                      </a:lnTo>
                      <a:lnTo>
                        <a:pt x="128" y="319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290" name="Freeform 104"/>
                <p:cNvSpPr>
                  <a:spLocks/>
                </p:cNvSpPr>
                <p:nvPr/>
              </p:nvSpPr>
              <p:spPr bwMode="auto">
                <a:xfrm>
                  <a:off x="4581" y="4251"/>
                  <a:ext cx="19" cy="9"/>
                </a:xfrm>
                <a:custGeom>
                  <a:avLst/>
                  <a:gdLst>
                    <a:gd name="T0" fmla="*/ 0 w 64"/>
                    <a:gd name="T1" fmla="*/ 1 h 57"/>
                    <a:gd name="T2" fmla="*/ 1 w 64"/>
                    <a:gd name="T3" fmla="*/ 0 h 57"/>
                    <a:gd name="T4" fmla="*/ 3 w 64"/>
                    <a:gd name="T5" fmla="*/ 0 h 57"/>
                    <a:gd name="T6" fmla="*/ 4 w 64"/>
                    <a:gd name="T7" fmla="*/ 0 h 57"/>
                    <a:gd name="T8" fmla="*/ 6 w 64"/>
                    <a:gd name="T9" fmla="*/ 1 h 57"/>
                    <a:gd name="T10" fmla="*/ 6 w 64"/>
                    <a:gd name="T11" fmla="*/ 1 h 57"/>
                    <a:gd name="T12" fmla="*/ 4 w 64"/>
                    <a:gd name="T13" fmla="*/ 1 h 57"/>
                    <a:gd name="T14" fmla="*/ 1 w 64"/>
                    <a:gd name="T15" fmla="*/ 1 h 57"/>
                    <a:gd name="T16" fmla="*/ 0 w 64"/>
                    <a:gd name="T17" fmla="*/ 1 h 5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4" h="57">
                      <a:moveTo>
                        <a:pt x="0" y="29"/>
                      </a:moveTo>
                      <a:lnTo>
                        <a:pt x="16" y="14"/>
                      </a:lnTo>
                      <a:lnTo>
                        <a:pt x="31" y="0"/>
                      </a:lnTo>
                      <a:lnTo>
                        <a:pt x="48" y="14"/>
                      </a:lnTo>
                      <a:lnTo>
                        <a:pt x="64" y="29"/>
                      </a:lnTo>
                      <a:lnTo>
                        <a:pt x="64" y="44"/>
                      </a:lnTo>
                      <a:lnTo>
                        <a:pt x="48" y="57"/>
                      </a:lnTo>
                      <a:lnTo>
                        <a:pt x="16" y="44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291" name="Freeform 105"/>
                <p:cNvSpPr>
                  <a:spLocks/>
                </p:cNvSpPr>
                <p:nvPr/>
              </p:nvSpPr>
              <p:spPr bwMode="auto">
                <a:xfrm>
                  <a:off x="4604" y="4248"/>
                  <a:ext cx="936" cy="7"/>
                </a:xfrm>
                <a:custGeom>
                  <a:avLst/>
                  <a:gdLst>
                    <a:gd name="T0" fmla="*/ 4 w 3142"/>
                    <a:gd name="T1" fmla="*/ 1 h 44"/>
                    <a:gd name="T2" fmla="*/ 0 w 3142"/>
                    <a:gd name="T3" fmla="*/ 0 h 44"/>
                    <a:gd name="T4" fmla="*/ 1 w 3142"/>
                    <a:gd name="T5" fmla="*/ 0 h 44"/>
                    <a:gd name="T6" fmla="*/ 3 w 3142"/>
                    <a:gd name="T7" fmla="*/ 0 h 44"/>
                    <a:gd name="T8" fmla="*/ 4 w 3142"/>
                    <a:gd name="T9" fmla="*/ 0 h 44"/>
                    <a:gd name="T10" fmla="*/ 9 w 3142"/>
                    <a:gd name="T11" fmla="*/ 0 h 44"/>
                    <a:gd name="T12" fmla="*/ 14 w 3142"/>
                    <a:gd name="T13" fmla="*/ 0 h 44"/>
                    <a:gd name="T14" fmla="*/ 20 w 3142"/>
                    <a:gd name="T15" fmla="*/ 0 h 44"/>
                    <a:gd name="T16" fmla="*/ 27 w 3142"/>
                    <a:gd name="T17" fmla="*/ 0 h 44"/>
                    <a:gd name="T18" fmla="*/ 35 w 3142"/>
                    <a:gd name="T19" fmla="*/ 0 h 44"/>
                    <a:gd name="T20" fmla="*/ 46 w 3142"/>
                    <a:gd name="T21" fmla="*/ 0 h 44"/>
                    <a:gd name="T22" fmla="*/ 55 w 3142"/>
                    <a:gd name="T23" fmla="*/ 0 h 44"/>
                    <a:gd name="T24" fmla="*/ 67 w 3142"/>
                    <a:gd name="T25" fmla="*/ 0 h 44"/>
                    <a:gd name="T26" fmla="*/ 90 w 3142"/>
                    <a:gd name="T27" fmla="*/ 0 h 44"/>
                    <a:gd name="T28" fmla="*/ 114 w 3142"/>
                    <a:gd name="T29" fmla="*/ 0 h 44"/>
                    <a:gd name="T30" fmla="*/ 141 w 3142"/>
                    <a:gd name="T31" fmla="*/ 0 h 44"/>
                    <a:gd name="T32" fmla="*/ 167 w 3142"/>
                    <a:gd name="T33" fmla="*/ 0 h 44"/>
                    <a:gd name="T34" fmla="*/ 191 w 3142"/>
                    <a:gd name="T35" fmla="*/ 0 h 44"/>
                    <a:gd name="T36" fmla="*/ 215 w 3142"/>
                    <a:gd name="T37" fmla="*/ 0 h 44"/>
                    <a:gd name="T38" fmla="*/ 225 w 3142"/>
                    <a:gd name="T39" fmla="*/ 0 h 44"/>
                    <a:gd name="T40" fmla="*/ 236 w 3142"/>
                    <a:gd name="T41" fmla="*/ 0 h 44"/>
                    <a:gd name="T42" fmla="*/ 245 w 3142"/>
                    <a:gd name="T43" fmla="*/ 0 h 44"/>
                    <a:gd name="T44" fmla="*/ 253 w 3142"/>
                    <a:gd name="T45" fmla="*/ 0 h 44"/>
                    <a:gd name="T46" fmla="*/ 260 w 3142"/>
                    <a:gd name="T47" fmla="*/ 0 h 44"/>
                    <a:gd name="T48" fmla="*/ 268 w 3142"/>
                    <a:gd name="T49" fmla="*/ 0 h 44"/>
                    <a:gd name="T50" fmla="*/ 272 w 3142"/>
                    <a:gd name="T51" fmla="*/ 0 h 44"/>
                    <a:gd name="T52" fmla="*/ 276 w 3142"/>
                    <a:gd name="T53" fmla="*/ 0 h 44"/>
                    <a:gd name="T54" fmla="*/ 279 w 3142"/>
                    <a:gd name="T55" fmla="*/ 0 h 44"/>
                    <a:gd name="T56" fmla="*/ 279 w 3142"/>
                    <a:gd name="T57" fmla="*/ 1 h 44"/>
                    <a:gd name="T58" fmla="*/ 277 w 3142"/>
                    <a:gd name="T59" fmla="*/ 1 h 44"/>
                    <a:gd name="T60" fmla="*/ 4 w 3142"/>
                    <a:gd name="T61" fmla="*/ 1 h 44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3142" h="44">
                      <a:moveTo>
                        <a:pt x="48" y="29"/>
                      </a:moveTo>
                      <a:lnTo>
                        <a:pt x="0" y="0"/>
                      </a:lnTo>
                      <a:lnTo>
                        <a:pt x="17" y="0"/>
                      </a:lnTo>
                      <a:lnTo>
                        <a:pt x="33" y="0"/>
                      </a:lnTo>
                      <a:lnTo>
                        <a:pt x="48" y="0"/>
                      </a:lnTo>
                      <a:lnTo>
                        <a:pt x="96" y="0"/>
                      </a:lnTo>
                      <a:lnTo>
                        <a:pt x="161" y="0"/>
                      </a:lnTo>
                      <a:lnTo>
                        <a:pt x="226" y="0"/>
                      </a:lnTo>
                      <a:lnTo>
                        <a:pt x="305" y="0"/>
                      </a:lnTo>
                      <a:lnTo>
                        <a:pt x="401" y="0"/>
                      </a:lnTo>
                      <a:lnTo>
                        <a:pt x="514" y="0"/>
                      </a:lnTo>
                      <a:lnTo>
                        <a:pt x="626" y="0"/>
                      </a:lnTo>
                      <a:lnTo>
                        <a:pt x="754" y="0"/>
                      </a:lnTo>
                      <a:lnTo>
                        <a:pt x="1011" y="0"/>
                      </a:lnTo>
                      <a:lnTo>
                        <a:pt x="1284" y="0"/>
                      </a:lnTo>
                      <a:lnTo>
                        <a:pt x="1587" y="0"/>
                      </a:lnTo>
                      <a:lnTo>
                        <a:pt x="1877" y="0"/>
                      </a:lnTo>
                      <a:lnTo>
                        <a:pt x="2149" y="0"/>
                      </a:lnTo>
                      <a:lnTo>
                        <a:pt x="2422" y="0"/>
                      </a:lnTo>
                      <a:lnTo>
                        <a:pt x="2533" y="0"/>
                      </a:lnTo>
                      <a:lnTo>
                        <a:pt x="2662" y="0"/>
                      </a:lnTo>
                      <a:lnTo>
                        <a:pt x="2758" y="0"/>
                      </a:lnTo>
                      <a:lnTo>
                        <a:pt x="2854" y="0"/>
                      </a:lnTo>
                      <a:lnTo>
                        <a:pt x="2934" y="0"/>
                      </a:lnTo>
                      <a:lnTo>
                        <a:pt x="3015" y="0"/>
                      </a:lnTo>
                      <a:lnTo>
                        <a:pt x="3063" y="0"/>
                      </a:lnTo>
                      <a:lnTo>
                        <a:pt x="3111" y="0"/>
                      </a:lnTo>
                      <a:lnTo>
                        <a:pt x="3142" y="0"/>
                      </a:lnTo>
                      <a:lnTo>
                        <a:pt x="3142" y="29"/>
                      </a:lnTo>
                      <a:lnTo>
                        <a:pt x="3126" y="44"/>
                      </a:lnTo>
                      <a:lnTo>
                        <a:pt x="48" y="29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292" name="Freeform 106"/>
                <p:cNvSpPr>
                  <a:spLocks/>
                </p:cNvSpPr>
                <p:nvPr/>
              </p:nvSpPr>
              <p:spPr bwMode="auto">
                <a:xfrm>
                  <a:off x="5617" y="4204"/>
                  <a:ext cx="106" cy="51"/>
                </a:xfrm>
                <a:custGeom>
                  <a:avLst/>
                  <a:gdLst>
                    <a:gd name="T0" fmla="*/ 25 w 353"/>
                    <a:gd name="T1" fmla="*/ 7 h 319"/>
                    <a:gd name="T2" fmla="*/ 26 w 353"/>
                    <a:gd name="T3" fmla="*/ 8 h 319"/>
                    <a:gd name="T4" fmla="*/ 22 w 353"/>
                    <a:gd name="T5" fmla="*/ 6 h 319"/>
                    <a:gd name="T6" fmla="*/ 20 w 353"/>
                    <a:gd name="T7" fmla="*/ 7 h 319"/>
                    <a:gd name="T8" fmla="*/ 19 w 353"/>
                    <a:gd name="T9" fmla="*/ 6 h 319"/>
                    <a:gd name="T10" fmla="*/ 16 w 353"/>
                    <a:gd name="T11" fmla="*/ 6 h 319"/>
                    <a:gd name="T12" fmla="*/ 11 w 353"/>
                    <a:gd name="T13" fmla="*/ 5 h 319"/>
                    <a:gd name="T14" fmla="*/ 11 w 353"/>
                    <a:gd name="T15" fmla="*/ 5 h 319"/>
                    <a:gd name="T16" fmla="*/ 9 w 353"/>
                    <a:gd name="T17" fmla="*/ 4 h 319"/>
                    <a:gd name="T18" fmla="*/ 6 w 353"/>
                    <a:gd name="T19" fmla="*/ 3 h 319"/>
                    <a:gd name="T20" fmla="*/ 3 w 353"/>
                    <a:gd name="T21" fmla="*/ 3 h 319"/>
                    <a:gd name="T22" fmla="*/ 4 w 353"/>
                    <a:gd name="T23" fmla="*/ 4 h 319"/>
                    <a:gd name="T24" fmla="*/ 4 w 353"/>
                    <a:gd name="T25" fmla="*/ 5 h 319"/>
                    <a:gd name="T26" fmla="*/ 0 w 353"/>
                    <a:gd name="T27" fmla="*/ 4 h 319"/>
                    <a:gd name="T28" fmla="*/ 0 w 353"/>
                    <a:gd name="T29" fmla="*/ 2 h 319"/>
                    <a:gd name="T30" fmla="*/ 9 w 353"/>
                    <a:gd name="T31" fmla="*/ 3 h 319"/>
                    <a:gd name="T32" fmla="*/ 10 w 353"/>
                    <a:gd name="T33" fmla="*/ 0 h 319"/>
                    <a:gd name="T34" fmla="*/ 22 w 353"/>
                    <a:gd name="T35" fmla="*/ 1 h 319"/>
                    <a:gd name="T36" fmla="*/ 17 w 353"/>
                    <a:gd name="T37" fmla="*/ 1 h 319"/>
                    <a:gd name="T38" fmla="*/ 14 w 353"/>
                    <a:gd name="T39" fmla="*/ 2 h 319"/>
                    <a:gd name="T40" fmla="*/ 25 w 353"/>
                    <a:gd name="T41" fmla="*/ 2 h 319"/>
                    <a:gd name="T42" fmla="*/ 25 w 353"/>
                    <a:gd name="T43" fmla="*/ 3 h 319"/>
                    <a:gd name="T44" fmla="*/ 22 w 353"/>
                    <a:gd name="T45" fmla="*/ 3 h 319"/>
                    <a:gd name="T46" fmla="*/ 19 w 353"/>
                    <a:gd name="T47" fmla="*/ 3 h 319"/>
                    <a:gd name="T48" fmla="*/ 20 w 353"/>
                    <a:gd name="T49" fmla="*/ 3 h 319"/>
                    <a:gd name="T50" fmla="*/ 23 w 353"/>
                    <a:gd name="T51" fmla="*/ 4 h 319"/>
                    <a:gd name="T52" fmla="*/ 32 w 353"/>
                    <a:gd name="T53" fmla="*/ 4 h 319"/>
                    <a:gd name="T54" fmla="*/ 26 w 353"/>
                    <a:gd name="T55" fmla="*/ 4 h 319"/>
                    <a:gd name="T56" fmla="*/ 23 w 353"/>
                    <a:gd name="T57" fmla="*/ 4 h 319"/>
                    <a:gd name="T58" fmla="*/ 23 w 353"/>
                    <a:gd name="T59" fmla="*/ 5 h 319"/>
                    <a:gd name="T60" fmla="*/ 32 w 353"/>
                    <a:gd name="T61" fmla="*/ 6 h 319"/>
                    <a:gd name="T62" fmla="*/ 26 w 353"/>
                    <a:gd name="T63" fmla="*/ 5 h 319"/>
                    <a:gd name="T64" fmla="*/ 23 w 353"/>
                    <a:gd name="T65" fmla="*/ 6 h 319"/>
                    <a:gd name="T66" fmla="*/ 26 w 353"/>
                    <a:gd name="T67" fmla="*/ 6 h 319"/>
                    <a:gd name="T68" fmla="*/ 32 w 353"/>
                    <a:gd name="T69" fmla="*/ 6 h 319"/>
                    <a:gd name="T70" fmla="*/ 30 w 353"/>
                    <a:gd name="T71" fmla="*/ 7 h 319"/>
                    <a:gd name="T72" fmla="*/ 32 w 353"/>
                    <a:gd name="T73" fmla="*/ 8 h 319"/>
                    <a:gd name="T74" fmla="*/ 30 w 353"/>
                    <a:gd name="T75" fmla="*/ 8 h 319"/>
                    <a:gd name="T76" fmla="*/ 28 w 353"/>
                    <a:gd name="T77" fmla="*/ 7 h 319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353" h="319">
                      <a:moveTo>
                        <a:pt x="288" y="275"/>
                      </a:moveTo>
                      <a:lnTo>
                        <a:pt x="272" y="275"/>
                      </a:lnTo>
                      <a:lnTo>
                        <a:pt x="288" y="290"/>
                      </a:lnTo>
                      <a:lnTo>
                        <a:pt x="288" y="304"/>
                      </a:lnTo>
                      <a:lnTo>
                        <a:pt x="272" y="275"/>
                      </a:lnTo>
                      <a:lnTo>
                        <a:pt x="240" y="247"/>
                      </a:lnTo>
                      <a:lnTo>
                        <a:pt x="224" y="247"/>
                      </a:lnTo>
                      <a:lnTo>
                        <a:pt x="224" y="260"/>
                      </a:lnTo>
                      <a:lnTo>
                        <a:pt x="209" y="232"/>
                      </a:lnTo>
                      <a:lnTo>
                        <a:pt x="209" y="217"/>
                      </a:lnTo>
                      <a:lnTo>
                        <a:pt x="192" y="217"/>
                      </a:lnTo>
                      <a:lnTo>
                        <a:pt x="176" y="217"/>
                      </a:lnTo>
                      <a:lnTo>
                        <a:pt x="144" y="188"/>
                      </a:lnTo>
                      <a:lnTo>
                        <a:pt x="128" y="203"/>
                      </a:lnTo>
                      <a:lnTo>
                        <a:pt x="128" y="217"/>
                      </a:lnTo>
                      <a:lnTo>
                        <a:pt x="128" y="188"/>
                      </a:lnTo>
                      <a:lnTo>
                        <a:pt x="113" y="160"/>
                      </a:lnTo>
                      <a:lnTo>
                        <a:pt x="96" y="145"/>
                      </a:lnTo>
                      <a:lnTo>
                        <a:pt x="80" y="145"/>
                      </a:lnTo>
                      <a:lnTo>
                        <a:pt x="65" y="130"/>
                      </a:lnTo>
                      <a:lnTo>
                        <a:pt x="48" y="117"/>
                      </a:lnTo>
                      <a:lnTo>
                        <a:pt x="32" y="130"/>
                      </a:lnTo>
                      <a:lnTo>
                        <a:pt x="32" y="145"/>
                      </a:lnTo>
                      <a:lnTo>
                        <a:pt x="48" y="173"/>
                      </a:lnTo>
                      <a:lnTo>
                        <a:pt x="48" y="188"/>
                      </a:lnTo>
                      <a:lnTo>
                        <a:pt x="48" y="203"/>
                      </a:lnTo>
                      <a:lnTo>
                        <a:pt x="32" y="173"/>
                      </a:lnTo>
                      <a:lnTo>
                        <a:pt x="0" y="145"/>
                      </a:lnTo>
                      <a:lnTo>
                        <a:pt x="0" y="87"/>
                      </a:lnTo>
                      <a:lnTo>
                        <a:pt x="0" y="73"/>
                      </a:lnTo>
                      <a:lnTo>
                        <a:pt x="65" y="102"/>
                      </a:lnTo>
                      <a:lnTo>
                        <a:pt x="96" y="102"/>
                      </a:lnTo>
                      <a:lnTo>
                        <a:pt x="113" y="102"/>
                      </a:lnTo>
                      <a:lnTo>
                        <a:pt x="113" y="0"/>
                      </a:lnTo>
                      <a:lnTo>
                        <a:pt x="176" y="0"/>
                      </a:lnTo>
                      <a:lnTo>
                        <a:pt x="240" y="43"/>
                      </a:lnTo>
                      <a:lnTo>
                        <a:pt x="224" y="58"/>
                      </a:lnTo>
                      <a:lnTo>
                        <a:pt x="192" y="58"/>
                      </a:lnTo>
                      <a:lnTo>
                        <a:pt x="161" y="58"/>
                      </a:lnTo>
                      <a:lnTo>
                        <a:pt x="161" y="73"/>
                      </a:lnTo>
                      <a:lnTo>
                        <a:pt x="176" y="73"/>
                      </a:lnTo>
                      <a:lnTo>
                        <a:pt x="272" y="73"/>
                      </a:lnTo>
                      <a:lnTo>
                        <a:pt x="288" y="87"/>
                      </a:lnTo>
                      <a:lnTo>
                        <a:pt x="272" y="102"/>
                      </a:lnTo>
                      <a:lnTo>
                        <a:pt x="257" y="102"/>
                      </a:lnTo>
                      <a:lnTo>
                        <a:pt x="240" y="102"/>
                      </a:lnTo>
                      <a:lnTo>
                        <a:pt x="224" y="102"/>
                      </a:lnTo>
                      <a:lnTo>
                        <a:pt x="209" y="102"/>
                      </a:lnTo>
                      <a:lnTo>
                        <a:pt x="209" y="117"/>
                      </a:lnTo>
                      <a:lnTo>
                        <a:pt x="224" y="130"/>
                      </a:lnTo>
                      <a:lnTo>
                        <a:pt x="240" y="145"/>
                      </a:lnTo>
                      <a:lnTo>
                        <a:pt x="257" y="160"/>
                      </a:lnTo>
                      <a:lnTo>
                        <a:pt x="320" y="173"/>
                      </a:lnTo>
                      <a:lnTo>
                        <a:pt x="353" y="173"/>
                      </a:lnTo>
                      <a:lnTo>
                        <a:pt x="320" y="173"/>
                      </a:lnTo>
                      <a:lnTo>
                        <a:pt x="288" y="173"/>
                      </a:lnTo>
                      <a:lnTo>
                        <a:pt x="257" y="160"/>
                      </a:lnTo>
                      <a:lnTo>
                        <a:pt x="257" y="173"/>
                      </a:lnTo>
                      <a:lnTo>
                        <a:pt x="240" y="188"/>
                      </a:lnTo>
                      <a:lnTo>
                        <a:pt x="257" y="188"/>
                      </a:lnTo>
                      <a:lnTo>
                        <a:pt x="288" y="203"/>
                      </a:lnTo>
                      <a:lnTo>
                        <a:pt x="353" y="217"/>
                      </a:lnTo>
                      <a:lnTo>
                        <a:pt x="336" y="217"/>
                      </a:lnTo>
                      <a:lnTo>
                        <a:pt x="288" y="203"/>
                      </a:lnTo>
                      <a:lnTo>
                        <a:pt x="272" y="217"/>
                      </a:lnTo>
                      <a:lnTo>
                        <a:pt x="257" y="217"/>
                      </a:lnTo>
                      <a:lnTo>
                        <a:pt x="272" y="232"/>
                      </a:lnTo>
                      <a:lnTo>
                        <a:pt x="288" y="232"/>
                      </a:lnTo>
                      <a:lnTo>
                        <a:pt x="336" y="247"/>
                      </a:lnTo>
                      <a:lnTo>
                        <a:pt x="353" y="247"/>
                      </a:lnTo>
                      <a:lnTo>
                        <a:pt x="353" y="260"/>
                      </a:lnTo>
                      <a:lnTo>
                        <a:pt x="336" y="275"/>
                      </a:lnTo>
                      <a:lnTo>
                        <a:pt x="353" y="290"/>
                      </a:lnTo>
                      <a:lnTo>
                        <a:pt x="353" y="304"/>
                      </a:lnTo>
                      <a:lnTo>
                        <a:pt x="353" y="319"/>
                      </a:lnTo>
                      <a:lnTo>
                        <a:pt x="336" y="304"/>
                      </a:lnTo>
                      <a:lnTo>
                        <a:pt x="320" y="275"/>
                      </a:lnTo>
                      <a:lnTo>
                        <a:pt x="305" y="275"/>
                      </a:lnTo>
                      <a:lnTo>
                        <a:pt x="288" y="275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293" name="Freeform 107"/>
                <p:cNvSpPr>
                  <a:spLocks/>
                </p:cNvSpPr>
                <p:nvPr/>
              </p:nvSpPr>
              <p:spPr bwMode="auto">
                <a:xfrm>
                  <a:off x="5598" y="4244"/>
                  <a:ext cx="19" cy="11"/>
                </a:xfrm>
                <a:custGeom>
                  <a:avLst/>
                  <a:gdLst>
                    <a:gd name="T0" fmla="*/ 0 w 64"/>
                    <a:gd name="T1" fmla="*/ 0 h 72"/>
                    <a:gd name="T2" fmla="*/ 6 w 64"/>
                    <a:gd name="T3" fmla="*/ 2 h 72"/>
                    <a:gd name="T4" fmla="*/ 3 w 64"/>
                    <a:gd name="T5" fmla="*/ 1 h 72"/>
                    <a:gd name="T6" fmla="*/ 0 w 64"/>
                    <a:gd name="T7" fmla="*/ 0 h 7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4" h="72">
                      <a:moveTo>
                        <a:pt x="0" y="0"/>
                      </a:moveTo>
                      <a:lnTo>
                        <a:pt x="64" y="72"/>
                      </a:lnTo>
                      <a:lnTo>
                        <a:pt x="31" y="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294" name="Freeform 108"/>
                <p:cNvSpPr>
                  <a:spLocks/>
                </p:cNvSpPr>
                <p:nvPr/>
              </p:nvSpPr>
              <p:spPr bwMode="auto">
                <a:xfrm>
                  <a:off x="5592" y="4251"/>
                  <a:ext cx="6" cy="2"/>
                </a:xfrm>
                <a:custGeom>
                  <a:avLst/>
                  <a:gdLst>
                    <a:gd name="T0" fmla="*/ 0 w 17"/>
                    <a:gd name="T1" fmla="*/ 0 h 14"/>
                    <a:gd name="T2" fmla="*/ 2 w 17"/>
                    <a:gd name="T3" fmla="*/ 0 h 14"/>
                    <a:gd name="T4" fmla="*/ 0 w 17"/>
                    <a:gd name="T5" fmla="*/ 0 h 1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7" h="14">
                      <a:moveTo>
                        <a:pt x="0" y="0"/>
                      </a:moveTo>
                      <a:lnTo>
                        <a:pt x="17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295" name="Freeform 109"/>
                <p:cNvSpPr>
                  <a:spLocks/>
                </p:cNvSpPr>
                <p:nvPr/>
              </p:nvSpPr>
              <p:spPr bwMode="auto">
                <a:xfrm>
                  <a:off x="4356" y="4211"/>
                  <a:ext cx="19" cy="42"/>
                </a:xfrm>
                <a:custGeom>
                  <a:avLst/>
                  <a:gdLst>
                    <a:gd name="T0" fmla="*/ 1 w 65"/>
                    <a:gd name="T1" fmla="*/ 6 h 261"/>
                    <a:gd name="T2" fmla="*/ 0 w 65"/>
                    <a:gd name="T3" fmla="*/ 0 h 261"/>
                    <a:gd name="T4" fmla="*/ 0 w 65"/>
                    <a:gd name="T5" fmla="*/ 0 h 261"/>
                    <a:gd name="T6" fmla="*/ 1 w 65"/>
                    <a:gd name="T7" fmla="*/ 0 h 261"/>
                    <a:gd name="T8" fmla="*/ 4 w 65"/>
                    <a:gd name="T9" fmla="*/ 0 h 261"/>
                    <a:gd name="T10" fmla="*/ 6 w 65"/>
                    <a:gd name="T11" fmla="*/ 0 h 261"/>
                    <a:gd name="T12" fmla="*/ 6 w 65"/>
                    <a:gd name="T13" fmla="*/ 0 h 261"/>
                    <a:gd name="T14" fmla="*/ 6 w 65"/>
                    <a:gd name="T15" fmla="*/ 3 h 261"/>
                    <a:gd name="T16" fmla="*/ 6 w 65"/>
                    <a:gd name="T17" fmla="*/ 6 h 261"/>
                    <a:gd name="T18" fmla="*/ 4 w 65"/>
                    <a:gd name="T19" fmla="*/ 7 h 261"/>
                    <a:gd name="T20" fmla="*/ 3 w 65"/>
                    <a:gd name="T21" fmla="*/ 7 h 261"/>
                    <a:gd name="T22" fmla="*/ 1 w 65"/>
                    <a:gd name="T23" fmla="*/ 6 h 261"/>
                    <a:gd name="T24" fmla="*/ 1 w 65"/>
                    <a:gd name="T25" fmla="*/ 6 h 26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65" h="261">
                      <a:moveTo>
                        <a:pt x="17" y="232"/>
                      </a:moveTo>
                      <a:lnTo>
                        <a:pt x="0" y="15"/>
                      </a:lnTo>
                      <a:lnTo>
                        <a:pt x="0" y="0"/>
                      </a:lnTo>
                      <a:lnTo>
                        <a:pt x="17" y="0"/>
                      </a:lnTo>
                      <a:lnTo>
                        <a:pt x="48" y="0"/>
                      </a:lnTo>
                      <a:lnTo>
                        <a:pt x="65" y="0"/>
                      </a:lnTo>
                      <a:lnTo>
                        <a:pt x="65" y="15"/>
                      </a:lnTo>
                      <a:lnTo>
                        <a:pt x="65" y="130"/>
                      </a:lnTo>
                      <a:lnTo>
                        <a:pt x="65" y="247"/>
                      </a:lnTo>
                      <a:lnTo>
                        <a:pt x="48" y="261"/>
                      </a:lnTo>
                      <a:lnTo>
                        <a:pt x="33" y="261"/>
                      </a:lnTo>
                      <a:lnTo>
                        <a:pt x="17" y="247"/>
                      </a:lnTo>
                      <a:lnTo>
                        <a:pt x="17" y="232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296" name="Freeform 110"/>
                <p:cNvSpPr>
                  <a:spLocks/>
                </p:cNvSpPr>
                <p:nvPr/>
              </p:nvSpPr>
              <p:spPr bwMode="auto">
                <a:xfrm>
                  <a:off x="5560" y="4211"/>
                  <a:ext cx="32" cy="42"/>
                </a:xfrm>
                <a:custGeom>
                  <a:avLst/>
                  <a:gdLst>
                    <a:gd name="T0" fmla="*/ 0 w 111"/>
                    <a:gd name="T1" fmla="*/ 6 h 261"/>
                    <a:gd name="T2" fmla="*/ 0 w 111"/>
                    <a:gd name="T3" fmla="*/ 6 h 261"/>
                    <a:gd name="T4" fmla="*/ 1 w 111"/>
                    <a:gd name="T5" fmla="*/ 5 h 261"/>
                    <a:gd name="T6" fmla="*/ 0 w 111"/>
                    <a:gd name="T7" fmla="*/ 3 h 261"/>
                    <a:gd name="T8" fmla="*/ 0 w 111"/>
                    <a:gd name="T9" fmla="*/ 1 h 261"/>
                    <a:gd name="T10" fmla="*/ 1 w 111"/>
                    <a:gd name="T11" fmla="*/ 0 h 261"/>
                    <a:gd name="T12" fmla="*/ 3 w 111"/>
                    <a:gd name="T13" fmla="*/ 0 h 261"/>
                    <a:gd name="T14" fmla="*/ 5 w 111"/>
                    <a:gd name="T15" fmla="*/ 0 h 261"/>
                    <a:gd name="T16" fmla="*/ 7 w 111"/>
                    <a:gd name="T17" fmla="*/ 0 h 261"/>
                    <a:gd name="T18" fmla="*/ 7 w 111"/>
                    <a:gd name="T19" fmla="*/ 1 h 261"/>
                    <a:gd name="T20" fmla="*/ 7 w 111"/>
                    <a:gd name="T21" fmla="*/ 2 h 261"/>
                    <a:gd name="T22" fmla="*/ 8 w 111"/>
                    <a:gd name="T23" fmla="*/ 3 h 261"/>
                    <a:gd name="T24" fmla="*/ 9 w 111"/>
                    <a:gd name="T25" fmla="*/ 4 h 261"/>
                    <a:gd name="T26" fmla="*/ 8 w 111"/>
                    <a:gd name="T27" fmla="*/ 3 h 261"/>
                    <a:gd name="T28" fmla="*/ 7 w 111"/>
                    <a:gd name="T29" fmla="*/ 3 h 261"/>
                    <a:gd name="T30" fmla="*/ 5 w 111"/>
                    <a:gd name="T31" fmla="*/ 3 h 261"/>
                    <a:gd name="T32" fmla="*/ 5 w 111"/>
                    <a:gd name="T33" fmla="*/ 4 h 261"/>
                    <a:gd name="T34" fmla="*/ 5 w 111"/>
                    <a:gd name="T35" fmla="*/ 5 h 261"/>
                    <a:gd name="T36" fmla="*/ 8 w 111"/>
                    <a:gd name="T37" fmla="*/ 6 h 261"/>
                    <a:gd name="T38" fmla="*/ 5 w 111"/>
                    <a:gd name="T39" fmla="*/ 5 h 261"/>
                    <a:gd name="T40" fmla="*/ 5 w 111"/>
                    <a:gd name="T41" fmla="*/ 4 h 261"/>
                    <a:gd name="T42" fmla="*/ 3 w 111"/>
                    <a:gd name="T43" fmla="*/ 4 h 261"/>
                    <a:gd name="T44" fmla="*/ 3 w 111"/>
                    <a:gd name="T45" fmla="*/ 4 h 261"/>
                    <a:gd name="T46" fmla="*/ 3 w 111"/>
                    <a:gd name="T47" fmla="*/ 5 h 261"/>
                    <a:gd name="T48" fmla="*/ 3 w 111"/>
                    <a:gd name="T49" fmla="*/ 5 h 261"/>
                    <a:gd name="T50" fmla="*/ 1 w 111"/>
                    <a:gd name="T51" fmla="*/ 5 h 261"/>
                    <a:gd name="T52" fmla="*/ 1 w 111"/>
                    <a:gd name="T53" fmla="*/ 6 h 261"/>
                    <a:gd name="T54" fmla="*/ 1 w 111"/>
                    <a:gd name="T55" fmla="*/ 6 h 261"/>
                    <a:gd name="T56" fmla="*/ 1 w 111"/>
                    <a:gd name="T57" fmla="*/ 7 h 261"/>
                    <a:gd name="T58" fmla="*/ 0 w 111"/>
                    <a:gd name="T59" fmla="*/ 7 h 261"/>
                    <a:gd name="T60" fmla="*/ 0 w 111"/>
                    <a:gd name="T61" fmla="*/ 6 h 26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111" h="261">
                      <a:moveTo>
                        <a:pt x="0" y="247"/>
                      </a:moveTo>
                      <a:lnTo>
                        <a:pt x="0" y="217"/>
                      </a:lnTo>
                      <a:lnTo>
                        <a:pt x="15" y="189"/>
                      </a:lnTo>
                      <a:lnTo>
                        <a:pt x="0" y="117"/>
                      </a:lnTo>
                      <a:lnTo>
                        <a:pt x="0" y="59"/>
                      </a:lnTo>
                      <a:lnTo>
                        <a:pt x="15" y="15"/>
                      </a:lnTo>
                      <a:lnTo>
                        <a:pt x="32" y="0"/>
                      </a:lnTo>
                      <a:lnTo>
                        <a:pt x="63" y="0"/>
                      </a:lnTo>
                      <a:lnTo>
                        <a:pt x="80" y="0"/>
                      </a:lnTo>
                      <a:lnTo>
                        <a:pt x="80" y="30"/>
                      </a:lnTo>
                      <a:lnTo>
                        <a:pt x="80" y="74"/>
                      </a:lnTo>
                      <a:lnTo>
                        <a:pt x="96" y="102"/>
                      </a:lnTo>
                      <a:lnTo>
                        <a:pt x="111" y="145"/>
                      </a:lnTo>
                      <a:lnTo>
                        <a:pt x="96" y="130"/>
                      </a:lnTo>
                      <a:lnTo>
                        <a:pt x="80" y="117"/>
                      </a:lnTo>
                      <a:lnTo>
                        <a:pt x="63" y="117"/>
                      </a:lnTo>
                      <a:lnTo>
                        <a:pt x="63" y="145"/>
                      </a:lnTo>
                      <a:lnTo>
                        <a:pt x="63" y="174"/>
                      </a:lnTo>
                      <a:lnTo>
                        <a:pt x="96" y="217"/>
                      </a:lnTo>
                      <a:lnTo>
                        <a:pt x="63" y="174"/>
                      </a:lnTo>
                      <a:lnTo>
                        <a:pt x="63" y="160"/>
                      </a:lnTo>
                      <a:lnTo>
                        <a:pt x="32" y="145"/>
                      </a:lnTo>
                      <a:lnTo>
                        <a:pt x="32" y="160"/>
                      </a:lnTo>
                      <a:lnTo>
                        <a:pt x="32" y="174"/>
                      </a:lnTo>
                      <a:lnTo>
                        <a:pt x="32" y="204"/>
                      </a:lnTo>
                      <a:lnTo>
                        <a:pt x="15" y="204"/>
                      </a:lnTo>
                      <a:lnTo>
                        <a:pt x="15" y="232"/>
                      </a:lnTo>
                      <a:lnTo>
                        <a:pt x="15" y="247"/>
                      </a:lnTo>
                      <a:lnTo>
                        <a:pt x="15" y="261"/>
                      </a:lnTo>
                      <a:lnTo>
                        <a:pt x="0" y="261"/>
                      </a:lnTo>
                      <a:lnTo>
                        <a:pt x="0" y="247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297" name="Freeform 111"/>
                <p:cNvSpPr>
                  <a:spLocks/>
                </p:cNvSpPr>
                <p:nvPr/>
              </p:nvSpPr>
              <p:spPr bwMode="auto">
                <a:xfrm>
                  <a:off x="5574" y="4248"/>
                  <a:ext cx="4" cy="5"/>
                </a:xfrm>
                <a:custGeom>
                  <a:avLst/>
                  <a:gdLst>
                    <a:gd name="T0" fmla="*/ 0 w 15"/>
                    <a:gd name="T1" fmla="*/ 0 h 29"/>
                    <a:gd name="T2" fmla="*/ 1 w 15"/>
                    <a:gd name="T3" fmla="*/ 1 h 29"/>
                    <a:gd name="T4" fmla="*/ 0 w 15"/>
                    <a:gd name="T5" fmla="*/ 0 h 2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" h="29">
                      <a:moveTo>
                        <a:pt x="0" y="0"/>
                      </a:moveTo>
                      <a:lnTo>
                        <a:pt x="15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298" name="Freeform 112"/>
                <p:cNvSpPr>
                  <a:spLocks/>
                </p:cNvSpPr>
                <p:nvPr/>
              </p:nvSpPr>
              <p:spPr bwMode="auto">
                <a:xfrm>
                  <a:off x="4389" y="4218"/>
                  <a:ext cx="6" cy="30"/>
                </a:xfrm>
                <a:custGeom>
                  <a:avLst/>
                  <a:gdLst>
                    <a:gd name="T0" fmla="*/ 0 w 16"/>
                    <a:gd name="T1" fmla="*/ 4 h 188"/>
                    <a:gd name="T2" fmla="*/ 0 w 16"/>
                    <a:gd name="T3" fmla="*/ 0 h 188"/>
                    <a:gd name="T4" fmla="*/ 2 w 16"/>
                    <a:gd name="T5" fmla="*/ 1 h 188"/>
                    <a:gd name="T6" fmla="*/ 2 w 16"/>
                    <a:gd name="T7" fmla="*/ 2 h 188"/>
                    <a:gd name="T8" fmla="*/ 2 w 16"/>
                    <a:gd name="T9" fmla="*/ 4 h 188"/>
                    <a:gd name="T10" fmla="*/ 0 w 16"/>
                    <a:gd name="T11" fmla="*/ 5 h 188"/>
                    <a:gd name="T12" fmla="*/ 0 w 16"/>
                    <a:gd name="T13" fmla="*/ 4 h 18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6" h="188">
                      <a:moveTo>
                        <a:pt x="0" y="173"/>
                      </a:moveTo>
                      <a:lnTo>
                        <a:pt x="0" y="0"/>
                      </a:lnTo>
                      <a:lnTo>
                        <a:pt x="16" y="30"/>
                      </a:lnTo>
                      <a:lnTo>
                        <a:pt x="16" y="86"/>
                      </a:lnTo>
                      <a:lnTo>
                        <a:pt x="16" y="173"/>
                      </a:lnTo>
                      <a:lnTo>
                        <a:pt x="0" y="188"/>
                      </a:lnTo>
                      <a:lnTo>
                        <a:pt x="0" y="173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299" name="Freeform 113"/>
                <p:cNvSpPr>
                  <a:spLocks/>
                </p:cNvSpPr>
                <p:nvPr/>
              </p:nvSpPr>
              <p:spPr bwMode="auto">
                <a:xfrm>
                  <a:off x="4337" y="4218"/>
                  <a:ext cx="9" cy="28"/>
                </a:xfrm>
                <a:custGeom>
                  <a:avLst/>
                  <a:gdLst>
                    <a:gd name="T0" fmla="*/ 0 w 34"/>
                    <a:gd name="T1" fmla="*/ 0 h 173"/>
                    <a:gd name="T2" fmla="*/ 1 w 34"/>
                    <a:gd name="T3" fmla="*/ 0 h 173"/>
                    <a:gd name="T4" fmla="*/ 2 w 34"/>
                    <a:gd name="T5" fmla="*/ 0 h 173"/>
                    <a:gd name="T6" fmla="*/ 2 w 34"/>
                    <a:gd name="T7" fmla="*/ 4 h 173"/>
                    <a:gd name="T8" fmla="*/ 1 w 34"/>
                    <a:gd name="T9" fmla="*/ 5 h 173"/>
                    <a:gd name="T10" fmla="*/ 0 w 34"/>
                    <a:gd name="T11" fmla="*/ 4 h 173"/>
                    <a:gd name="T12" fmla="*/ 0 w 34"/>
                    <a:gd name="T13" fmla="*/ 0 h 17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" h="173">
                      <a:moveTo>
                        <a:pt x="0" y="15"/>
                      </a:moveTo>
                      <a:lnTo>
                        <a:pt x="17" y="0"/>
                      </a:lnTo>
                      <a:lnTo>
                        <a:pt x="34" y="15"/>
                      </a:lnTo>
                      <a:lnTo>
                        <a:pt x="34" y="160"/>
                      </a:lnTo>
                      <a:lnTo>
                        <a:pt x="17" y="173"/>
                      </a:lnTo>
                      <a:lnTo>
                        <a:pt x="0" y="16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00" name="Freeform 114"/>
                <p:cNvSpPr>
                  <a:spLocks/>
                </p:cNvSpPr>
                <p:nvPr/>
              </p:nvSpPr>
              <p:spPr bwMode="auto">
                <a:xfrm>
                  <a:off x="4576" y="4218"/>
                  <a:ext cx="52" cy="28"/>
                </a:xfrm>
                <a:custGeom>
                  <a:avLst/>
                  <a:gdLst>
                    <a:gd name="T0" fmla="*/ 0 w 177"/>
                    <a:gd name="T1" fmla="*/ 4 h 173"/>
                    <a:gd name="T2" fmla="*/ 12 w 177"/>
                    <a:gd name="T3" fmla="*/ 2 h 173"/>
                    <a:gd name="T4" fmla="*/ 11 w 177"/>
                    <a:gd name="T5" fmla="*/ 1 h 173"/>
                    <a:gd name="T6" fmla="*/ 7 w 177"/>
                    <a:gd name="T7" fmla="*/ 1 h 173"/>
                    <a:gd name="T8" fmla="*/ 1 w 177"/>
                    <a:gd name="T9" fmla="*/ 0 h 173"/>
                    <a:gd name="T10" fmla="*/ 0 w 177"/>
                    <a:gd name="T11" fmla="*/ 0 h 173"/>
                    <a:gd name="T12" fmla="*/ 4 w 177"/>
                    <a:gd name="T13" fmla="*/ 0 h 173"/>
                    <a:gd name="T14" fmla="*/ 7 w 177"/>
                    <a:gd name="T15" fmla="*/ 1 h 173"/>
                    <a:gd name="T16" fmla="*/ 12 w 177"/>
                    <a:gd name="T17" fmla="*/ 1 h 173"/>
                    <a:gd name="T18" fmla="*/ 15 w 177"/>
                    <a:gd name="T19" fmla="*/ 2 h 173"/>
                    <a:gd name="T20" fmla="*/ 12 w 177"/>
                    <a:gd name="T21" fmla="*/ 3 h 173"/>
                    <a:gd name="T22" fmla="*/ 8 w 177"/>
                    <a:gd name="T23" fmla="*/ 3 h 173"/>
                    <a:gd name="T24" fmla="*/ 0 w 177"/>
                    <a:gd name="T25" fmla="*/ 5 h 173"/>
                    <a:gd name="T26" fmla="*/ 0 w 177"/>
                    <a:gd name="T27" fmla="*/ 4 h 17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77" h="173">
                      <a:moveTo>
                        <a:pt x="0" y="160"/>
                      </a:moveTo>
                      <a:lnTo>
                        <a:pt x="144" y="73"/>
                      </a:lnTo>
                      <a:lnTo>
                        <a:pt x="129" y="58"/>
                      </a:lnTo>
                      <a:lnTo>
                        <a:pt x="81" y="30"/>
                      </a:lnTo>
                      <a:lnTo>
                        <a:pt x="17" y="15"/>
                      </a:lnTo>
                      <a:lnTo>
                        <a:pt x="0" y="0"/>
                      </a:lnTo>
                      <a:lnTo>
                        <a:pt x="48" y="15"/>
                      </a:lnTo>
                      <a:lnTo>
                        <a:pt x="81" y="30"/>
                      </a:lnTo>
                      <a:lnTo>
                        <a:pt x="144" y="58"/>
                      </a:lnTo>
                      <a:lnTo>
                        <a:pt x="177" y="73"/>
                      </a:lnTo>
                      <a:lnTo>
                        <a:pt x="144" y="116"/>
                      </a:lnTo>
                      <a:lnTo>
                        <a:pt x="96" y="130"/>
                      </a:lnTo>
                      <a:lnTo>
                        <a:pt x="0" y="173"/>
                      </a:lnTo>
                      <a:lnTo>
                        <a:pt x="0" y="16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01" name="Freeform 115"/>
                <p:cNvSpPr>
                  <a:spLocks/>
                </p:cNvSpPr>
                <p:nvPr/>
              </p:nvSpPr>
              <p:spPr bwMode="auto">
                <a:xfrm>
                  <a:off x="5641" y="4239"/>
                  <a:ext cx="5" cy="5"/>
                </a:xfrm>
                <a:custGeom>
                  <a:avLst/>
                  <a:gdLst>
                    <a:gd name="T0" fmla="*/ 2 w 16"/>
                    <a:gd name="T1" fmla="*/ 0 h 30"/>
                    <a:gd name="T2" fmla="*/ 2 w 16"/>
                    <a:gd name="T3" fmla="*/ 1 h 30"/>
                    <a:gd name="T4" fmla="*/ 2 w 16"/>
                    <a:gd name="T5" fmla="*/ 1 h 30"/>
                    <a:gd name="T6" fmla="*/ 0 w 16"/>
                    <a:gd name="T7" fmla="*/ 1 h 30"/>
                    <a:gd name="T8" fmla="*/ 2 w 16"/>
                    <a:gd name="T9" fmla="*/ 0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" h="30">
                      <a:moveTo>
                        <a:pt x="16" y="0"/>
                      </a:moveTo>
                      <a:lnTo>
                        <a:pt x="16" y="15"/>
                      </a:lnTo>
                      <a:lnTo>
                        <a:pt x="16" y="30"/>
                      </a:lnTo>
                      <a:lnTo>
                        <a:pt x="0" y="15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02" name="Freeform 116"/>
                <p:cNvSpPr>
                  <a:spLocks/>
                </p:cNvSpPr>
                <p:nvPr/>
              </p:nvSpPr>
              <p:spPr bwMode="auto">
                <a:xfrm>
                  <a:off x="4628" y="4239"/>
                  <a:ext cx="922" cy="5"/>
                </a:xfrm>
                <a:custGeom>
                  <a:avLst/>
                  <a:gdLst>
                    <a:gd name="T0" fmla="*/ 4 w 3093"/>
                    <a:gd name="T1" fmla="*/ 1 h 30"/>
                    <a:gd name="T2" fmla="*/ 0 w 3093"/>
                    <a:gd name="T3" fmla="*/ 0 h 30"/>
                    <a:gd name="T4" fmla="*/ 1 w 3093"/>
                    <a:gd name="T5" fmla="*/ 0 h 30"/>
                    <a:gd name="T6" fmla="*/ 9 w 3093"/>
                    <a:gd name="T7" fmla="*/ 0 h 30"/>
                    <a:gd name="T8" fmla="*/ 14 w 3093"/>
                    <a:gd name="T9" fmla="*/ 0 h 30"/>
                    <a:gd name="T10" fmla="*/ 23 w 3093"/>
                    <a:gd name="T11" fmla="*/ 0 h 30"/>
                    <a:gd name="T12" fmla="*/ 31 w 3093"/>
                    <a:gd name="T13" fmla="*/ 0 h 30"/>
                    <a:gd name="T14" fmla="*/ 40 w 3093"/>
                    <a:gd name="T15" fmla="*/ 0 h 30"/>
                    <a:gd name="T16" fmla="*/ 50 w 3093"/>
                    <a:gd name="T17" fmla="*/ 0 h 30"/>
                    <a:gd name="T18" fmla="*/ 70 w 3093"/>
                    <a:gd name="T19" fmla="*/ 0 h 30"/>
                    <a:gd name="T20" fmla="*/ 91 w 3093"/>
                    <a:gd name="T21" fmla="*/ 0 h 30"/>
                    <a:gd name="T22" fmla="*/ 114 w 3093"/>
                    <a:gd name="T23" fmla="*/ 0 h 30"/>
                    <a:gd name="T24" fmla="*/ 159 w 3093"/>
                    <a:gd name="T25" fmla="*/ 0 h 30"/>
                    <a:gd name="T26" fmla="*/ 182 w 3093"/>
                    <a:gd name="T27" fmla="*/ 0 h 30"/>
                    <a:gd name="T28" fmla="*/ 204 w 3093"/>
                    <a:gd name="T29" fmla="*/ 0 h 30"/>
                    <a:gd name="T30" fmla="*/ 222 w 3093"/>
                    <a:gd name="T31" fmla="*/ 0 h 30"/>
                    <a:gd name="T32" fmla="*/ 231 w 3093"/>
                    <a:gd name="T33" fmla="*/ 0 h 30"/>
                    <a:gd name="T34" fmla="*/ 239 w 3093"/>
                    <a:gd name="T35" fmla="*/ 0 h 30"/>
                    <a:gd name="T36" fmla="*/ 247 w 3093"/>
                    <a:gd name="T37" fmla="*/ 0 h 30"/>
                    <a:gd name="T38" fmla="*/ 253 w 3093"/>
                    <a:gd name="T39" fmla="*/ 0 h 30"/>
                    <a:gd name="T40" fmla="*/ 259 w 3093"/>
                    <a:gd name="T41" fmla="*/ 0 h 30"/>
                    <a:gd name="T42" fmla="*/ 264 w 3093"/>
                    <a:gd name="T43" fmla="*/ 0 h 30"/>
                    <a:gd name="T44" fmla="*/ 268 w 3093"/>
                    <a:gd name="T45" fmla="*/ 0 h 30"/>
                    <a:gd name="T46" fmla="*/ 271 w 3093"/>
                    <a:gd name="T47" fmla="*/ 0 h 30"/>
                    <a:gd name="T48" fmla="*/ 272 w 3093"/>
                    <a:gd name="T49" fmla="*/ 0 h 30"/>
                    <a:gd name="T50" fmla="*/ 274 w 3093"/>
                    <a:gd name="T51" fmla="*/ 0 h 30"/>
                    <a:gd name="T52" fmla="*/ 275 w 3093"/>
                    <a:gd name="T53" fmla="*/ 1 h 30"/>
                    <a:gd name="T54" fmla="*/ 274 w 3093"/>
                    <a:gd name="T55" fmla="*/ 1 h 30"/>
                    <a:gd name="T56" fmla="*/ 272 w 3093"/>
                    <a:gd name="T57" fmla="*/ 1 h 30"/>
                    <a:gd name="T58" fmla="*/ 271 w 3093"/>
                    <a:gd name="T59" fmla="*/ 1 h 30"/>
                    <a:gd name="T60" fmla="*/ 268 w 3093"/>
                    <a:gd name="T61" fmla="*/ 1 h 30"/>
                    <a:gd name="T62" fmla="*/ 262 w 3093"/>
                    <a:gd name="T63" fmla="*/ 1 h 30"/>
                    <a:gd name="T64" fmla="*/ 256 w 3093"/>
                    <a:gd name="T65" fmla="*/ 1 h 30"/>
                    <a:gd name="T66" fmla="*/ 249 w 3093"/>
                    <a:gd name="T67" fmla="*/ 1 h 30"/>
                    <a:gd name="T68" fmla="*/ 241 w 3093"/>
                    <a:gd name="T69" fmla="*/ 1 h 30"/>
                    <a:gd name="T70" fmla="*/ 232 w 3093"/>
                    <a:gd name="T71" fmla="*/ 1 h 30"/>
                    <a:gd name="T72" fmla="*/ 222 w 3093"/>
                    <a:gd name="T73" fmla="*/ 1 h 30"/>
                    <a:gd name="T74" fmla="*/ 211 w 3093"/>
                    <a:gd name="T75" fmla="*/ 1 h 30"/>
                    <a:gd name="T76" fmla="*/ 188 w 3093"/>
                    <a:gd name="T77" fmla="*/ 1 h 30"/>
                    <a:gd name="T78" fmla="*/ 164 w 3093"/>
                    <a:gd name="T79" fmla="*/ 1 h 30"/>
                    <a:gd name="T80" fmla="*/ 140 w 3093"/>
                    <a:gd name="T81" fmla="*/ 1 h 30"/>
                    <a:gd name="T82" fmla="*/ 114 w 3093"/>
                    <a:gd name="T83" fmla="*/ 1 h 30"/>
                    <a:gd name="T84" fmla="*/ 90 w 3093"/>
                    <a:gd name="T85" fmla="*/ 1 h 30"/>
                    <a:gd name="T86" fmla="*/ 67 w 3093"/>
                    <a:gd name="T87" fmla="*/ 1 h 30"/>
                    <a:gd name="T88" fmla="*/ 57 w 3093"/>
                    <a:gd name="T89" fmla="*/ 1 h 30"/>
                    <a:gd name="T90" fmla="*/ 47 w 3093"/>
                    <a:gd name="T91" fmla="*/ 1 h 30"/>
                    <a:gd name="T92" fmla="*/ 37 w 3093"/>
                    <a:gd name="T93" fmla="*/ 1 h 30"/>
                    <a:gd name="T94" fmla="*/ 30 w 3093"/>
                    <a:gd name="T95" fmla="*/ 1 h 30"/>
                    <a:gd name="T96" fmla="*/ 23 w 3093"/>
                    <a:gd name="T97" fmla="*/ 1 h 30"/>
                    <a:gd name="T98" fmla="*/ 17 w 3093"/>
                    <a:gd name="T99" fmla="*/ 1 h 30"/>
                    <a:gd name="T100" fmla="*/ 11 w 3093"/>
                    <a:gd name="T101" fmla="*/ 1 h 30"/>
                    <a:gd name="T102" fmla="*/ 9 w 3093"/>
                    <a:gd name="T103" fmla="*/ 1 h 30"/>
                    <a:gd name="T104" fmla="*/ 6 w 3093"/>
                    <a:gd name="T105" fmla="*/ 1 h 30"/>
                    <a:gd name="T106" fmla="*/ 4 w 3093"/>
                    <a:gd name="T107" fmla="*/ 1 h 30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3093" h="30">
                      <a:moveTo>
                        <a:pt x="49" y="15"/>
                      </a:move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97" y="0"/>
                      </a:lnTo>
                      <a:lnTo>
                        <a:pt x="161" y="0"/>
                      </a:lnTo>
                      <a:lnTo>
                        <a:pt x="257" y="0"/>
                      </a:lnTo>
                      <a:lnTo>
                        <a:pt x="353" y="0"/>
                      </a:lnTo>
                      <a:lnTo>
                        <a:pt x="449" y="0"/>
                      </a:lnTo>
                      <a:lnTo>
                        <a:pt x="560" y="0"/>
                      </a:lnTo>
                      <a:lnTo>
                        <a:pt x="786" y="0"/>
                      </a:lnTo>
                      <a:lnTo>
                        <a:pt x="1026" y="0"/>
                      </a:lnTo>
                      <a:lnTo>
                        <a:pt x="1283" y="0"/>
                      </a:lnTo>
                      <a:lnTo>
                        <a:pt x="1796" y="0"/>
                      </a:lnTo>
                      <a:lnTo>
                        <a:pt x="2051" y="0"/>
                      </a:lnTo>
                      <a:lnTo>
                        <a:pt x="2293" y="0"/>
                      </a:lnTo>
                      <a:lnTo>
                        <a:pt x="2500" y="0"/>
                      </a:lnTo>
                      <a:lnTo>
                        <a:pt x="2596" y="0"/>
                      </a:lnTo>
                      <a:lnTo>
                        <a:pt x="2692" y="0"/>
                      </a:lnTo>
                      <a:lnTo>
                        <a:pt x="2773" y="0"/>
                      </a:lnTo>
                      <a:lnTo>
                        <a:pt x="2853" y="0"/>
                      </a:lnTo>
                      <a:lnTo>
                        <a:pt x="2917" y="0"/>
                      </a:lnTo>
                      <a:lnTo>
                        <a:pt x="2965" y="0"/>
                      </a:lnTo>
                      <a:lnTo>
                        <a:pt x="3013" y="0"/>
                      </a:lnTo>
                      <a:lnTo>
                        <a:pt x="3045" y="0"/>
                      </a:lnTo>
                      <a:lnTo>
                        <a:pt x="3061" y="0"/>
                      </a:lnTo>
                      <a:lnTo>
                        <a:pt x="3078" y="0"/>
                      </a:lnTo>
                      <a:lnTo>
                        <a:pt x="3093" y="15"/>
                      </a:lnTo>
                      <a:lnTo>
                        <a:pt x="3078" y="30"/>
                      </a:lnTo>
                      <a:lnTo>
                        <a:pt x="3061" y="30"/>
                      </a:lnTo>
                      <a:lnTo>
                        <a:pt x="3045" y="30"/>
                      </a:lnTo>
                      <a:lnTo>
                        <a:pt x="3013" y="30"/>
                      </a:lnTo>
                      <a:lnTo>
                        <a:pt x="2949" y="30"/>
                      </a:lnTo>
                      <a:lnTo>
                        <a:pt x="2886" y="30"/>
                      </a:lnTo>
                      <a:lnTo>
                        <a:pt x="2805" y="30"/>
                      </a:lnTo>
                      <a:lnTo>
                        <a:pt x="2709" y="30"/>
                      </a:lnTo>
                      <a:lnTo>
                        <a:pt x="2613" y="30"/>
                      </a:lnTo>
                      <a:lnTo>
                        <a:pt x="2500" y="30"/>
                      </a:lnTo>
                      <a:lnTo>
                        <a:pt x="2372" y="30"/>
                      </a:lnTo>
                      <a:lnTo>
                        <a:pt x="2116" y="30"/>
                      </a:lnTo>
                      <a:lnTo>
                        <a:pt x="1844" y="30"/>
                      </a:lnTo>
                      <a:lnTo>
                        <a:pt x="1571" y="30"/>
                      </a:lnTo>
                      <a:lnTo>
                        <a:pt x="1283" y="30"/>
                      </a:lnTo>
                      <a:lnTo>
                        <a:pt x="1009" y="15"/>
                      </a:lnTo>
                      <a:lnTo>
                        <a:pt x="754" y="15"/>
                      </a:lnTo>
                      <a:lnTo>
                        <a:pt x="642" y="15"/>
                      </a:lnTo>
                      <a:lnTo>
                        <a:pt x="529" y="15"/>
                      </a:lnTo>
                      <a:lnTo>
                        <a:pt x="416" y="15"/>
                      </a:lnTo>
                      <a:lnTo>
                        <a:pt x="337" y="15"/>
                      </a:lnTo>
                      <a:lnTo>
                        <a:pt x="257" y="15"/>
                      </a:lnTo>
                      <a:lnTo>
                        <a:pt x="193" y="15"/>
                      </a:lnTo>
                      <a:lnTo>
                        <a:pt x="128" y="15"/>
                      </a:lnTo>
                      <a:lnTo>
                        <a:pt x="97" y="15"/>
                      </a:lnTo>
                      <a:lnTo>
                        <a:pt x="63" y="15"/>
                      </a:lnTo>
                      <a:lnTo>
                        <a:pt x="49" y="15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03" name="Freeform 117"/>
                <p:cNvSpPr>
                  <a:spLocks/>
                </p:cNvSpPr>
                <p:nvPr/>
              </p:nvSpPr>
              <p:spPr bwMode="auto">
                <a:xfrm>
                  <a:off x="4409" y="4223"/>
                  <a:ext cx="29" cy="16"/>
                </a:xfrm>
                <a:custGeom>
                  <a:avLst/>
                  <a:gdLst>
                    <a:gd name="T0" fmla="*/ 0 w 96"/>
                    <a:gd name="T1" fmla="*/ 0 h 100"/>
                    <a:gd name="T2" fmla="*/ 3 w 96"/>
                    <a:gd name="T3" fmla="*/ 0 h 100"/>
                    <a:gd name="T4" fmla="*/ 6 w 96"/>
                    <a:gd name="T5" fmla="*/ 0 h 100"/>
                    <a:gd name="T6" fmla="*/ 7 w 96"/>
                    <a:gd name="T7" fmla="*/ 1 h 100"/>
                    <a:gd name="T8" fmla="*/ 9 w 96"/>
                    <a:gd name="T9" fmla="*/ 1 h 100"/>
                    <a:gd name="T10" fmla="*/ 9 w 96"/>
                    <a:gd name="T11" fmla="*/ 1 h 100"/>
                    <a:gd name="T12" fmla="*/ 6 w 96"/>
                    <a:gd name="T13" fmla="*/ 2 h 100"/>
                    <a:gd name="T14" fmla="*/ 5 w 96"/>
                    <a:gd name="T15" fmla="*/ 2 h 100"/>
                    <a:gd name="T16" fmla="*/ 0 w 96"/>
                    <a:gd name="T17" fmla="*/ 3 h 100"/>
                    <a:gd name="T18" fmla="*/ 0 w 96"/>
                    <a:gd name="T19" fmla="*/ 0 h 1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6" h="100">
                      <a:moveTo>
                        <a:pt x="0" y="0"/>
                      </a:moveTo>
                      <a:lnTo>
                        <a:pt x="32" y="0"/>
                      </a:lnTo>
                      <a:lnTo>
                        <a:pt x="63" y="13"/>
                      </a:lnTo>
                      <a:lnTo>
                        <a:pt x="80" y="28"/>
                      </a:lnTo>
                      <a:lnTo>
                        <a:pt x="96" y="43"/>
                      </a:lnTo>
                      <a:lnTo>
                        <a:pt x="96" y="56"/>
                      </a:lnTo>
                      <a:lnTo>
                        <a:pt x="63" y="71"/>
                      </a:lnTo>
                      <a:lnTo>
                        <a:pt x="48" y="86"/>
                      </a:lnTo>
                      <a:lnTo>
                        <a:pt x="0" y="1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04" name="Freeform 118"/>
                <p:cNvSpPr>
                  <a:spLocks/>
                </p:cNvSpPr>
                <p:nvPr/>
              </p:nvSpPr>
              <p:spPr bwMode="auto">
                <a:xfrm>
                  <a:off x="4538" y="4223"/>
                  <a:ext cx="62" cy="16"/>
                </a:xfrm>
                <a:custGeom>
                  <a:avLst/>
                  <a:gdLst>
                    <a:gd name="T0" fmla="*/ 6 w 208"/>
                    <a:gd name="T1" fmla="*/ 2 h 100"/>
                    <a:gd name="T2" fmla="*/ 4 w 208"/>
                    <a:gd name="T3" fmla="*/ 1 h 100"/>
                    <a:gd name="T4" fmla="*/ 3 w 208"/>
                    <a:gd name="T5" fmla="*/ 1 h 100"/>
                    <a:gd name="T6" fmla="*/ 1 w 208"/>
                    <a:gd name="T7" fmla="*/ 1 h 100"/>
                    <a:gd name="T8" fmla="*/ 0 w 208"/>
                    <a:gd name="T9" fmla="*/ 1 h 100"/>
                    <a:gd name="T10" fmla="*/ 3 w 208"/>
                    <a:gd name="T11" fmla="*/ 1 h 100"/>
                    <a:gd name="T12" fmla="*/ 6 w 208"/>
                    <a:gd name="T13" fmla="*/ 1 h 100"/>
                    <a:gd name="T14" fmla="*/ 7 w 208"/>
                    <a:gd name="T15" fmla="*/ 0 h 100"/>
                    <a:gd name="T16" fmla="*/ 13 w 208"/>
                    <a:gd name="T17" fmla="*/ 0 h 100"/>
                    <a:gd name="T18" fmla="*/ 18 w 208"/>
                    <a:gd name="T19" fmla="*/ 1 h 100"/>
                    <a:gd name="T20" fmla="*/ 17 w 208"/>
                    <a:gd name="T21" fmla="*/ 2 h 100"/>
                    <a:gd name="T22" fmla="*/ 14 w 208"/>
                    <a:gd name="T23" fmla="*/ 2 h 100"/>
                    <a:gd name="T24" fmla="*/ 7 w 208"/>
                    <a:gd name="T25" fmla="*/ 3 h 100"/>
                    <a:gd name="T26" fmla="*/ 6 w 208"/>
                    <a:gd name="T27" fmla="*/ 2 h 10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08" h="100">
                      <a:moveTo>
                        <a:pt x="64" y="71"/>
                      </a:moveTo>
                      <a:lnTo>
                        <a:pt x="48" y="56"/>
                      </a:lnTo>
                      <a:lnTo>
                        <a:pt x="31" y="56"/>
                      </a:lnTo>
                      <a:lnTo>
                        <a:pt x="16" y="43"/>
                      </a:lnTo>
                      <a:lnTo>
                        <a:pt x="0" y="43"/>
                      </a:lnTo>
                      <a:lnTo>
                        <a:pt x="31" y="43"/>
                      </a:lnTo>
                      <a:lnTo>
                        <a:pt x="64" y="28"/>
                      </a:lnTo>
                      <a:lnTo>
                        <a:pt x="79" y="0"/>
                      </a:lnTo>
                      <a:lnTo>
                        <a:pt x="144" y="13"/>
                      </a:lnTo>
                      <a:lnTo>
                        <a:pt x="208" y="43"/>
                      </a:lnTo>
                      <a:lnTo>
                        <a:pt x="192" y="71"/>
                      </a:lnTo>
                      <a:lnTo>
                        <a:pt x="160" y="71"/>
                      </a:lnTo>
                      <a:lnTo>
                        <a:pt x="79" y="100"/>
                      </a:lnTo>
                      <a:lnTo>
                        <a:pt x="64" y="71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05" name="Freeform 119"/>
                <p:cNvSpPr>
                  <a:spLocks/>
                </p:cNvSpPr>
                <p:nvPr/>
              </p:nvSpPr>
              <p:spPr bwMode="auto">
                <a:xfrm>
                  <a:off x="5002" y="3903"/>
                  <a:ext cx="672" cy="331"/>
                </a:xfrm>
                <a:custGeom>
                  <a:avLst/>
                  <a:gdLst>
                    <a:gd name="T0" fmla="*/ 17 w 2259"/>
                    <a:gd name="T1" fmla="*/ 53 h 2042"/>
                    <a:gd name="T2" fmla="*/ 10 w 2259"/>
                    <a:gd name="T3" fmla="*/ 49 h 2042"/>
                    <a:gd name="T4" fmla="*/ 3 w 2259"/>
                    <a:gd name="T5" fmla="*/ 49 h 2042"/>
                    <a:gd name="T6" fmla="*/ 41 w 2259"/>
                    <a:gd name="T7" fmla="*/ 47 h 2042"/>
                    <a:gd name="T8" fmla="*/ 92 w 2259"/>
                    <a:gd name="T9" fmla="*/ 52 h 2042"/>
                    <a:gd name="T10" fmla="*/ 87 w 2259"/>
                    <a:gd name="T11" fmla="*/ 37 h 2042"/>
                    <a:gd name="T12" fmla="*/ 88 w 2259"/>
                    <a:gd name="T13" fmla="*/ 30 h 2042"/>
                    <a:gd name="T14" fmla="*/ 85 w 2259"/>
                    <a:gd name="T15" fmla="*/ 30 h 2042"/>
                    <a:gd name="T16" fmla="*/ 102 w 2259"/>
                    <a:gd name="T17" fmla="*/ 34 h 2042"/>
                    <a:gd name="T18" fmla="*/ 89 w 2259"/>
                    <a:gd name="T19" fmla="*/ 38 h 2042"/>
                    <a:gd name="T20" fmla="*/ 78 w 2259"/>
                    <a:gd name="T21" fmla="*/ 45 h 2042"/>
                    <a:gd name="T22" fmla="*/ 85 w 2259"/>
                    <a:gd name="T23" fmla="*/ 42 h 2042"/>
                    <a:gd name="T24" fmla="*/ 92 w 2259"/>
                    <a:gd name="T25" fmla="*/ 43 h 2042"/>
                    <a:gd name="T26" fmla="*/ 85 w 2259"/>
                    <a:gd name="T27" fmla="*/ 40 h 2042"/>
                    <a:gd name="T28" fmla="*/ 105 w 2259"/>
                    <a:gd name="T29" fmla="*/ 38 h 2042"/>
                    <a:gd name="T30" fmla="*/ 120 w 2259"/>
                    <a:gd name="T31" fmla="*/ 40 h 2042"/>
                    <a:gd name="T32" fmla="*/ 122 w 2259"/>
                    <a:gd name="T33" fmla="*/ 45 h 2042"/>
                    <a:gd name="T34" fmla="*/ 106 w 2259"/>
                    <a:gd name="T35" fmla="*/ 49 h 2042"/>
                    <a:gd name="T36" fmla="*/ 98 w 2259"/>
                    <a:gd name="T37" fmla="*/ 47 h 2042"/>
                    <a:gd name="T38" fmla="*/ 87 w 2259"/>
                    <a:gd name="T39" fmla="*/ 45 h 2042"/>
                    <a:gd name="T40" fmla="*/ 123 w 2259"/>
                    <a:gd name="T41" fmla="*/ 50 h 2042"/>
                    <a:gd name="T42" fmla="*/ 130 w 2259"/>
                    <a:gd name="T43" fmla="*/ 37 h 2042"/>
                    <a:gd name="T44" fmla="*/ 162 w 2259"/>
                    <a:gd name="T45" fmla="*/ 36 h 2042"/>
                    <a:gd name="T46" fmla="*/ 189 w 2259"/>
                    <a:gd name="T47" fmla="*/ 27 h 2042"/>
                    <a:gd name="T48" fmla="*/ 163 w 2259"/>
                    <a:gd name="T49" fmla="*/ 25 h 2042"/>
                    <a:gd name="T50" fmla="*/ 184 w 2259"/>
                    <a:gd name="T51" fmla="*/ 27 h 2042"/>
                    <a:gd name="T52" fmla="*/ 176 w 2259"/>
                    <a:gd name="T53" fmla="*/ 33 h 2042"/>
                    <a:gd name="T54" fmla="*/ 162 w 2259"/>
                    <a:gd name="T55" fmla="*/ 35 h 2042"/>
                    <a:gd name="T56" fmla="*/ 140 w 2259"/>
                    <a:gd name="T57" fmla="*/ 32 h 2042"/>
                    <a:gd name="T58" fmla="*/ 139 w 2259"/>
                    <a:gd name="T59" fmla="*/ 25 h 2042"/>
                    <a:gd name="T60" fmla="*/ 160 w 2259"/>
                    <a:gd name="T61" fmla="*/ 21 h 2042"/>
                    <a:gd name="T62" fmla="*/ 160 w 2259"/>
                    <a:gd name="T63" fmla="*/ 20 h 2042"/>
                    <a:gd name="T64" fmla="*/ 133 w 2259"/>
                    <a:gd name="T65" fmla="*/ 28 h 2042"/>
                    <a:gd name="T66" fmla="*/ 111 w 2259"/>
                    <a:gd name="T67" fmla="*/ 26 h 2042"/>
                    <a:gd name="T68" fmla="*/ 118 w 2259"/>
                    <a:gd name="T69" fmla="*/ 24 h 2042"/>
                    <a:gd name="T70" fmla="*/ 130 w 2259"/>
                    <a:gd name="T71" fmla="*/ 25 h 2042"/>
                    <a:gd name="T72" fmla="*/ 190 w 2259"/>
                    <a:gd name="T73" fmla="*/ 24 h 2042"/>
                    <a:gd name="T74" fmla="*/ 174 w 2259"/>
                    <a:gd name="T75" fmla="*/ 13 h 2042"/>
                    <a:gd name="T76" fmla="*/ 189 w 2259"/>
                    <a:gd name="T77" fmla="*/ 1 h 2042"/>
                    <a:gd name="T78" fmla="*/ 187 w 2259"/>
                    <a:gd name="T79" fmla="*/ 3 h 2042"/>
                    <a:gd name="T80" fmla="*/ 190 w 2259"/>
                    <a:gd name="T81" fmla="*/ 0 h 2042"/>
                    <a:gd name="T82" fmla="*/ 190 w 2259"/>
                    <a:gd name="T83" fmla="*/ 8 h 2042"/>
                    <a:gd name="T84" fmla="*/ 191 w 2259"/>
                    <a:gd name="T85" fmla="*/ 17 h 2042"/>
                    <a:gd name="T86" fmla="*/ 194 w 2259"/>
                    <a:gd name="T87" fmla="*/ 11 h 2042"/>
                    <a:gd name="T88" fmla="*/ 177 w 2259"/>
                    <a:gd name="T89" fmla="*/ 12 h 2042"/>
                    <a:gd name="T90" fmla="*/ 191 w 2259"/>
                    <a:gd name="T91" fmla="*/ 34 h 2042"/>
                    <a:gd name="T92" fmla="*/ 198 w 2259"/>
                    <a:gd name="T93" fmla="*/ 39 h 2042"/>
                    <a:gd name="T94" fmla="*/ 176 w 2259"/>
                    <a:gd name="T95" fmla="*/ 40 h 2042"/>
                    <a:gd name="T96" fmla="*/ 190 w 2259"/>
                    <a:gd name="T97" fmla="*/ 39 h 2042"/>
                    <a:gd name="T98" fmla="*/ 130 w 2259"/>
                    <a:gd name="T99" fmla="*/ 34 h 2042"/>
                    <a:gd name="T100" fmla="*/ 149 w 2259"/>
                    <a:gd name="T101" fmla="*/ 51 h 2042"/>
                    <a:gd name="T102" fmla="*/ 150 w 2259"/>
                    <a:gd name="T103" fmla="*/ 47 h 2042"/>
                    <a:gd name="T104" fmla="*/ 153 w 2259"/>
                    <a:gd name="T105" fmla="*/ 53 h 2042"/>
                    <a:gd name="T106" fmla="*/ 135 w 2259"/>
                    <a:gd name="T107" fmla="*/ 48 h 2042"/>
                    <a:gd name="T108" fmla="*/ 99 w 2259"/>
                    <a:gd name="T109" fmla="*/ 53 h 2042"/>
                    <a:gd name="T110" fmla="*/ 34 w 2259"/>
                    <a:gd name="T111" fmla="*/ 50 h 2042"/>
                    <a:gd name="T112" fmla="*/ 47 w 2259"/>
                    <a:gd name="T113" fmla="*/ 49 h 2042"/>
                    <a:gd name="T114" fmla="*/ 37 w 2259"/>
                    <a:gd name="T115" fmla="*/ 53 h 2042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2259" h="2042">
                      <a:moveTo>
                        <a:pt x="384" y="1999"/>
                      </a:moveTo>
                      <a:lnTo>
                        <a:pt x="368" y="1971"/>
                      </a:lnTo>
                      <a:lnTo>
                        <a:pt x="368" y="1927"/>
                      </a:lnTo>
                      <a:lnTo>
                        <a:pt x="384" y="1854"/>
                      </a:lnTo>
                      <a:lnTo>
                        <a:pt x="368" y="1839"/>
                      </a:lnTo>
                      <a:lnTo>
                        <a:pt x="368" y="1854"/>
                      </a:lnTo>
                      <a:lnTo>
                        <a:pt x="320" y="1927"/>
                      </a:lnTo>
                      <a:lnTo>
                        <a:pt x="288" y="1971"/>
                      </a:lnTo>
                      <a:lnTo>
                        <a:pt x="240" y="1999"/>
                      </a:lnTo>
                      <a:lnTo>
                        <a:pt x="192" y="2014"/>
                      </a:lnTo>
                      <a:lnTo>
                        <a:pt x="128" y="2014"/>
                      </a:lnTo>
                      <a:lnTo>
                        <a:pt x="80" y="1999"/>
                      </a:lnTo>
                      <a:lnTo>
                        <a:pt x="32" y="1984"/>
                      </a:lnTo>
                      <a:lnTo>
                        <a:pt x="15" y="1956"/>
                      </a:lnTo>
                      <a:lnTo>
                        <a:pt x="0" y="1941"/>
                      </a:lnTo>
                      <a:lnTo>
                        <a:pt x="0" y="1882"/>
                      </a:lnTo>
                      <a:lnTo>
                        <a:pt x="15" y="1869"/>
                      </a:lnTo>
                      <a:lnTo>
                        <a:pt x="32" y="1854"/>
                      </a:lnTo>
                      <a:lnTo>
                        <a:pt x="80" y="1854"/>
                      </a:lnTo>
                      <a:lnTo>
                        <a:pt x="111" y="1854"/>
                      </a:lnTo>
                      <a:lnTo>
                        <a:pt x="128" y="1869"/>
                      </a:lnTo>
                      <a:lnTo>
                        <a:pt x="128" y="1897"/>
                      </a:lnTo>
                      <a:lnTo>
                        <a:pt x="128" y="1912"/>
                      </a:lnTo>
                      <a:lnTo>
                        <a:pt x="96" y="1927"/>
                      </a:lnTo>
                      <a:lnTo>
                        <a:pt x="80" y="1927"/>
                      </a:lnTo>
                      <a:lnTo>
                        <a:pt x="63" y="1927"/>
                      </a:lnTo>
                      <a:lnTo>
                        <a:pt x="63" y="1912"/>
                      </a:lnTo>
                      <a:lnTo>
                        <a:pt x="63" y="1897"/>
                      </a:lnTo>
                      <a:lnTo>
                        <a:pt x="63" y="1882"/>
                      </a:lnTo>
                      <a:lnTo>
                        <a:pt x="32" y="1882"/>
                      </a:lnTo>
                      <a:lnTo>
                        <a:pt x="15" y="1912"/>
                      </a:lnTo>
                      <a:lnTo>
                        <a:pt x="32" y="1927"/>
                      </a:lnTo>
                      <a:lnTo>
                        <a:pt x="48" y="1956"/>
                      </a:lnTo>
                      <a:lnTo>
                        <a:pt x="63" y="1971"/>
                      </a:lnTo>
                      <a:lnTo>
                        <a:pt x="128" y="1956"/>
                      </a:lnTo>
                      <a:lnTo>
                        <a:pt x="176" y="1941"/>
                      </a:lnTo>
                      <a:lnTo>
                        <a:pt x="272" y="1882"/>
                      </a:lnTo>
                      <a:lnTo>
                        <a:pt x="368" y="1825"/>
                      </a:lnTo>
                      <a:lnTo>
                        <a:pt x="416" y="1795"/>
                      </a:lnTo>
                      <a:lnTo>
                        <a:pt x="464" y="1795"/>
                      </a:lnTo>
                      <a:lnTo>
                        <a:pt x="545" y="1795"/>
                      </a:lnTo>
                      <a:lnTo>
                        <a:pt x="608" y="1795"/>
                      </a:lnTo>
                      <a:lnTo>
                        <a:pt x="673" y="1825"/>
                      </a:lnTo>
                      <a:lnTo>
                        <a:pt x="737" y="1854"/>
                      </a:lnTo>
                      <a:lnTo>
                        <a:pt x="977" y="1984"/>
                      </a:lnTo>
                      <a:lnTo>
                        <a:pt x="1009" y="1999"/>
                      </a:lnTo>
                      <a:lnTo>
                        <a:pt x="1025" y="1999"/>
                      </a:lnTo>
                      <a:lnTo>
                        <a:pt x="1057" y="1999"/>
                      </a:lnTo>
                      <a:lnTo>
                        <a:pt x="1057" y="1984"/>
                      </a:lnTo>
                      <a:lnTo>
                        <a:pt x="1042" y="1971"/>
                      </a:lnTo>
                      <a:lnTo>
                        <a:pt x="992" y="1956"/>
                      </a:lnTo>
                      <a:lnTo>
                        <a:pt x="961" y="1941"/>
                      </a:lnTo>
                      <a:lnTo>
                        <a:pt x="896" y="1882"/>
                      </a:lnTo>
                      <a:lnTo>
                        <a:pt x="848" y="1839"/>
                      </a:lnTo>
                      <a:lnTo>
                        <a:pt x="817" y="1767"/>
                      </a:lnTo>
                      <a:lnTo>
                        <a:pt x="817" y="1709"/>
                      </a:lnTo>
                      <a:lnTo>
                        <a:pt x="817" y="1652"/>
                      </a:lnTo>
                      <a:lnTo>
                        <a:pt x="848" y="1578"/>
                      </a:lnTo>
                      <a:lnTo>
                        <a:pt x="881" y="1522"/>
                      </a:lnTo>
                      <a:lnTo>
                        <a:pt x="977" y="1405"/>
                      </a:lnTo>
                      <a:lnTo>
                        <a:pt x="1073" y="1289"/>
                      </a:lnTo>
                      <a:lnTo>
                        <a:pt x="1105" y="1216"/>
                      </a:lnTo>
                      <a:lnTo>
                        <a:pt x="1105" y="1188"/>
                      </a:lnTo>
                      <a:lnTo>
                        <a:pt x="1105" y="1144"/>
                      </a:lnTo>
                      <a:lnTo>
                        <a:pt x="1073" y="1129"/>
                      </a:lnTo>
                      <a:lnTo>
                        <a:pt x="1042" y="1101"/>
                      </a:lnTo>
                      <a:lnTo>
                        <a:pt x="1025" y="1101"/>
                      </a:lnTo>
                      <a:lnTo>
                        <a:pt x="992" y="1116"/>
                      </a:lnTo>
                      <a:lnTo>
                        <a:pt x="992" y="1129"/>
                      </a:lnTo>
                      <a:lnTo>
                        <a:pt x="992" y="1144"/>
                      </a:lnTo>
                      <a:lnTo>
                        <a:pt x="1025" y="1144"/>
                      </a:lnTo>
                      <a:lnTo>
                        <a:pt x="1042" y="1144"/>
                      </a:lnTo>
                      <a:lnTo>
                        <a:pt x="1042" y="1159"/>
                      </a:lnTo>
                      <a:lnTo>
                        <a:pt x="1042" y="1173"/>
                      </a:lnTo>
                      <a:lnTo>
                        <a:pt x="1042" y="1188"/>
                      </a:lnTo>
                      <a:lnTo>
                        <a:pt x="1025" y="1203"/>
                      </a:lnTo>
                      <a:lnTo>
                        <a:pt x="1009" y="1203"/>
                      </a:lnTo>
                      <a:lnTo>
                        <a:pt x="992" y="1203"/>
                      </a:lnTo>
                      <a:lnTo>
                        <a:pt x="961" y="1173"/>
                      </a:lnTo>
                      <a:lnTo>
                        <a:pt x="961" y="1129"/>
                      </a:lnTo>
                      <a:lnTo>
                        <a:pt x="977" y="1116"/>
                      </a:lnTo>
                      <a:lnTo>
                        <a:pt x="992" y="1101"/>
                      </a:lnTo>
                      <a:lnTo>
                        <a:pt x="1025" y="1086"/>
                      </a:lnTo>
                      <a:lnTo>
                        <a:pt x="1057" y="1072"/>
                      </a:lnTo>
                      <a:lnTo>
                        <a:pt x="1073" y="1086"/>
                      </a:lnTo>
                      <a:lnTo>
                        <a:pt x="1138" y="1129"/>
                      </a:lnTo>
                      <a:lnTo>
                        <a:pt x="1169" y="1173"/>
                      </a:lnTo>
                      <a:lnTo>
                        <a:pt x="1169" y="1216"/>
                      </a:lnTo>
                      <a:lnTo>
                        <a:pt x="1169" y="1246"/>
                      </a:lnTo>
                      <a:lnTo>
                        <a:pt x="1153" y="1274"/>
                      </a:lnTo>
                      <a:lnTo>
                        <a:pt x="1121" y="1289"/>
                      </a:lnTo>
                      <a:lnTo>
                        <a:pt x="1138" y="1303"/>
                      </a:lnTo>
                      <a:lnTo>
                        <a:pt x="1153" y="1303"/>
                      </a:lnTo>
                      <a:lnTo>
                        <a:pt x="1169" y="1303"/>
                      </a:lnTo>
                      <a:lnTo>
                        <a:pt x="1169" y="1318"/>
                      </a:lnTo>
                      <a:lnTo>
                        <a:pt x="1153" y="1361"/>
                      </a:lnTo>
                      <a:lnTo>
                        <a:pt x="1121" y="1376"/>
                      </a:lnTo>
                      <a:lnTo>
                        <a:pt x="1042" y="1405"/>
                      </a:lnTo>
                      <a:lnTo>
                        <a:pt x="1025" y="1435"/>
                      </a:lnTo>
                      <a:lnTo>
                        <a:pt x="1009" y="1448"/>
                      </a:lnTo>
                      <a:lnTo>
                        <a:pt x="1009" y="1463"/>
                      </a:lnTo>
                      <a:lnTo>
                        <a:pt x="944" y="1491"/>
                      </a:lnTo>
                      <a:lnTo>
                        <a:pt x="929" y="1506"/>
                      </a:lnTo>
                      <a:lnTo>
                        <a:pt x="913" y="1535"/>
                      </a:lnTo>
                      <a:lnTo>
                        <a:pt x="913" y="1565"/>
                      </a:lnTo>
                      <a:lnTo>
                        <a:pt x="865" y="1593"/>
                      </a:lnTo>
                      <a:lnTo>
                        <a:pt x="848" y="1637"/>
                      </a:lnTo>
                      <a:lnTo>
                        <a:pt x="848" y="1665"/>
                      </a:lnTo>
                      <a:lnTo>
                        <a:pt x="865" y="1695"/>
                      </a:lnTo>
                      <a:lnTo>
                        <a:pt x="881" y="1709"/>
                      </a:lnTo>
                      <a:lnTo>
                        <a:pt x="896" y="1695"/>
                      </a:lnTo>
                      <a:lnTo>
                        <a:pt x="896" y="1680"/>
                      </a:lnTo>
                      <a:lnTo>
                        <a:pt x="896" y="1665"/>
                      </a:lnTo>
                      <a:lnTo>
                        <a:pt x="881" y="1652"/>
                      </a:lnTo>
                      <a:lnTo>
                        <a:pt x="896" y="1637"/>
                      </a:lnTo>
                      <a:lnTo>
                        <a:pt x="896" y="1622"/>
                      </a:lnTo>
                      <a:lnTo>
                        <a:pt x="913" y="1608"/>
                      </a:lnTo>
                      <a:lnTo>
                        <a:pt x="929" y="1608"/>
                      </a:lnTo>
                      <a:lnTo>
                        <a:pt x="944" y="1608"/>
                      </a:lnTo>
                      <a:lnTo>
                        <a:pt x="961" y="1593"/>
                      </a:lnTo>
                      <a:lnTo>
                        <a:pt x="961" y="1578"/>
                      </a:lnTo>
                      <a:lnTo>
                        <a:pt x="961" y="1593"/>
                      </a:lnTo>
                      <a:lnTo>
                        <a:pt x="977" y="1593"/>
                      </a:lnTo>
                      <a:lnTo>
                        <a:pt x="1009" y="1550"/>
                      </a:lnTo>
                      <a:lnTo>
                        <a:pt x="1025" y="1565"/>
                      </a:lnTo>
                      <a:lnTo>
                        <a:pt x="1025" y="1578"/>
                      </a:lnTo>
                      <a:lnTo>
                        <a:pt x="1009" y="1608"/>
                      </a:lnTo>
                      <a:lnTo>
                        <a:pt x="1009" y="1622"/>
                      </a:lnTo>
                      <a:lnTo>
                        <a:pt x="1025" y="1637"/>
                      </a:lnTo>
                      <a:lnTo>
                        <a:pt x="1042" y="1622"/>
                      </a:lnTo>
                      <a:lnTo>
                        <a:pt x="1057" y="1593"/>
                      </a:lnTo>
                      <a:lnTo>
                        <a:pt x="1057" y="1565"/>
                      </a:lnTo>
                      <a:lnTo>
                        <a:pt x="1042" y="1522"/>
                      </a:lnTo>
                      <a:lnTo>
                        <a:pt x="1025" y="1522"/>
                      </a:lnTo>
                      <a:lnTo>
                        <a:pt x="992" y="1522"/>
                      </a:lnTo>
                      <a:lnTo>
                        <a:pt x="961" y="1535"/>
                      </a:lnTo>
                      <a:lnTo>
                        <a:pt x="961" y="1578"/>
                      </a:lnTo>
                      <a:lnTo>
                        <a:pt x="944" y="1565"/>
                      </a:lnTo>
                      <a:lnTo>
                        <a:pt x="944" y="1550"/>
                      </a:lnTo>
                      <a:lnTo>
                        <a:pt x="961" y="1522"/>
                      </a:lnTo>
                      <a:lnTo>
                        <a:pt x="977" y="1506"/>
                      </a:lnTo>
                      <a:lnTo>
                        <a:pt x="1009" y="1506"/>
                      </a:lnTo>
                      <a:lnTo>
                        <a:pt x="1025" y="1491"/>
                      </a:lnTo>
                      <a:lnTo>
                        <a:pt x="1042" y="1463"/>
                      </a:lnTo>
                      <a:lnTo>
                        <a:pt x="1057" y="1448"/>
                      </a:lnTo>
                      <a:lnTo>
                        <a:pt x="1073" y="1448"/>
                      </a:lnTo>
                      <a:lnTo>
                        <a:pt x="1105" y="1420"/>
                      </a:lnTo>
                      <a:lnTo>
                        <a:pt x="1121" y="1420"/>
                      </a:lnTo>
                      <a:lnTo>
                        <a:pt x="1153" y="1435"/>
                      </a:lnTo>
                      <a:lnTo>
                        <a:pt x="1186" y="1448"/>
                      </a:lnTo>
                      <a:lnTo>
                        <a:pt x="1201" y="1448"/>
                      </a:lnTo>
                      <a:lnTo>
                        <a:pt x="1234" y="1420"/>
                      </a:lnTo>
                      <a:lnTo>
                        <a:pt x="1266" y="1405"/>
                      </a:lnTo>
                      <a:lnTo>
                        <a:pt x="1297" y="1405"/>
                      </a:lnTo>
                      <a:lnTo>
                        <a:pt x="1345" y="1405"/>
                      </a:lnTo>
                      <a:lnTo>
                        <a:pt x="1362" y="1435"/>
                      </a:lnTo>
                      <a:lnTo>
                        <a:pt x="1378" y="1448"/>
                      </a:lnTo>
                      <a:lnTo>
                        <a:pt x="1378" y="1506"/>
                      </a:lnTo>
                      <a:lnTo>
                        <a:pt x="1362" y="1522"/>
                      </a:lnTo>
                      <a:lnTo>
                        <a:pt x="1362" y="1535"/>
                      </a:lnTo>
                      <a:lnTo>
                        <a:pt x="1378" y="1535"/>
                      </a:lnTo>
                      <a:lnTo>
                        <a:pt x="1393" y="1535"/>
                      </a:lnTo>
                      <a:lnTo>
                        <a:pt x="1426" y="1535"/>
                      </a:lnTo>
                      <a:lnTo>
                        <a:pt x="1458" y="1578"/>
                      </a:lnTo>
                      <a:lnTo>
                        <a:pt x="1474" y="1608"/>
                      </a:lnTo>
                      <a:lnTo>
                        <a:pt x="1474" y="1637"/>
                      </a:lnTo>
                      <a:lnTo>
                        <a:pt x="1458" y="1665"/>
                      </a:lnTo>
                      <a:lnTo>
                        <a:pt x="1426" y="1680"/>
                      </a:lnTo>
                      <a:lnTo>
                        <a:pt x="1410" y="1695"/>
                      </a:lnTo>
                      <a:lnTo>
                        <a:pt x="1378" y="1695"/>
                      </a:lnTo>
                      <a:lnTo>
                        <a:pt x="1393" y="1739"/>
                      </a:lnTo>
                      <a:lnTo>
                        <a:pt x="1410" y="1767"/>
                      </a:lnTo>
                      <a:lnTo>
                        <a:pt x="1393" y="1795"/>
                      </a:lnTo>
                      <a:lnTo>
                        <a:pt x="1378" y="1810"/>
                      </a:lnTo>
                      <a:lnTo>
                        <a:pt x="1362" y="1825"/>
                      </a:lnTo>
                      <a:lnTo>
                        <a:pt x="1330" y="1854"/>
                      </a:lnTo>
                      <a:lnTo>
                        <a:pt x="1297" y="1854"/>
                      </a:lnTo>
                      <a:lnTo>
                        <a:pt x="1266" y="1839"/>
                      </a:lnTo>
                      <a:lnTo>
                        <a:pt x="1234" y="1825"/>
                      </a:lnTo>
                      <a:lnTo>
                        <a:pt x="1201" y="1854"/>
                      </a:lnTo>
                      <a:lnTo>
                        <a:pt x="1186" y="1869"/>
                      </a:lnTo>
                      <a:lnTo>
                        <a:pt x="1169" y="1882"/>
                      </a:lnTo>
                      <a:lnTo>
                        <a:pt x="1121" y="1882"/>
                      </a:lnTo>
                      <a:lnTo>
                        <a:pt x="1105" y="1869"/>
                      </a:lnTo>
                      <a:lnTo>
                        <a:pt x="1073" y="1854"/>
                      </a:lnTo>
                      <a:lnTo>
                        <a:pt x="1042" y="1839"/>
                      </a:lnTo>
                      <a:lnTo>
                        <a:pt x="1042" y="1810"/>
                      </a:lnTo>
                      <a:lnTo>
                        <a:pt x="1057" y="1795"/>
                      </a:lnTo>
                      <a:lnTo>
                        <a:pt x="1090" y="1795"/>
                      </a:lnTo>
                      <a:lnTo>
                        <a:pt x="1105" y="1795"/>
                      </a:lnTo>
                      <a:lnTo>
                        <a:pt x="1138" y="1767"/>
                      </a:lnTo>
                      <a:lnTo>
                        <a:pt x="1153" y="1752"/>
                      </a:lnTo>
                      <a:lnTo>
                        <a:pt x="1153" y="1709"/>
                      </a:lnTo>
                      <a:lnTo>
                        <a:pt x="1138" y="1680"/>
                      </a:lnTo>
                      <a:lnTo>
                        <a:pt x="1121" y="1665"/>
                      </a:lnTo>
                      <a:lnTo>
                        <a:pt x="1105" y="1652"/>
                      </a:lnTo>
                      <a:lnTo>
                        <a:pt x="1057" y="1652"/>
                      </a:lnTo>
                      <a:lnTo>
                        <a:pt x="1025" y="1665"/>
                      </a:lnTo>
                      <a:lnTo>
                        <a:pt x="992" y="1680"/>
                      </a:lnTo>
                      <a:lnTo>
                        <a:pt x="977" y="1709"/>
                      </a:lnTo>
                      <a:lnTo>
                        <a:pt x="961" y="1739"/>
                      </a:lnTo>
                      <a:lnTo>
                        <a:pt x="961" y="1782"/>
                      </a:lnTo>
                      <a:lnTo>
                        <a:pt x="977" y="1825"/>
                      </a:lnTo>
                      <a:lnTo>
                        <a:pt x="992" y="1869"/>
                      </a:lnTo>
                      <a:lnTo>
                        <a:pt x="1042" y="1912"/>
                      </a:lnTo>
                      <a:lnTo>
                        <a:pt x="1105" y="1941"/>
                      </a:lnTo>
                      <a:lnTo>
                        <a:pt x="1153" y="1956"/>
                      </a:lnTo>
                      <a:lnTo>
                        <a:pt x="1218" y="1956"/>
                      </a:lnTo>
                      <a:lnTo>
                        <a:pt x="1282" y="1941"/>
                      </a:lnTo>
                      <a:lnTo>
                        <a:pt x="1393" y="1897"/>
                      </a:lnTo>
                      <a:lnTo>
                        <a:pt x="1441" y="1854"/>
                      </a:lnTo>
                      <a:lnTo>
                        <a:pt x="1474" y="1825"/>
                      </a:lnTo>
                      <a:lnTo>
                        <a:pt x="1506" y="1782"/>
                      </a:lnTo>
                      <a:lnTo>
                        <a:pt x="1537" y="1739"/>
                      </a:lnTo>
                      <a:lnTo>
                        <a:pt x="1537" y="1680"/>
                      </a:lnTo>
                      <a:lnTo>
                        <a:pt x="1554" y="1637"/>
                      </a:lnTo>
                      <a:lnTo>
                        <a:pt x="1537" y="1578"/>
                      </a:lnTo>
                      <a:lnTo>
                        <a:pt x="1537" y="1522"/>
                      </a:lnTo>
                      <a:lnTo>
                        <a:pt x="1506" y="1478"/>
                      </a:lnTo>
                      <a:lnTo>
                        <a:pt x="1474" y="1420"/>
                      </a:lnTo>
                      <a:lnTo>
                        <a:pt x="1410" y="1333"/>
                      </a:lnTo>
                      <a:lnTo>
                        <a:pt x="1426" y="1303"/>
                      </a:lnTo>
                      <a:lnTo>
                        <a:pt x="1441" y="1289"/>
                      </a:lnTo>
                      <a:lnTo>
                        <a:pt x="1489" y="1259"/>
                      </a:lnTo>
                      <a:lnTo>
                        <a:pt x="1587" y="1318"/>
                      </a:lnTo>
                      <a:lnTo>
                        <a:pt x="1635" y="1346"/>
                      </a:lnTo>
                      <a:lnTo>
                        <a:pt x="1666" y="1376"/>
                      </a:lnTo>
                      <a:lnTo>
                        <a:pt x="1714" y="1376"/>
                      </a:lnTo>
                      <a:lnTo>
                        <a:pt x="1779" y="1390"/>
                      </a:lnTo>
                      <a:lnTo>
                        <a:pt x="1827" y="1390"/>
                      </a:lnTo>
                      <a:lnTo>
                        <a:pt x="1875" y="1376"/>
                      </a:lnTo>
                      <a:lnTo>
                        <a:pt x="1923" y="1376"/>
                      </a:lnTo>
                      <a:lnTo>
                        <a:pt x="1971" y="1361"/>
                      </a:lnTo>
                      <a:lnTo>
                        <a:pt x="2051" y="1303"/>
                      </a:lnTo>
                      <a:lnTo>
                        <a:pt x="2115" y="1231"/>
                      </a:lnTo>
                      <a:lnTo>
                        <a:pt x="2132" y="1188"/>
                      </a:lnTo>
                      <a:lnTo>
                        <a:pt x="2147" y="1144"/>
                      </a:lnTo>
                      <a:lnTo>
                        <a:pt x="2147" y="1101"/>
                      </a:lnTo>
                      <a:lnTo>
                        <a:pt x="2147" y="1057"/>
                      </a:lnTo>
                      <a:lnTo>
                        <a:pt x="2132" y="1014"/>
                      </a:lnTo>
                      <a:lnTo>
                        <a:pt x="2115" y="971"/>
                      </a:lnTo>
                      <a:lnTo>
                        <a:pt x="2067" y="927"/>
                      </a:lnTo>
                      <a:lnTo>
                        <a:pt x="2034" y="897"/>
                      </a:lnTo>
                      <a:lnTo>
                        <a:pt x="2003" y="884"/>
                      </a:lnTo>
                      <a:lnTo>
                        <a:pt x="1971" y="884"/>
                      </a:lnTo>
                      <a:lnTo>
                        <a:pt x="1938" y="884"/>
                      </a:lnTo>
                      <a:lnTo>
                        <a:pt x="1907" y="897"/>
                      </a:lnTo>
                      <a:lnTo>
                        <a:pt x="1875" y="912"/>
                      </a:lnTo>
                      <a:lnTo>
                        <a:pt x="1859" y="956"/>
                      </a:lnTo>
                      <a:lnTo>
                        <a:pt x="1842" y="971"/>
                      </a:lnTo>
                      <a:lnTo>
                        <a:pt x="1842" y="986"/>
                      </a:lnTo>
                      <a:lnTo>
                        <a:pt x="1859" y="1029"/>
                      </a:lnTo>
                      <a:lnTo>
                        <a:pt x="1890" y="1042"/>
                      </a:lnTo>
                      <a:lnTo>
                        <a:pt x="1923" y="1042"/>
                      </a:lnTo>
                      <a:lnTo>
                        <a:pt x="1971" y="1029"/>
                      </a:lnTo>
                      <a:lnTo>
                        <a:pt x="1986" y="1014"/>
                      </a:lnTo>
                      <a:lnTo>
                        <a:pt x="2003" y="971"/>
                      </a:lnTo>
                      <a:lnTo>
                        <a:pt x="2034" y="986"/>
                      </a:lnTo>
                      <a:lnTo>
                        <a:pt x="2067" y="1014"/>
                      </a:lnTo>
                      <a:lnTo>
                        <a:pt x="2082" y="1042"/>
                      </a:lnTo>
                      <a:lnTo>
                        <a:pt x="2067" y="1072"/>
                      </a:lnTo>
                      <a:lnTo>
                        <a:pt x="2034" y="1101"/>
                      </a:lnTo>
                      <a:lnTo>
                        <a:pt x="2034" y="1116"/>
                      </a:lnTo>
                      <a:lnTo>
                        <a:pt x="2034" y="1129"/>
                      </a:lnTo>
                      <a:lnTo>
                        <a:pt x="2051" y="1144"/>
                      </a:lnTo>
                      <a:lnTo>
                        <a:pt x="2067" y="1159"/>
                      </a:lnTo>
                      <a:lnTo>
                        <a:pt x="2067" y="1188"/>
                      </a:lnTo>
                      <a:lnTo>
                        <a:pt x="2051" y="1216"/>
                      </a:lnTo>
                      <a:lnTo>
                        <a:pt x="2019" y="1246"/>
                      </a:lnTo>
                      <a:lnTo>
                        <a:pt x="1986" y="1246"/>
                      </a:lnTo>
                      <a:lnTo>
                        <a:pt x="1971" y="1246"/>
                      </a:lnTo>
                      <a:lnTo>
                        <a:pt x="1938" y="1246"/>
                      </a:lnTo>
                      <a:lnTo>
                        <a:pt x="1923" y="1231"/>
                      </a:lnTo>
                      <a:lnTo>
                        <a:pt x="1907" y="1216"/>
                      </a:lnTo>
                      <a:lnTo>
                        <a:pt x="1890" y="1216"/>
                      </a:lnTo>
                      <a:lnTo>
                        <a:pt x="1875" y="1231"/>
                      </a:lnTo>
                      <a:lnTo>
                        <a:pt x="1890" y="1259"/>
                      </a:lnTo>
                      <a:lnTo>
                        <a:pt x="1875" y="1274"/>
                      </a:lnTo>
                      <a:lnTo>
                        <a:pt x="1842" y="1318"/>
                      </a:lnTo>
                      <a:lnTo>
                        <a:pt x="1827" y="1333"/>
                      </a:lnTo>
                      <a:lnTo>
                        <a:pt x="1794" y="1346"/>
                      </a:lnTo>
                      <a:lnTo>
                        <a:pt x="1779" y="1333"/>
                      </a:lnTo>
                      <a:lnTo>
                        <a:pt x="1746" y="1333"/>
                      </a:lnTo>
                      <a:lnTo>
                        <a:pt x="1731" y="1303"/>
                      </a:lnTo>
                      <a:lnTo>
                        <a:pt x="1714" y="1289"/>
                      </a:lnTo>
                      <a:lnTo>
                        <a:pt x="1698" y="1246"/>
                      </a:lnTo>
                      <a:lnTo>
                        <a:pt x="1683" y="1231"/>
                      </a:lnTo>
                      <a:lnTo>
                        <a:pt x="1666" y="1231"/>
                      </a:lnTo>
                      <a:lnTo>
                        <a:pt x="1635" y="1231"/>
                      </a:lnTo>
                      <a:lnTo>
                        <a:pt x="1587" y="1216"/>
                      </a:lnTo>
                      <a:lnTo>
                        <a:pt x="1554" y="1173"/>
                      </a:lnTo>
                      <a:lnTo>
                        <a:pt x="1554" y="1159"/>
                      </a:lnTo>
                      <a:lnTo>
                        <a:pt x="1554" y="1144"/>
                      </a:lnTo>
                      <a:lnTo>
                        <a:pt x="1570" y="1101"/>
                      </a:lnTo>
                      <a:lnTo>
                        <a:pt x="1602" y="1072"/>
                      </a:lnTo>
                      <a:lnTo>
                        <a:pt x="1602" y="1057"/>
                      </a:lnTo>
                      <a:lnTo>
                        <a:pt x="1587" y="1029"/>
                      </a:lnTo>
                      <a:lnTo>
                        <a:pt x="1570" y="1014"/>
                      </a:lnTo>
                      <a:lnTo>
                        <a:pt x="1570" y="986"/>
                      </a:lnTo>
                      <a:lnTo>
                        <a:pt x="1570" y="956"/>
                      </a:lnTo>
                      <a:lnTo>
                        <a:pt x="1602" y="927"/>
                      </a:lnTo>
                      <a:lnTo>
                        <a:pt x="1618" y="912"/>
                      </a:lnTo>
                      <a:lnTo>
                        <a:pt x="1635" y="912"/>
                      </a:lnTo>
                      <a:lnTo>
                        <a:pt x="1666" y="912"/>
                      </a:lnTo>
                      <a:lnTo>
                        <a:pt x="1666" y="897"/>
                      </a:lnTo>
                      <a:lnTo>
                        <a:pt x="1683" y="854"/>
                      </a:lnTo>
                      <a:lnTo>
                        <a:pt x="1714" y="825"/>
                      </a:lnTo>
                      <a:lnTo>
                        <a:pt x="1746" y="825"/>
                      </a:lnTo>
                      <a:lnTo>
                        <a:pt x="1779" y="825"/>
                      </a:lnTo>
                      <a:lnTo>
                        <a:pt x="1810" y="797"/>
                      </a:lnTo>
                      <a:lnTo>
                        <a:pt x="1842" y="797"/>
                      </a:lnTo>
                      <a:lnTo>
                        <a:pt x="1859" y="797"/>
                      </a:lnTo>
                      <a:lnTo>
                        <a:pt x="1890" y="810"/>
                      </a:lnTo>
                      <a:lnTo>
                        <a:pt x="1890" y="825"/>
                      </a:lnTo>
                      <a:lnTo>
                        <a:pt x="1907" y="825"/>
                      </a:lnTo>
                      <a:lnTo>
                        <a:pt x="1907" y="797"/>
                      </a:lnTo>
                      <a:lnTo>
                        <a:pt x="1890" y="782"/>
                      </a:lnTo>
                      <a:lnTo>
                        <a:pt x="1875" y="767"/>
                      </a:lnTo>
                      <a:lnTo>
                        <a:pt x="1842" y="753"/>
                      </a:lnTo>
                      <a:lnTo>
                        <a:pt x="1810" y="767"/>
                      </a:lnTo>
                      <a:lnTo>
                        <a:pt x="1762" y="797"/>
                      </a:lnTo>
                      <a:lnTo>
                        <a:pt x="1731" y="797"/>
                      </a:lnTo>
                      <a:lnTo>
                        <a:pt x="1698" y="797"/>
                      </a:lnTo>
                      <a:lnTo>
                        <a:pt x="1666" y="825"/>
                      </a:lnTo>
                      <a:lnTo>
                        <a:pt x="1635" y="869"/>
                      </a:lnTo>
                      <a:lnTo>
                        <a:pt x="1587" y="897"/>
                      </a:lnTo>
                      <a:lnTo>
                        <a:pt x="1554" y="927"/>
                      </a:lnTo>
                      <a:lnTo>
                        <a:pt x="1537" y="942"/>
                      </a:lnTo>
                      <a:lnTo>
                        <a:pt x="1522" y="1014"/>
                      </a:lnTo>
                      <a:lnTo>
                        <a:pt x="1506" y="1057"/>
                      </a:lnTo>
                      <a:lnTo>
                        <a:pt x="1489" y="1057"/>
                      </a:lnTo>
                      <a:lnTo>
                        <a:pt x="1458" y="1072"/>
                      </a:lnTo>
                      <a:lnTo>
                        <a:pt x="1458" y="1057"/>
                      </a:lnTo>
                      <a:lnTo>
                        <a:pt x="1458" y="1042"/>
                      </a:lnTo>
                      <a:lnTo>
                        <a:pt x="1458" y="1029"/>
                      </a:lnTo>
                      <a:lnTo>
                        <a:pt x="1426" y="1014"/>
                      </a:lnTo>
                      <a:lnTo>
                        <a:pt x="1378" y="1029"/>
                      </a:lnTo>
                      <a:lnTo>
                        <a:pt x="1330" y="1042"/>
                      </a:lnTo>
                      <a:lnTo>
                        <a:pt x="1297" y="1029"/>
                      </a:lnTo>
                      <a:lnTo>
                        <a:pt x="1249" y="999"/>
                      </a:lnTo>
                      <a:lnTo>
                        <a:pt x="1234" y="971"/>
                      </a:lnTo>
                      <a:lnTo>
                        <a:pt x="1218" y="942"/>
                      </a:lnTo>
                      <a:lnTo>
                        <a:pt x="1234" y="897"/>
                      </a:lnTo>
                      <a:lnTo>
                        <a:pt x="1249" y="869"/>
                      </a:lnTo>
                      <a:lnTo>
                        <a:pt x="1266" y="854"/>
                      </a:lnTo>
                      <a:lnTo>
                        <a:pt x="1297" y="854"/>
                      </a:lnTo>
                      <a:lnTo>
                        <a:pt x="1314" y="854"/>
                      </a:lnTo>
                      <a:lnTo>
                        <a:pt x="1330" y="869"/>
                      </a:lnTo>
                      <a:lnTo>
                        <a:pt x="1330" y="897"/>
                      </a:lnTo>
                      <a:lnTo>
                        <a:pt x="1330" y="912"/>
                      </a:lnTo>
                      <a:lnTo>
                        <a:pt x="1314" y="927"/>
                      </a:lnTo>
                      <a:lnTo>
                        <a:pt x="1297" y="927"/>
                      </a:lnTo>
                      <a:lnTo>
                        <a:pt x="1282" y="912"/>
                      </a:lnTo>
                      <a:lnTo>
                        <a:pt x="1249" y="912"/>
                      </a:lnTo>
                      <a:lnTo>
                        <a:pt x="1249" y="927"/>
                      </a:lnTo>
                      <a:lnTo>
                        <a:pt x="1266" y="942"/>
                      </a:lnTo>
                      <a:lnTo>
                        <a:pt x="1297" y="971"/>
                      </a:lnTo>
                      <a:lnTo>
                        <a:pt x="1330" y="986"/>
                      </a:lnTo>
                      <a:lnTo>
                        <a:pt x="1410" y="971"/>
                      </a:lnTo>
                      <a:lnTo>
                        <a:pt x="1474" y="942"/>
                      </a:lnTo>
                      <a:lnTo>
                        <a:pt x="1587" y="854"/>
                      </a:lnTo>
                      <a:lnTo>
                        <a:pt x="1698" y="767"/>
                      </a:lnTo>
                      <a:lnTo>
                        <a:pt x="1762" y="738"/>
                      </a:lnTo>
                      <a:lnTo>
                        <a:pt x="1842" y="723"/>
                      </a:lnTo>
                      <a:lnTo>
                        <a:pt x="1923" y="738"/>
                      </a:lnTo>
                      <a:lnTo>
                        <a:pt x="2003" y="753"/>
                      </a:lnTo>
                      <a:lnTo>
                        <a:pt x="2067" y="797"/>
                      </a:lnTo>
                      <a:lnTo>
                        <a:pt x="2099" y="810"/>
                      </a:lnTo>
                      <a:lnTo>
                        <a:pt x="2132" y="854"/>
                      </a:lnTo>
                      <a:lnTo>
                        <a:pt x="2147" y="912"/>
                      </a:lnTo>
                      <a:lnTo>
                        <a:pt x="2163" y="971"/>
                      </a:lnTo>
                      <a:lnTo>
                        <a:pt x="2180" y="971"/>
                      </a:lnTo>
                      <a:lnTo>
                        <a:pt x="2195" y="971"/>
                      </a:lnTo>
                      <a:lnTo>
                        <a:pt x="2195" y="942"/>
                      </a:lnTo>
                      <a:lnTo>
                        <a:pt x="2195" y="912"/>
                      </a:lnTo>
                      <a:lnTo>
                        <a:pt x="2163" y="854"/>
                      </a:lnTo>
                      <a:lnTo>
                        <a:pt x="2132" y="782"/>
                      </a:lnTo>
                      <a:lnTo>
                        <a:pt x="2082" y="710"/>
                      </a:lnTo>
                      <a:lnTo>
                        <a:pt x="1986" y="580"/>
                      </a:lnTo>
                      <a:lnTo>
                        <a:pt x="1971" y="506"/>
                      </a:lnTo>
                      <a:lnTo>
                        <a:pt x="1971" y="450"/>
                      </a:lnTo>
                      <a:lnTo>
                        <a:pt x="1986" y="376"/>
                      </a:lnTo>
                      <a:lnTo>
                        <a:pt x="2019" y="318"/>
                      </a:lnTo>
                      <a:lnTo>
                        <a:pt x="2019" y="304"/>
                      </a:lnTo>
                      <a:lnTo>
                        <a:pt x="2132" y="187"/>
                      </a:lnTo>
                      <a:lnTo>
                        <a:pt x="2147" y="159"/>
                      </a:lnTo>
                      <a:lnTo>
                        <a:pt x="2163" y="116"/>
                      </a:lnTo>
                      <a:lnTo>
                        <a:pt x="2163" y="87"/>
                      </a:lnTo>
                      <a:lnTo>
                        <a:pt x="2163" y="44"/>
                      </a:lnTo>
                      <a:lnTo>
                        <a:pt x="2132" y="29"/>
                      </a:lnTo>
                      <a:lnTo>
                        <a:pt x="2115" y="29"/>
                      </a:lnTo>
                      <a:lnTo>
                        <a:pt x="2067" y="29"/>
                      </a:lnTo>
                      <a:lnTo>
                        <a:pt x="2051" y="44"/>
                      </a:lnTo>
                      <a:lnTo>
                        <a:pt x="2051" y="57"/>
                      </a:lnTo>
                      <a:lnTo>
                        <a:pt x="2051" y="72"/>
                      </a:lnTo>
                      <a:lnTo>
                        <a:pt x="2067" y="72"/>
                      </a:lnTo>
                      <a:lnTo>
                        <a:pt x="2099" y="72"/>
                      </a:lnTo>
                      <a:lnTo>
                        <a:pt x="2115" y="72"/>
                      </a:lnTo>
                      <a:lnTo>
                        <a:pt x="2115" y="87"/>
                      </a:lnTo>
                      <a:lnTo>
                        <a:pt x="2115" y="116"/>
                      </a:lnTo>
                      <a:lnTo>
                        <a:pt x="2099" y="131"/>
                      </a:lnTo>
                      <a:lnTo>
                        <a:pt x="2067" y="131"/>
                      </a:lnTo>
                      <a:lnTo>
                        <a:pt x="2034" y="101"/>
                      </a:lnTo>
                      <a:lnTo>
                        <a:pt x="2019" y="72"/>
                      </a:lnTo>
                      <a:lnTo>
                        <a:pt x="2019" y="44"/>
                      </a:lnTo>
                      <a:lnTo>
                        <a:pt x="2034" y="29"/>
                      </a:lnTo>
                      <a:lnTo>
                        <a:pt x="2067" y="14"/>
                      </a:lnTo>
                      <a:lnTo>
                        <a:pt x="2082" y="0"/>
                      </a:lnTo>
                      <a:lnTo>
                        <a:pt x="2115" y="0"/>
                      </a:lnTo>
                      <a:lnTo>
                        <a:pt x="2147" y="0"/>
                      </a:lnTo>
                      <a:lnTo>
                        <a:pt x="2211" y="29"/>
                      </a:lnTo>
                      <a:lnTo>
                        <a:pt x="2228" y="72"/>
                      </a:lnTo>
                      <a:lnTo>
                        <a:pt x="2243" y="116"/>
                      </a:lnTo>
                      <a:lnTo>
                        <a:pt x="2211" y="174"/>
                      </a:lnTo>
                      <a:lnTo>
                        <a:pt x="2180" y="218"/>
                      </a:lnTo>
                      <a:lnTo>
                        <a:pt x="2132" y="246"/>
                      </a:lnTo>
                      <a:lnTo>
                        <a:pt x="2082" y="274"/>
                      </a:lnTo>
                      <a:lnTo>
                        <a:pt x="2082" y="289"/>
                      </a:lnTo>
                      <a:lnTo>
                        <a:pt x="2099" y="304"/>
                      </a:lnTo>
                      <a:lnTo>
                        <a:pt x="2147" y="289"/>
                      </a:lnTo>
                      <a:lnTo>
                        <a:pt x="2163" y="289"/>
                      </a:lnTo>
                      <a:lnTo>
                        <a:pt x="2195" y="304"/>
                      </a:lnTo>
                      <a:lnTo>
                        <a:pt x="2228" y="318"/>
                      </a:lnTo>
                      <a:lnTo>
                        <a:pt x="2243" y="348"/>
                      </a:lnTo>
                      <a:lnTo>
                        <a:pt x="2259" y="391"/>
                      </a:lnTo>
                      <a:lnTo>
                        <a:pt x="2243" y="420"/>
                      </a:lnTo>
                      <a:lnTo>
                        <a:pt x="2228" y="478"/>
                      </a:lnTo>
                      <a:lnTo>
                        <a:pt x="2195" y="550"/>
                      </a:lnTo>
                      <a:lnTo>
                        <a:pt x="2163" y="608"/>
                      </a:lnTo>
                      <a:lnTo>
                        <a:pt x="2163" y="637"/>
                      </a:lnTo>
                      <a:lnTo>
                        <a:pt x="2163" y="667"/>
                      </a:lnTo>
                      <a:lnTo>
                        <a:pt x="2115" y="623"/>
                      </a:lnTo>
                      <a:lnTo>
                        <a:pt x="2099" y="565"/>
                      </a:lnTo>
                      <a:lnTo>
                        <a:pt x="2082" y="506"/>
                      </a:lnTo>
                      <a:lnTo>
                        <a:pt x="2067" y="450"/>
                      </a:lnTo>
                      <a:lnTo>
                        <a:pt x="2115" y="463"/>
                      </a:lnTo>
                      <a:lnTo>
                        <a:pt x="2147" y="463"/>
                      </a:lnTo>
                      <a:lnTo>
                        <a:pt x="2163" y="450"/>
                      </a:lnTo>
                      <a:lnTo>
                        <a:pt x="2180" y="435"/>
                      </a:lnTo>
                      <a:lnTo>
                        <a:pt x="2195" y="420"/>
                      </a:lnTo>
                      <a:lnTo>
                        <a:pt x="2195" y="391"/>
                      </a:lnTo>
                      <a:lnTo>
                        <a:pt x="2180" y="361"/>
                      </a:lnTo>
                      <a:lnTo>
                        <a:pt x="2163" y="348"/>
                      </a:lnTo>
                      <a:lnTo>
                        <a:pt x="2115" y="318"/>
                      </a:lnTo>
                      <a:lnTo>
                        <a:pt x="2099" y="318"/>
                      </a:lnTo>
                      <a:lnTo>
                        <a:pt x="2067" y="333"/>
                      </a:lnTo>
                      <a:lnTo>
                        <a:pt x="2034" y="361"/>
                      </a:lnTo>
                      <a:lnTo>
                        <a:pt x="2019" y="391"/>
                      </a:lnTo>
                      <a:lnTo>
                        <a:pt x="2003" y="435"/>
                      </a:lnTo>
                      <a:lnTo>
                        <a:pt x="2003" y="478"/>
                      </a:lnTo>
                      <a:lnTo>
                        <a:pt x="2019" y="506"/>
                      </a:lnTo>
                      <a:lnTo>
                        <a:pt x="2051" y="593"/>
                      </a:lnTo>
                      <a:lnTo>
                        <a:pt x="2082" y="667"/>
                      </a:lnTo>
                      <a:lnTo>
                        <a:pt x="2163" y="753"/>
                      </a:lnTo>
                      <a:lnTo>
                        <a:pt x="2211" y="854"/>
                      </a:lnTo>
                      <a:lnTo>
                        <a:pt x="2243" y="971"/>
                      </a:lnTo>
                      <a:lnTo>
                        <a:pt x="2243" y="1086"/>
                      </a:lnTo>
                      <a:lnTo>
                        <a:pt x="2228" y="1159"/>
                      </a:lnTo>
                      <a:lnTo>
                        <a:pt x="2211" y="1216"/>
                      </a:lnTo>
                      <a:lnTo>
                        <a:pt x="2163" y="1274"/>
                      </a:lnTo>
                      <a:lnTo>
                        <a:pt x="2115" y="1333"/>
                      </a:lnTo>
                      <a:lnTo>
                        <a:pt x="2034" y="1376"/>
                      </a:lnTo>
                      <a:lnTo>
                        <a:pt x="2034" y="1390"/>
                      </a:lnTo>
                      <a:lnTo>
                        <a:pt x="2067" y="1390"/>
                      </a:lnTo>
                      <a:lnTo>
                        <a:pt x="2099" y="1390"/>
                      </a:lnTo>
                      <a:lnTo>
                        <a:pt x="2115" y="1390"/>
                      </a:lnTo>
                      <a:lnTo>
                        <a:pt x="2163" y="1405"/>
                      </a:lnTo>
                      <a:lnTo>
                        <a:pt x="2195" y="1420"/>
                      </a:lnTo>
                      <a:lnTo>
                        <a:pt x="2228" y="1463"/>
                      </a:lnTo>
                      <a:lnTo>
                        <a:pt x="2243" y="1491"/>
                      </a:lnTo>
                      <a:lnTo>
                        <a:pt x="2243" y="1550"/>
                      </a:lnTo>
                      <a:lnTo>
                        <a:pt x="2243" y="1578"/>
                      </a:lnTo>
                      <a:lnTo>
                        <a:pt x="2228" y="1593"/>
                      </a:lnTo>
                      <a:lnTo>
                        <a:pt x="2195" y="1622"/>
                      </a:lnTo>
                      <a:lnTo>
                        <a:pt x="2180" y="1637"/>
                      </a:lnTo>
                      <a:lnTo>
                        <a:pt x="2099" y="1665"/>
                      </a:lnTo>
                      <a:lnTo>
                        <a:pt x="2051" y="1652"/>
                      </a:lnTo>
                      <a:lnTo>
                        <a:pt x="2003" y="1622"/>
                      </a:lnTo>
                      <a:lnTo>
                        <a:pt x="1986" y="1578"/>
                      </a:lnTo>
                      <a:lnTo>
                        <a:pt x="1986" y="1535"/>
                      </a:lnTo>
                      <a:lnTo>
                        <a:pt x="2019" y="1506"/>
                      </a:lnTo>
                      <a:lnTo>
                        <a:pt x="2019" y="1550"/>
                      </a:lnTo>
                      <a:lnTo>
                        <a:pt x="2034" y="1565"/>
                      </a:lnTo>
                      <a:lnTo>
                        <a:pt x="2051" y="1578"/>
                      </a:lnTo>
                      <a:lnTo>
                        <a:pt x="2067" y="1593"/>
                      </a:lnTo>
                      <a:lnTo>
                        <a:pt x="2082" y="1593"/>
                      </a:lnTo>
                      <a:lnTo>
                        <a:pt x="2115" y="1578"/>
                      </a:lnTo>
                      <a:lnTo>
                        <a:pt x="2147" y="1565"/>
                      </a:lnTo>
                      <a:lnTo>
                        <a:pt x="2163" y="1522"/>
                      </a:lnTo>
                      <a:lnTo>
                        <a:pt x="2147" y="1491"/>
                      </a:lnTo>
                      <a:lnTo>
                        <a:pt x="2115" y="1463"/>
                      </a:lnTo>
                      <a:lnTo>
                        <a:pt x="2067" y="1448"/>
                      </a:lnTo>
                      <a:lnTo>
                        <a:pt x="2019" y="1435"/>
                      </a:lnTo>
                      <a:lnTo>
                        <a:pt x="1907" y="1435"/>
                      </a:lnTo>
                      <a:lnTo>
                        <a:pt x="1810" y="1435"/>
                      </a:lnTo>
                      <a:lnTo>
                        <a:pt x="1762" y="1435"/>
                      </a:lnTo>
                      <a:lnTo>
                        <a:pt x="1714" y="1420"/>
                      </a:lnTo>
                      <a:lnTo>
                        <a:pt x="1602" y="1361"/>
                      </a:lnTo>
                      <a:lnTo>
                        <a:pt x="1506" y="1303"/>
                      </a:lnTo>
                      <a:lnTo>
                        <a:pt x="1474" y="1303"/>
                      </a:lnTo>
                      <a:lnTo>
                        <a:pt x="1458" y="1333"/>
                      </a:lnTo>
                      <a:lnTo>
                        <a:pt x="1522" y="1405"/>
                      </a:lnTo>
                      <a:lnTo>
                        <a:pt x="1554" y="1491"/>
                      </a:lnTo>
                      <a:lnTo>
                        <a:pt x="1587" y="1578"/>
                      </a:lnTo>
                      <a:lnTo>
                        <a:pt x="1602" y="1665"/>
                      </a:lnTo>
                      <a:lnTo>
                        <a:pt x="1602" y="1810"/>
                      </a:lnTo>
                      <a:lnTo>
                        <a:pt x="1602" y="1854"/>
                      </a:lnTo>
                      <a:lnTo>
                        <a:pt x="1618" y="1882"/>
                      </a:lnTo>
                      <a:lnTo>
                        <a:pt x="1650" y="1912"/>
                      </a:lnTo>
                      <a:lnTo>
                        <a:pt x="1683" y="1927"/>
                      </a:lnTo>
                      <a:lnTo>
                        <a:pt x="1731" y="1927"/>
                      </a:lnTo>
                      <a:lnTo>
                        <a:pt x="1762" y="1912"/>
                      </a:lnTo>
                      <a:lnTo>
                        <a:pt x="1779" y="1882"/>
                      </a:lnTo>
                      <a:lnTo>
                        <a:pt x="1779" y="1854"/>
                      </a:lnTo>
                      <a:lnTo>
                        <a:pt x="1779" y="1839"/>
                      </a:lnTo>
                      <a:lnTo>
                        <a:pt x="1762" y="1810"/>
                      </a:lnTo>
                      <a:lnTo>
                        <a:pt x="1714" y="1810"/>
                      </a:lnTo>
                      <a:lnTo>
                        <a:pt x="1666" y="1825"/>
                      </a:lnTo>
                      <a:lnTo>
                        <a:pt x="1683" y="1795"/>
                      </a:lnTo>
                      <a:lnTo>
                        <a:pt x="1698" y="1782"/>
                      </a:lnTo>
                      <a:lnTo>
                        <a:pt x="1731" y="1767"/>
                      </a:lnTo>
                      <a:lnTo>
                        <a:pt x="1746" y="1767"/>
                      </a:lnTo>
                      <a:lnTo>
                        <a:pt x="1794" y="1782"/>
                      </a:lnTo>
                      <a:lnTo>
                        <a:pt x="1827" y="1810"/>
                      </a:lnTo>
                      <a:lnTo>
                        <a:pt x="1842" y="1854"/>
                      </a:lnTo>
                      <a:lnTo>
                        <a:pt x="1842" y="1897"/>
                      </a:lnTo>
                      <a:lnTo>
                        <a:pt x="1842" y="1941"/>
                      </a:lnTo>
                      <a:lnTo>
                        <a:pt x="1810" y="1971"/>
                      </a:lnTo>
                      <a:lnTo>
                        <a:pt x="1762" y="1999"/>
                      </a:lnTo>
                      <a:lnTo>
                        <a:pt x="1731" y="2014"/>
                      </a:lnTo>
                      <a:lnTo>
                        <a:pt x="1683" y="2014"/>
                      </a:lnTo>
                      <a:lnTo>
                        <a:pt x="1635" y="2014"/>
                      </a:lnTo>
                      <a:lnTo>
                        <a:pt x="1602" y="1999"/>
                      </a:lnTo>
                      <a:lnTo>
                        <a:pt x="1554" y="1956"/>
                      </a:lnTo>
                      <a:lnTo>
                        <a:pt x="1537" y="1927"/>
                      </a:lnTo>
                      <a:lnTo>
                        <a:pt x="1537" y="1897"/>
                      </a:lnTo>
                      <a:lnTo>
                        <a:pt x="1537" y="1869"/>
                      </a:lnTo>
                      <a:lnTo>
                        <a:pt x="1554" y="1810"/>
                      </a:lnTo>
                      <a:lnTo>
                        <a:pt x="1537" y="1795"/>
                      </a:lnTo>
                      <a:lnTo>
                        <a:pt x="1522" y="1825"/>
                      </a:lnTo>
                      <a:lnTo>
                        <a:pt x="1506" y="1839"/>
                      </a:lnTo>
                      <a:lnTo>
                        <a:pt x="1506" y="1869"/>
                      </a:lnTo>
                      <a:lnTo>
                        <a:pt x="1474" y="1897"/>
                      </a:lnTo>
                      <a:lnTo>
                        <a:pt x="1441" y="1941"/>
                      </a:lnTo>
                      <a:lnTo>
                        <a:pt x="1393" y="1971"/>
                      </a:lnTo>
                      <a:lnTo>
                        <a:pt x="1345" y="1999"/>
                      </a:lnTo>
                      <a:lnTo>
                        <a:pt x="1297" y="2014"/>
                      </a:lnTo>
                      <a:lnTo>
                        <a:pt x="1234" y="2027"/>
                      </a:lnTo>
                      <a:lnTo>
                        <a:pt x="1186" y="2027"/>
                      </a:lnTo>
                      <a:lnTo>
                        <a:pt x="1121" y="2027"/>
                      </a:lnTo>
                      <a:lnTo>
                        <a:pt x="1073" y="2027"/>
                      </a:lnTo>
                      <a:lnTo>
                        <a:pt x="913" y="1971"/>
                      </a:lnTo>
                      <a:lnTo>
                        <a:pt x="769" y="1912"/>
                      </a:lnTo>
                      <a:lnTo>
                        <a:pt x="608" y="1839"/>
                      </a:lnTo>
                      <a:lnTo>
                        <a:pt x="528" y="1825"/>
                      </a:lnTo>
                      <a:lnTo>
                        <a:pt x="497" y="1825"/>
                      </a:lnTo>
                      <a:lnTo>
                        <a:pt x="447" y="1825"/>
                      </a:lnTo>
                      <a:lnTo>
                        <a:pt x="416" y="1854"/>
                      </a:lnTo>
                      <a:lnTo>
                        <a:pt x="399" y="1882"/>
                      </a:lnTo>
                      <a:lnTo>
                        <a:pt x="384" y="1912"/>
                      </a:lnTo>
                      <a:lnTo>
                        <a:pt x="399" y="1941"/>
                      </a:lnTo>
                      <a:lnTo>
                        <a:pt x="416" y="1956"/>
                      </a:lnTo>
                      <a:lnTo>
                        <a:pt x="432" y="1971"/>
                      </a:lnTo>
                      <a:lnTo>
                        <a:pt x="447" y="1971"/>
                      </a:lnTo>
                      <a:lnTo>
                        <a:pt x="480" y="1971"/>
                      </a:lnTo>
                      <a:lnTo>
                        <a:pt x="512" y="1956"/>
                      </a:lnTo>
                      <a:lnTo>
                        <a:pt x="528" y="1941"/>
                      </a:lnTo>
                      <a:lnTo>
                        <a:pt x="545" y="1927"/>
                      </a:lnTo>
                      <a:lnTo>
                        <a:pt x="528" y="1882"/>
                      </a:lnTo>
                      <a:lnTo>
                        <a:pt x="528" y="1869"/>
                      </a:lnTo>
                      <a:lnTo>
                        <a:pt x="593" y="1882"/>
                      </a:lnTo>
                      <a:lnTo>
                        <a:pt x="641" y="1897"/>
                      </a:lnTo>
                      <a:lnTo>
                        <a:pt x="752" y="1956"/>
                      </a:lnTo>
                      <a:lnTo>
                        <a:pt x="721" y="1956"/>
                      </a:lnTo>
                      <a:lnTo>
                        <a:pt x="689" y="1956"/>
                      </a:lnTo>
                      <a:lnTo>
                        <a:pt x="625" y="1984"/>
                      </a:lnTo>
                      <a:lnTo>
                        <a:pt x="545" y="2014"/>
                      </a:lnTo>
                      <a:lnTo>
                        <a:pt x="480" y="2042"/>
                      </a:lnTo>
                      <a:lnTo>
                        <a:pt x="447" y="2042"/>
                      </a:lnTo>
                      <a:lnTo>
                        <a:pt x="416" y="2027"/>
                      </a:lnTo>
                      <a:lnTo>
                        <a:pt x="384" y="1999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06" name="Freeform 120"/>
                <p:cNvSpPr>
                  <a:spLocks/>
                </p:cNvSpPr>
                <p:nvPr/>
              </p:nvSpPr>
              <p:spPr bwMode="auto">
                <a:xfrm>
                  <a:off x="4633" y="4103"/>
                  <a:ext cx="654" cy="127"/>
                </a:xfrm>
                <a:custGeom>
                  <a:avLst/>
                  <a:gdLst>
                    <a:gd name="T0" fmla="*/ 1 w 2197"/>
                    <a:gd name="T1" fmla="*/ 20 h 783"/>
                    <a:gd name="T2" fmla="*/ 0 w 2197"/>
                    <a:gd name="T3" fmla="*/ 19 h 783"/>
                    <a:gd name="T4" fmla="*/ 21 w 2197"/>
                    <a:gd name="T5" fmla="*/ 19 h 783"/>
                    <a:gd name="T6" fmla="*/ 91 w 2197"/>
                    <a:gd name="T7" fmla="*/ 20 h 783"/>
                    <a:gd name="T8" fmla="*/ 101 w 2197"/>
                    <a:gd name="T9" fmla="*/ 19 h 783"/>
                    <a:gd name="T10" fmla="*/ 102 w 2197"/>
                    <a:gd name="T11" fmla="*/ 19 h 783"/>
                    <a:gd name="T12" fmla="*/ 102 w 2197"/>
                    <a:gd name="T13" fmla="*/ 14 h 783"/>
                    <a:gd name="T14" fmla="*/ 102 w 2197"/>
                    <a:gd name="T15" fmla="*/ 14 h 783"/>
                    <a:gd name="T16" fmla="*/ 124 w 2197"/>
                    <a:gd name="T17" fmla="*/ 14 h 783"/>
                    <a:gd name="T18" fmla="*/ 134 w 2197"/>
                    <a:gd name="T19" fmla="*/ 14 h 783"/>
                    <a:gd name="T20" fmla="*/ 142 w 2197"/>
                    <a:gd name="T21" fmla="*/ 13 h 783"/>
                    <a:gd name="T22" fmla="*/ 152 w 2197"/>
                    <a:gd name="T23" fmla="*/ 13 h 783"/>
                    <a:gd name="T24" fmla="*/ 160 w 2197"/>
                    <a:gd name="T25" fmla="*/ 11 h 783"/>
                    <a:gd name="T26" fmla="*/ 169 w 2197"/>
                    <a:gd name="T27" fmla="*/ 10 h 783"/>
                    <a:gd name="T28" fmla="*/ 176 w 2197"/>
                    <a:gd name="T29" fmla="*/ 8 h 783"/>
                    <a:gd name="T30" fmla="*/ 182 w 2197"/>
                    <a:gd name="T31" fmla="*/ 6 h 783"/>
                    <a:gd name="T32" fmla="*/ 188 w 2197"/>
                    <a:gd name="T33" fmla="*/ 4 h 783"/>
                    <a:gd name="T34" fmla="*/ 193 w 2197"/>
                    <a:gd name="T35" fmla="*/ 0 h 783"/>
                    <a:gd name="T36" fmla="*/ 195 w 2197"/>
                    <a:gd name="T37" fmla="*/ 0 h 783"/>
                    <a:gd name="T38" fmla="*/ 195 w 2197"/>
                    <a:gd name="T39" fmla="*/ 1 h 783"/>
                    <a:gd name="T40" fmla="*/ 193 w 2197"/>
                    <a:gd name="T41" fmla="*/ 2 h 783"/>
                    <a:gd name="T42" fmla="*/ 192 w 2197"/>
                    <a:gd name="T43" fmla="*/ 4 h 783"/>
                    <a:gd name="T44" fmla="*/ 188 w 2197"/>
                    <a:gd name="T45" fmla="*/ 6 h 783"/>
                    <a:gd name="T46" fmla="*/ 182 w 2197"/>
                    <a:gd name="T47" fmla="*/ 8 h 783"/>
                    <a:gd name="T48" fmla="*/ 178 w 2197"/>
                    <a:gd name="T49" fmla="*/ 9 h 783"/>
                    <a:gd name="T50" fmla="*/ 172 w 2197"/>
                    <a:gd name="T51" fmla="*/ 11 h 783"/>
                    <a:gd name="T52" fmla="*/ 165 w 2197"/>
                    <a:gd name="T53" fmla="*/ 12 h 783"/>
                    <a:gd name="T54" fmla="*/ 158 w 2197"/>
                    <a:gd name="T55" fmla="*/ 13 h 783"/>
                    <a:gd name="T56" fmla="*/ 151 w 2197"/>
                    <a:gd name="T57" fmla="*/ 13 h 783"/>
                    <a:gd name="T58" fmla="*/ 138 w 2197"/>
                    <a:gd name="T59" fmla="*/ 14 h 783"/>
                    <a:gd name="T60" fmla="*/ 132 w 2197"/>
                    <a:gd name="T61" fmla="*/ 15 h 783"/>
                    <a:gd name="T62" fmla="*/ 125 w 2197"/>
                    <a:gd name="T63" fmla="*/ 15 h 783"/>
                    <a:gd name="T64" fmla="*/ 107 w 2197"/>
                    <a:gd name="T65" fmla="*/ 15 h 783"/>
                    <a:gd name="T66" fmla="*/ 105 w 2197"/>
                    <a:gd name="T67" fmla="*/ 16 h 783"/>
                    <a:gd name="T68" fmla="*/ 105 w 2197"/>
                    <a:gd name="T69" fmla="*/ 21 h 783"/>
                    <a:gd name="T70" fmla="*/ 1 w 2197"/>
                    <a:gd name="T71" fmla="*/ 20 h 78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2197" h="783">
                      <a:moveTo>
                        <a:pt x="17" y="768"/>
                      </a:moveTo>
                      <a:lnTo>
                        <a:pt x="0" y="740"/>
                      </a:lnTo>
                      <a:lnTo>
                        <a:pt x="242" y="740"/>
                      </a:lnTo>
                      <a:lnTo>
                        <a:pt x="1027" y="753"/>
                      </a:lnTo>
                      <a:lnTo>
                        <a:pt x="1138" y="740"/>
                      </a:lnTo>
                      <a:lnTo>
                        <a:pt x="1155" y="740"/>
                      </a:lnTo>
                      <a:lnTo>
                        <a:pt x="1155" y="551"/>
                      </a:lnTo>
                      <a:lnTo>
                        <a:pt x="1155" y="536"/>
                      </a:lnTo>
                      <a:lnTo>
                        <a:pt x="1395" y="536"/>
                      </a:lnTo>
                      <a:lnTo>
                        <a:pt x="1508" y="521"/>
                      </a:lnTo>
                      <a:lnTo>
                        <a:pt x="1604" y="508"/>
                      </a:lnTo>
                      <a:lnTo>
                        <a:pt x="1716" y="478"/>
                      </a:lnTo>
                      <a:lnTo>
                        <a:pt x="1812" y="434"/>
                      </a:lnTo>
                      <a:lnTo>
                        <a:pt x="1909" y="377"/>
                      </a:lnTo>
                      <a:lnTo>
                        <a:pt x="1988" y="319"/>
                      </a:lnTo>
                      <a:lnTo>
                        <a:pt x="2053" y="247"/>
                      </a:lnTo>
                      <a:lnTo>
                        <a:pt x="2117" y="159"/>
                      </a:lnTo>
                      <a:lnTo>
                        <a:pt x="2180" y="0"/>
                      </a:lnTo>
                      <a:lnTo>
                        <a:pt x="2197" y="15"/>
                      </a:lnTo>
                      <a:lnTo>
                        <a:pt x="2197" y="43"/>
                      </a:lnTo>
                      <a:lnTo>
                        <a:pt x="2180" y="87"/>
                      </a:lnTo>
                      <a:lnTo>
                        <a:pt x="2165" y="159"/>
                      </a:lnTo>
                      <a:lnTo>
                        <a:pt x="2117" y="217"/>
                      </a:lnTo>
                      <a:lnTo>
                        <a:pt x="2053" y="291"/>
                      </a:lnTo>
                      <a:lnTo>
                        <a:pt x="2005" y="347"/>
                      </a:lnTo>
                      <a:lnTo>
                        <a:pt x="1940" y="406"/>
                      </a:lnTo>
                      <a:lnTo>
                        <a:pt x="1861" y="449"/>
                      </a:lnTo>
                      <a:lnTo>
                        <a:pt x="1781" y="493"/>
                      </a:lnTo>
                      <a:lnTo>
                        <a:pt x="1700" y="508"/>
                      </a:lnTo>
                      <a:lnTo>
                        <a:pt x="1556" y="551"/>
                      </a:lnTo>
                      <a:lnTo>
                        <a:pt x="1491" y="564"/>
                      </a:lnTo>
                      <a:lnTo>
                        <a:pt x="1412" y="564"/>
                      </a:lnTo>
                      <a:lnTo>
                        <a:pt x="1203" y="579"/>
                      </a:lnTo>
                      <a:lnTo>
                        <a:pt x="1188" y="594"/>
                      </a:lnTo>
                      <a:lnTo>
                        <a:pt x="1188" y="783"/>
                      </a:lnTo>
                      <a:lnTo>
                        <a:pt x="17" y="768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07" name="Freeform 121"/>
                <p:cNvSpPr>
                  <a:spLocks/>
                </p:cNvSpPr>
                <p:nvPr/>
              </p:nvSpPr>
              <p:spPr bwMode="auto">
                <a:xfrm>
                  <a:off x="5698" y="4225"/>
                  <a:ext cx="15" cy="3"/>
                </a:xfrm>
                <a:custGeom>
                  <a:avLst/>
                  <a:gdLst>
                    <a:gd name="T0" fmla="*/ 0 w 48"/>
                    <a:gd name="T1" fmla="*/ 0 h 15"/>
                    <a:gd name="T2" fmla="*/ 2 w 48"/>
                    <a:gd name="T3" fmla="*/ 0 h 15"/>
                    <a:gd name="T4" fmla="*/ 5 w 48"/>
                    <a:gd name="T5" fmla="*/ 0 h 15"/>
                    <a:gd name="T6" fmla="*/ 3 w 48"/>
                    <a:gd name="T7" fmla="*/ 1 h 15"/>
                    <a:gd name="T8" fmla="*/ 0 w 48"/>
                    <a:gd name="T9" fmla="*/ 0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8" h="15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48" y="0"/>
                      </a:lnTo>
                      <a:lnTo>
                        <a:pt x="33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08" name="Freeform 122"/>
                <p:cNvSpPr>
                  <a:spLocks/>
                </p:cNvSpPr>
                <p:nvPr/>
              </p:nvSpPr>
              <p:spPr bwMode="auto">
                <a:xfrm>
                  <a:off x="4604" y="4060"/>
                  <a:ext cx="674" cy="160"/>
                </a:xfrm>
                <a:custGeom>
                  <a:avLst/>
                  <a:gdLst>
                    <a:gd name="T0" fmla="*/ 0 w 2261"/>
                    <a:gd name="T1" fmla="*/ 25 h 985"/>
                    <a:gd name="T2" fmla="*/ 1 w 2261"/>
                    <a:gd name="T3" fmla="*/ 24 h 985"/>
                    <a:gd name="T4" fmla="*/ 10 w 2261"/>
                    <a:gd name="T5" fmla="*/ 24 h 985"/>
                    <a:gd name="T6" fmla="*/ 101 w 2261"/>
                    <a:gd name="T7" fmla="*/ 24 h 985"/>
                    <a:gd name="T8" fmla="*/ 101 w 2261"/>
                    <a:gd name="T9" fmla="*/ 24 h 985"/>
                    <a:gd name="T10" fmla="*/ 103 w 2261"/>
                    <a:gd name="T11" fmla="*/ 19 h 985"/>
                    <a:gd name="T12" fmla="*/ 124 w 2261"/>
                    <a:gd name="T13" fmla="*/ 19 h 985"/>
                    <a:gd name="T14" fmla="*/ 135 w 2261"/>
                    <a:gd name="T15" fmla="*/ 18 h 985"/>
                    <a:gd name="T16" fmla="*/ 145 w 2261"/>
                    <a:gd name="T17" fmla="*/ 18 h 985"/>
                    <a:gd name="T18" fmla="*/ 155 w 2261"/>
                    <a:gd name="T19" fmla="*/ 17 h 985"/>
                    <a:gd name="T20" fmla="*/ 164 w 2261"/>
                    <a:gd name="T21" fmla="*/ 16 h 985"/>
                    <a:gd name="T22" fmla="*/ 172 w 2261"/>
                    <a:gd name="T23" fmla="*/ 15 h 985"/>
                    <a:gd name="T24" fmla="*/ 177 w 2261"/>
                    <a:gd name="T25" fmla="*/ 14 h 985"/>
                    <a:gd name="T26" fmla="*/ 181 w 2261"/>
                    <a:gd name="T27" fmla="*/ 13 h 985"/>
                    <a:gd name="T28" fmla="*/ 184 w 2261"/>
                    <a:gd name="T29" fmla="*/ 11 h 985"/>
                    <a:gd name="T30" fmla="*/ 188 w 2261"/>
                    <a:gd name="T31" fmla="*/ 10 h 985"/>
                    <a:gd name="T32" fmla="*/ 191 w 2261"/>
                    <a:gd name="T33" fmla="*/ 8 h 985"/>
                    <a:gd name="T34" fmla="*/ 192 w 2261"/>
                    <a:gd name="T35" fmla="*/ 6 h 985"/>
                    <a:gd name="T36" fmla="*/ 195 w 2261"/>
                    <a:gd name="T37" fmla="*/ 3 h 985"/>
                    <a:gd name="T38" fmla="*/ 197 w 2261"/>
                    <a:gd name="T39" fmla="*/ 0 h 985"/>
                    <a:gd name="T40" fmla="*/ 199 w 2261"/>
                    <a:gd name="T41" fmla="*/ 0 h 985"/>
                    <a:gd name="T42" fmla="*/ 201 w 2261"/>
                    <a:gd name="T43" fmla="*/ 0 h 985"/>
                    <a:gd name="T44" fmla="*/ 201 w 2261"/>
                    <a:gd name="T45" fmla="*/ 2 h 985"/>
                    <a:gd name="T46" fmla="*/ 201 w 2261"/>
                    <a:gd name="T47" fmla="*/ 3 h 985"/>
                    <a:gd name="T48" fmla="*/ 201 w 2261"/>
                    <a:gd name="T49" fmla="*/ 5 h 985"/>
                    <a:gd name="T50" fmla="*/ 198 w 2261"/>
                    <a:gd name="T51" fmla="*/ 7 h 985"/>
                    <a:gd name="T52" fmla="*/ 194 w 2261"/>
                    <a:gd name="T53" fmla="*/ 10 h 985"/>
                    <a:gd name="T54" fmla="*/ 188 w 2261"/>
                    <a:gd name="T55" fmla="*/ 13 h 985"/>
                    <a:gd name="T56" fmla="*/ 182 w 2261"/>
                    <a:gd name="T57" fmla="*/ 15 h 985"/>
                    <a:gd name="T58" fmla="*/ 175 w 2261"/>
                    <a:gd name="T59" fmla="*/ 16 h 985"/>
                    <a:gd name="T60" fmla="*/ 168 w 2261"/>
                    <a:gd name="T61" fmla="*/ 18 h 985"/>
                    <a:gd name="T62" fmla="*/ 161 w 2261"/>
                    <a:gd name="T63" fmla="*/ 19 h 985"/>
                    <a:gd name="T64" fmla="*/ 153 w 2261"/>
                    <a:gd name="T65" fmla="*/ 19 h 985"/>
                    <a:gd name="T66" fmla="*/ 145 w 2261"/>
                    <a:gd name="T67" fmla="*/ 20 h 985"/>
                    <a:gd name="T68" fmla="*/ 137 w 2261"/>
                    <a:gd name="T69" fmla="*/ 20 h 985"/>
                    <a:gd name="T70" fmla="*/ 128 w 2261"/>
                    <a:gd name="T71" fmla="*/ 20 h 985"/>
                    <a:gd name="T72" fmla="*/ 118 w 2261"/>
                    <a:gd name="T73" fmla="*/ 20 h 985"/>
                    <a:gd name="T74" fmla="*/ 110 w 2261"/>
                    <a:gd name="T75" fmla="*/ 20 h 985"/>
                    <a:gd name="T76" fmla="*/ 108 w 2261"/>
                    <a:gd name="T77" fmla="*/ 20 h 985"/>
                    <a:gd name="T78" fmla="*/ 108 w 2261"/>
                    <a:gd name="T79" fmla="*/ 26 h 985"/>
                    <a:gd name="T80" fmla="*/ 107 w 2261"/>
                    <a:gd name="T81" fmla="*/ 26 h 985"/>
                    <a:gd name="T82" fmla="*/ 1 w 2261"/>
                    <a:gd name="T83" fmla="*/ 26 h 985"/>
                    <a:gd name="T84" fmla="*/ 0 w 2261"/>
                    <a:gd name="T85" fmla="*/ 25 h 98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261" h="985">
                      <a:moveTo>
                        <a:pt x="0" y="956"/>
                      </a:moveTo>
                      <a:lnTo>
                        <a:pt x="17" y="926"/>
                      </a:lnTo>
                      <a:lnTo>
                        <a:pt x="113" y="911"/>
                      </a:lnTo>
                      <a:lnTo>
                        <a:pt x="1138" y="926"/>
                      </a:lnTo>
                      <a:lnTo>
                        <a:pt x="1138" y="911"/>
                      </a:lnTo>
                      <a:lnTo>
                        <a:pt x="1155" y="709"/>
                      </a:lnTo>
                      <a:lnTo>
                        <a:pt x="1395" y="709"/>
                      </a:lnTo>
                      <a:lnTo>
                        <a:pt x="1524" y="694"/>
                      </a:lnTo>
                      <a:lnTo>
                        <a:pt x="1635" y="681"/>
                      </a:lnTo>
                      <a:lnTo>
                        <a:pt x="1748" y="651"/>
                      </a:lnTo>
                      <a:lnTo>
                        <a:pt x="1844" y="607"/>
                      </a:lnTo>
                      <a:lnTo>
                        <a:pt x="1940" y="551"/>
                      </a:lnTo>
                      <a:lnTo>
                        <a:pt x="1988" y="520"/>
                      </a:lnTo>
                      <a:lnTo>
                        <a:pt x="2036" y="477"/>
                      </a:lnTo>
                      <a:lnTo>
                        <a:pt x="2069" y="419"/>
                      </a:lnTo>
                      <a:lnTo>
                        <a:pt x="2117" y="362"/>
                      </a:lnTo>
                      <a:lnTo>
                        <a:pt x="2149" y="303"/>
                      </a:lnTo>
                      <a:lnTo>
                        <a:pt x="2165" y="245"/>
                      </a:lnTo>
                      <a:lnTo>
                        <a:pt x="2197" y="130"/>
                      </a:lnTo>
                      <a:lnTo>
                        <a:pt x="2213" y="0"/>
                      </a:lnTo>
                      <a:lnTo>
                        <a:pt x="2245" y="0"/>
                      </a:lnTo>
                      <a:lnTo>
                        <a:pt x="2261" y="15"/>
                      </a:lnTo>
                      <a:lnTo>
                        <a:pt x="2261" y="71"/>
                      </a:lnTo>
                      <a:lnTo>
                        <a:pt x="2261" y="130"/>
                      </a:lnTo>
                      <a:lnTo>
                        <a:pt x="2261" y="202"/>
                      </a:lnTo>
                      <a:lnTo>
                        <a:pt x="2228" y="260"/>
                      </a:lnTo>
                      <a:lnTo>
                        <a:pt x="2180" y="390"/>
                      </a:lnTo>
                      <a:lnTo>
                        <a:pt x="2117" y="492"/>
                      </a:lnTo>
                      <a:lnTo>
                        <a:pt x="2053" y="564"/>
                      </a:lnTo>
                      <a:lnTo>
                        <a:pt x="1973" y="622"/>
                      </a:lnTo>
                      <a:lnTo>
                        <a:pt x="1892" y="666"/>
                      </a:lnTo>
                      <a:lnTo>
                        <a:pt x="1812" y="709"/>
                      </a:lnTo>
                      <a:lnTo>
                        <a:pt x="1716" y="738"/>
                      </a:lnTo>
                      <a:lnTo>
                        <a:pt x="1635" y="753"/>
                      </a:lnTo>
                      <a:lnTo>
                        <a:pt x="1539" y="768"/>
                      </a:lnTo>
                      <a:lnTo>
                        <a:pt x="1443" y="768"/>
                      </a:lnTo>
                      <a:lnTo>
                        <a:pt x="1332" y="768"/>
                      </a:lnTo>
                      <a:lnTo>
                        <a:pt x="1234" y="768"/>
                      </a:lnTo>
                      <a:lnTo>
                        <a:pt x="1219" y="768"/>
                      </a:lnTo>
                      <a:lnTo>
                        <a:pt x="1219" y="985"/>
                      </a:lnTo>
                      <a:lnTo>
                        <a:pt x="1203" y="985"/>
                      </a:lnTo>
                      <a:lnTo>
                        <a:pt x="17" y="970"/>
                      </a:lnTo>
                      <a:lnTo>
                        <a:pt x="0" y="956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09" name="Freeform 123"/>
                <p:cNvSpPr>
                  <a:spLocks/>
                </p:cNvSpPr>
                <p:nvPr/>
              </p:nvSpPr>
              <p:spPr bwMode="auto">
                <a:xfrm>
                  <a:off x="5732" y="4168"/>
                  <a:ext cx="19" cy="46"/>
                </a:xfrm>
                <a:custGeom>
                  <a:avLst/>
                  <a:gdLst>
                    <a:gd name="T0" fmla="*/ 4 w 64"/>
                    <a:gd name="T1" fmla="*/ 6 h 275"/>
                    <a:gd name="T2" fmla="*/ 4 w 64"/>
                    <a:gd name="T3" fmla="*/ 4 h 275"/>
                    <a:gd name="T4" fmla="*/ 3 w 64"/>
                    <a:gd name="T5" fmla="*/ 3 h 275"/>
                    <a:gd name="T6" fmla="*/ 1 w 64"/>
                    <a:gd name="T7" fmla="*/ 2 h 275"/>
                    <a:gd name="T8" fmla="*/ 0 w 64"/>
                    <a:gd name="T9" fmla="*/ 1 h 275"/>
                    <a:gd name="T10" fmla="*/ 0 w 64"/>
                    <a:gd name="T11" fmla="*/ 0 h 275"/>
                    <a:gd name="T12" fmla="*/ 3 w 64"/>
                    <a:gd name="T13" fmla="*/ 2 h 275"/>
                    <a:gd name="T14" fmla="*/ 6 w 64"/>
                    <a:gd name="T15" fmla="*/ 3 h 275"/>
                    <a:gd name="T16" fmla="*/ 6 w 64"/>
                    <a:gd name="T17" fmla="*/ 5 h 275"/>
                    <a:gd name="T18" fmla="*/ 4 w 64"/>
                    <a:gd name="T19" fmla="*/ 7 h 275"/>
                    <a:gd name="T20" fmla="*/ 3 w 64"/>
                    <a:gd name="T21" fmla="*/ 8 h 275"/>
                    <a:gd name="T22" fmla="*/ 3 w 64"/>
                    <a:gd name="T23" fmla="*/ 7 h 275"/>
                    <a:gd name="T24" fmla="*/ 3 w 64"/>
                    <a:gd name="T25" fmla="*/ 7 h 275"/>
                    <a:gd name="T26" fmla="*/ 4 w 64"/>
                    <a:gd name="T27" fmla="*/ 6 h 27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" h="275">
                      <a:moveTo>
                        <a:pt x="48" y="217"/>
                      </a:moveTo>
                      <a:lnTo>
                        <a:pt x="48" y="158"/>
                      </a:lnTo>
                      <a:lnTo>
                        <a:pt x="31" y="102"/>
                      </a:lnTo>
                      <a:lnTo>
                        <a:pt x="16" y="58"/>
                      </a:lnTo>
                      <a:lnTo>
                        <a:pt x="0" y="15"/>
                      </a:lnTo>
                      <a:lnTo>
                        <a:pt x="0" y="0"/>
                      </a:lnTo>
                      <a:lnTo>
                        <a:pt x="31" y="58"/>
                      </a:lnTo>
                      <a:lnTo>
                        <a:pt x="64" y="115"/>
                      </a:lnTo>
                      <a:lnTo>
                        <a:pt x="64" y="188"/>
                      </a:lnTo>
                      <a:lnTo>
                        <a:pt x="48" y="260"/>
                      </a:lnTo>
                      <a:lnTo>
                        <a:pt x="31" y="275"/>
                      </a:lnTo>
                      <a:lnTo>
                        <a:pt x="31" y="260"/>
                      </a:lnTo>
                      <a:lnTo>
                        <a:pt x="31" y="245"/>
                      </a:lnTo>
                      <a:lnTo>
                        <a:pt x="48" y="217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10" name="Freeform 124"/>
                <p:cNvSpPr>
                  <a:spLocks/>
                </p:cNvSpPr>
                <p:nvPr/>
              </p:nvSpPr>
              <p:spPr bwMode="auto">
                <a:xfrm>
                  <a:off x="5469" y="4129"/>
                  <a:ext cx="172" cy="85"/>
                </a:xfrm>
                <a:custGeom>
                  <a:avLst/>
                  <a:gdLst>
                    <a:gd name="T0" fmla="*/ 34 w 577"/>
                    <a:gd name="T1" fmla="*/ 12 h 522"/>
                    <a:gd name="T2" fmla="*/ 36 w 577"/>
                    <a:gd name="T3" fmla="*/ 12 h 522"/>
                    <a:gd name="T4" fmla="*/ 37 w 577"/>
                    <a:gd name="T5" fmla="*/ 12 h 522"/>
                    <a:gd name="T6" fmla="*/ 38 w 577"/>
                    <a:gd name="T7" fmla="*/ 12 h 522"/>
                    <a:gd name="T8" fmla="*/ 38 w 577"/>
                    <a:gd name="T9" fmla="*/ 12 h 522"/>
                    <a:gd name="T10" fmla="*/ 33 w 577"/>
                    <a:gd name="T11" fmla="*/ 11 h 522"/>
                    <a:gd name="T12" fmla="*/ 30 w 577"/>
                    <a:gd name="T13" fmla="*/ 10 h 522"/>
                    <a:gd name="T14" fmla="*/ 30 w 577"/>
                    <a:gd name="T15" fmla="*/ 9 h 522"/>
                    <a:gd name="T16" fmla="*/ 30 w 577"/>
                    <a:gd name="T17" fmla="*/ 9 h 522"/>
                    <a:gd name="T18" fmla="*/ 33 w 577"/>
                    <a:gd name="T19" fmla="*/ 8 h 522"/>
                    <a:gd name="T20" fmla="*/ 36 w 577"/>
                    <a:gd name="T21" fmla="*/ 9 h 522"/>
                    <a:gd name="T22" fmla="*/ 38 w 577"/>
                    <a:gd name="T23" fmla="*/ 9 h 522"/>
                    <a:gd name="T24" fmla="*/ 41 w 577"/>
                    <a:gd name="T25" fmla="*/ 10 h 522"/>
                    <a:gd name="T26" fmla="*/ 44 w 577"/>
                    <a:gd name="T27" fmla="*/ 10 h 522"/>
                    <a:gd name="T28" fmla="*/ 44 w 577"/>
                    <a:gd name="T29" fmla="*/ 10 h 522"/>
                    <a:gd name="T30" fmla="*/ 40 w 577"/>
                    <a:gd name="T31" fmla="*/ 8 h 522"/>
                    <a:gd name="T32" fmla="*/ 37 w 577"/>
                    <a:gd name="T33" fmla="*/ 8 h 522"/>
                    <a:gd name="T34" fmla="*/ 34 w 577"/>
                    <a:gd name="T35" fmla="*/ 7 h 522"/>
                    <a:gd name="T36" fmla="*/ 30 w 577"/>
                    <a:gd name="T37" fmla="*/ 7 h 522"/>
                    <a:gd name="T38" fmla="*/ 27 w 577"/>
                    <a:gd name="T39" fmla="*/ 7 h 522"/>
                    <a:gd name="T40" fmla="*/ 26 w 577"/>
                    <a:gd name="T41" fmla="*/ 8 h 522"/>
                    <a:gd name="T42" fmla="*/ 26 w 577"/>
                    <a:gd name="T43" fmla="*/ 8 h 522"/>
                    <a:gd name="T44" fmla="*/ 24 w 577"/>
                    <a:gd name="T45" fmla="*/ 9 h 522"/>
                    <a:gd name="T46" fmla="*/ 28 w 577"/>
                    <a:gd name="T47" fmla="*/ 11 h 522"/>
                    <a:gd name="T48" fmla="*/ 34 w 577"/>
                    <a:gd name="T49" fmla="*/ 12 h 522"/>
                    <a:gd name="T50" fmla="*/ 30 w 577"/>
                    <a:gd name="T51" fmla="*/ 12 h 522"/>
                    <a:gd name="T52" fmla="*/ 27 w 577"/>
                    <a:gd name="T53" fmla="*/ 11 h 522"/>
                    <a:gd name="T54" fmla="*/ 24 w 577"/>
                    <a:gd name="T55" fmla="*/ 10 h 522"/>
                    <a:gd name="T56" fmla="*/ 23 w 577"/>
                    <a:gd name="T57" fmla="*/ 9 h 522"/>
                    <a:gd name="T58" fmla="*/ 23 w 577"/>
                    <a:gd name="T59" fmla="*/ 8 h 522"/>
                    <a:gd name="T60" fmla="*/ 23 w 577"/>
                    <a:gd name="T61" fmla="*/ 8 h 522"/>
                    <a:gd name="T62" fmla="*/ 23 w 577"/>
                    <a:gd name="T63" fmla="*/ 7 h 522"/>
                    <a:gd name="T64" fmla="*/ 21 w 577"/>
                    <a:gd name="T65" fmla="*/ 7 h 522"/>
                    <a:gd name="T66" fmla="*/ 17 w 577"/>
                    <a:gd name="T67" fmla="*/ 8 h 522"/>
                    <a:gd name="T68" fmla="*/ 16 w 577"/>
                    <a:gd name="T69" fmla="*/ 8 h 522"/>
                    <a:gd name="T70" fmla="*/ 13 w 577"/>
                    <a:gd name="T71" fmla="*/ 8 h 522"/>
                    <a:gd name="T72" fmla="*/ 10 w 577"/>
                    <a:gd name="T73" fmla="*/ 7 h 522"/>
                    <a:gd name="T74" fmla="*/ 9 w 577"/>
                    <a:gd name="T75" fmla="*/ 7 h 522"/>
                    <a:gd name="T76" fmla="*/ 6 w 577"/>
                    <a:gd name="T77" fmla="*/ 5 h 522"/>
                    <a:gd name="T78" fmla="*/ 6 w 577"/>
                    <a:gd name="T79" fmla="*/ 4 h 522"/>
                    <a:gd name="T80" fmla="*/ 3 w 577"/>
                    <a:gd name="T81" fmla="*/ 2 h 522"/>
                    <a:gd name="T82" fmla="*/ 0 w 577"/>
                    <a:gd name="T83" fmla="*/ 0 h 522"/>
                    <a:gd name="T84" fmla="*/ 10 w 577"/>
                    <a:gd name="T85" fmla="*/ 1 h 522"/>
                    <a:gd name="T86" fmla="*/ 23 w 577"/>
                    <a:gd name="T87" fmla="*/ 3 h 522"/>
                    <a:gd name="T88" fmla="*/ 26 w 577"/>
                    <a:gd name="T89" fmla="*/ 3 h 522"/>
                    <a:gd name="T90" fmla="*/ 26 w 577"/>
                    <a:gd name="T91" fmla="*/ 4 h 522"/>
                    <a:gd name="T92" fmla="*/ 27 w 577"/>
                    <a:gd name="T93" fmla="*/ 5 h 522"/>
                    <a:gd name="T94" fmla="*/ 27 w 577"/>
                    <a:gd name="T95" fmla="*/ 5 h 522"/>
                    <a:gd name="T96" fmla="*/ 26 w 577"/>
                    <a:gd name="T97" fmla="*/ 5 h 522"/>
                    <a:gd name="T98" fmla="*/ 26 w 577"/>
                    <a:gd name="T99" fmla="*/ 6 h 522"/>
                    <a:gd name="T100" fmla="*/ 27 w 577"/>
                    <a:gd name="T101" fmla="*/ 7 h 522"/>
                    <a:gd name="T102" fmla="*/ 28 w 577"/>
                    <a:gd name="T103" fmla="*/ 6 h 522"/>
                    <a:gd name="T104" fmla="*/ 31 w 577"/>
                    <a:gd name="T105" fmla="*/ 6 h 522"/>
                    <a:gd name="T106" fmla="*/ 36 w 577"/>
                    <a:gd name="T107" fmla="*/ 7 h 522"/>
                    <a:gd name="T108" fmla="*/ 41 w 577"/>
                    <a:gd name="T109" fmla="*/ 8 h 522"/>
                    <a:gd name="T110" fmla="*/ 46 w 577"/>
                    <a:gd name="T111" fmla="*/ 10 h 522"/>
                    <a:gd name="T112" fmla="*/ 47 w 577"/>
                    <a:gd name="T113" fmla="*/ 11 h 522"/>
                    <a:gd name="T114" fmla="*/ 51 w 577"/>
                    <a:gd name="T115" fmla="*/ 14 h 522"/>
                    <a:gd name="T116" fmla="*/ 41 w 577"/>
                    <a:gd name="T117" fmla="*/ 13 h 522"/>
                    <a:gd name="T118" fmla="*/ 37 w 577"/>
                    <a:gd name="T119" fmla="*/ 13 h 522"/>
                    <a:gd name="T120" fmla="*/ 34 w 577"/>
                    <a:gd name="T121" fmla="*/ 12 h 52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577" h="522">
                      <a:moveTo>
                        <a:pt x="385" y="464"/>
                      </a:moveTo>
                      <a:lnTo>
                        <a:pt x="401" y="464"/>
                      </a:lnTo>
                      <a:lnTo>
                        <a:pt x="416" y="464"/>
                      </a:lnTo>
                      <a:lnTo>
                        <a:pt x="433" y="449"/>
                      </a:lnTo>
                      <a:lnTo>
                        <a:pt x="433" y="435"/>
                      </a:lnTo>
                      <a:lnTo>
                        <a:pt x="368" y="405"/>
                      </a:lnTo>
                      <a:lnTo>
                        <a:pt x="337" y="362"/>
                      </a:lnTo>
                      <a:lnTo>
                        <a:pt x="337" y="349"/>
                      </a:lnTo>
                      <a:lnTo>
                        <a:pt x="337" y="334"/>
                      </a:lnTo>
                      <a:lnTo>
                        <a:pt x="368" y="319"/>
                      </a:lnTo>
                      <a:lnTo>
                        <a:pt x="401" y="334"/>
                      </a:lnTo>
                      <a:lnTo>
                        <a:pt x="433" y="349"/>
                      </a:lnTo>
                      <a:lnTo>
                        <a:pt x="464" y="392"/>
                      </a:lnTo>
                      <a:lnTo>
                        <a:pt x="497" y="392"/>
                      </a:lnTo>
                      <a:lnTo>
                        <a:pt x="497" y="377"/>
                      </a:lnTo>
                      <a:lnTo>
                        <a:pt x="449" y="305"/>
                      </a:lnTo>
                      <a:lnTo>
                        <a:pt x="416" y="290"/>
                      </a:lnTo>
                      <a:lnTo>
                        <a:pt x="385" y="262"/>
                      </a:lnTo>
                      <a:lnTo>
                        <a:pt x="337" y="262"/>
                      </a:lnTo>
                      <a:lnTo>
                        <a:pt x="305" y="275"/>
                      </a:lnTo>
                      <a:lnTo>
                        <a:pt x="289" y="290"/>
                      </a:lnTo>
                      <a:lnTo>
                        <a:pt x="289" y="305"/>
                      </a:lnTo>
                      <a:lnTo>
                        <a:pt x="272" y="349"/>
                      </a:lnTo>
                      <a:lnTo>
                        <a:pt x="320" y="405"/>
                      </a:lnTo>
                      <a:lnTo>
                        <a:pt x="385" y="449"/>
                      </a:lnTo>
                      <a:lnTo>
                        <a:pt x="337" y="435"/>
                      </a:lnTo>
                      <a:lnTo>
                        <a:pt x="305" y="405"/>
                      </a:lnTo>
                      <a:lnTo>
                        <a:pt x="272" y="377"/>
                      </a:lnTo>
                      <a:lnTo>
                        <a:pt x="257" y="334"/>
                      </a:lnTo>
                      <a:lnTo>
                        <a:pt x="257" y="319"/>
                      </a:lnTo>
                      <a:lnTo>
                        <a:pt x="257" y="305"/>
                      </a:lnTo>
                      <a:lnTo>
                        <a:pt x="257" y="275"/>
                      </a:lnTo>
                      <a:lnTo>
                        <a:pt x="240" y="262"/>
                      </a:lnTo>
                      <a:lnTo>
                        <a:pt x="192" y="290"/>
                      </a:lnTo>
                      <a:lnTo>
                        <a:pt x="176" y="290"/>
                      </a:lnTo>
                      <a:lnTo>
                        <a:pt x="144" y="290"/>
                      </a:lnTo>
                      <a:lnTo>
                        <a:pt x="113" y="275"/>
                      </a:lnTo>
                      <a:lnTo>
                        <a:pt x="96" y="262"/>
                      </a:lnTo>
                      <a:lnTo>
                        <a:pt x="65" y="188"/>
                      </a:lnTo>
                      <a:lnTo>
                        <a:pt x="65" y="145"/>
                      </a:lnTo>
                      <a:lnTo>
                        <a:pt x="32" y="73"/>
                      </a:lnTo>
                      <a:lnTo>
                        <a:pt x="0" y="0"/>
                      </a:lnTo>
                      <a:lnTo>
                        <a:pt x="113" y="58"/>
                      </a:lnTo>
                      <a:lnTo>
                        <a:pt x="257" y="101"/>
                      </a:lnTo>
                      <a:lnTo>
                        <a:pt x="289" y="132"/>
                      </a:lnTo>
                      <a:lnTo>
                        <a:pt x="289" y="145"/>
                      </a:lnTo>
                      <a:lnTo>
                        <a:pt x="305" y="175"/>
                      </a:lnTo>
                      <a:lnTo>
                        <a:pt x="305" y="188"/>
                      </a:lnTo>
                      <a:lnTo>
                        <a:pt x="289" y="203"/>
                      </a:lnTo>
                      <a:lnTo>
                        <a:pt x="289" y="232"/>
                      </a:lnTo>
                      <a:lnTo>
                        <a:pt x="305" y="247"/>
                      </a:lnTo>
                      <a:lnTo>
                        <a:pt x="320" y="232"/>
                      </a:lnTo>
                      <a:lnTo>
                        <a:pt x="353" y="232"/>
                      </a:lnTo>
                      <a:lnTo>
                        <a:pt x="401" y="262"/>
                      </a:lnTo>
                      <a:lnTo>
                        <a:pt x="464" y="319"/>
                      </a:lnTo>
                      <a:lnTo>
                        <a:pt x="512" y="362"/>
                      </a:lnTo>
                      <a:lnTo>
                        <a:pt x="529" y="405"/>
                      </a:lnTo>
                      <a:lnTo>
                        <a:pt x="577" y="522"/>
                      </a:lnTo>
                      <a:lnTo>
                        <a:pt x="464" y="492"/>
                      </a:lnTo>
                      <a:lnTo>
                        <a:pt x="416" y="479"/>
                      </a:lnTo>
                      <a:lnTo>
                        <a:pt x="385" y="464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11" name="Freeform 125"/>
                <p:cNvSpPr>
                  <a:spLocks/>
                </p:cNvSpPr>
                <p:nvPr/>
              </p:nvSpPr>
              <p:spPr bwMode="auto">
                <a:xfrm>
                  <a:off x="4581" y="4204"/>
                  <a:ext cx="19" cy="7"/>
                </a:xfrm>
                <a:custGeom>
                  <a:avLst/>
                  <a:gdLst>
                    <a:gd name="T0" fmla="*/ 0 w 64"/>
                    <a:gd name="T1" fmla="*/ 1 h 43"/>
                    <a:gd name="T2" fmla="*/ 1 w 64"/>
                    <a:gd name="T3" fmla="*/ 0 h 43"/>
                    <a:gd name="T4" fmla="*/ 3 w 64"/>
                    <a:gd name="T5" fmla="*/ 0 h 43"/>
                    <a:gd name="T6" fmla="*/ 4 w 64"/>
                    <a:gd name="T7" fmla="*/ 0 h 43"/>
                    <a:gd name="T8" fmla="*/ 6 w 64"/>
                    <a:gd name="T9" fmla="*/ 0 h 43"/>
                    <a:gd name="T10" fmla="*/ 4 w 64"/>
                    <a:gd name="T11" fmla="*/ 1 h 43"/>
                    <a:gd name="T12" fmla="*/ 3 w 64"/>
                    <a:gd name="T13" fmla="*/ 1 h 43"/>
                    <a:gd name="T14" fmla="*/ 1 w 64"/>
                    <a:gd name="T15" fmla="*/ 1 h 43"/>
                    <a:gd name="T16" fmla="*/ 0 w 64"/>
                    <a:gd name="T17" fmla="*/ 1 h 4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4" h="43">
                      <a:moveTo>
                        <a:pt x="0" y="28"/>
                      </a:moveTo>
                      <a:lnTo>
                        <a:pt x="16" y="0"/>
                      </a:lnTo>
                      <a:lnTo>
                        <a:pt x="31" y="0"/>
                      </a:lnTo>
                      <a:lnTo>
                        <a:pt x="48" y="0"/>
                      </a:lnTo>
                      <a:lnTo>
                        <a:pt x="64" y="15"/>
                      </a:lnTo>
                      <a:lnTo>
                        <a:pt x="48" y="28"/>
                      </a:lnTo>
                      <a:lnTo>
                        <a:pt x="31" y="43"/>
                      </a:lnTo>
                      <a:lnTo>
                        <a:pt x="16" y="43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12" name="Freeform 126"/>
                <p:cNvSpPr>
                  <a:spLocks/>
                </p:cNvSpPr>
                <p:nvPr/>
              </p:nvSpPr>
              <p:spPr bwMode="auto">
                <a:xfrm>
                  <a:off x="4857" y="4173"/>
                  <a:ext cx="39" cy="31"/>
                </a:xfrm>
                <a:custGeom>
                  <a:avLst/>
                  <a:gdLst>
                    <a:gd name="T0" fmla="*/ 0 w 129"/>
                    <a:gd name="T1" fmla="*/ 4 h 189"/>
                    <a:gd name="T2" fmla="*/ 5 w 129"/>
                    <a:gd name="T3" fmla="*/ 3 h 189"/>
                    <a:gd name="T4" fmla="*/ 6 w 129"/>
                    <a:gd name="T5" fmla="*/ 3 h 189"/>
                    <a:gd name="T6" fmla="*/ 9 w 129"/>
                    <a:gd name="T7" fmla="*/ 3 h 189"/>
                    <a:gd name="T8" fmla="*/ 9 w 129"/>
                    <a:gd name="T9" fmla="*/ 2 h 189"/>
                    <a:gd name="T10" fmla="*/ 7 w 129"/>
                    <a:gd name="T11" fmla="*/ 2 h 189"/>
                    <a:gd name="T12" fmla="*/ 3 w 129"/>
                    <a:gd name="T13" fmla="*/ 2 h 189"/>
                    <a:gd name="T14" fmla="*/ 2 w 129"/>
                    <a:gd name="T15" fmla="*/ 1 h 189"/>
                    <a:gd name="T16" fmla="*/ 0 w 129"/>
                    <a:gd name="T17" fmla="*/ 0 h 189"/>
                    <a:gd name="T18" fmla="*/ 10 w 129"/>
                    <a:gd name="T19" fmla="*/ 1 h 189"/>
                    <a:gd name="T20" fmla="*/ 12 w 129"/>
                    <a:gd name="T21" fmla="*/ 2 h 189"/>
                    <a:gd name="T22" fmla="*/ 12 w 129"/>
                    <a:gd name="T23" fmla="*/ 2 h 189"/>
                    <a:gd name="T24" fmla="*/ 12 w 129"/>
                    <a:gd name="T25" fmla="*/ 3 h 189"/>
                    <a:gd name="T26" fmla="*/ 9 w 129"/>
                    <a:gd name="T27" fmla="*/ 3 h 189"/>
                    <a:gd name="T28" fmla="*/ 6 w 129"/>
                    <a:gd name="T29" fmla="*/ 4 h 189"/>
                    <a:gd name="T30" fmla="*/ 3 w 129"/>
                    <a:gd name="T31" fmla="*/ 4 h 189"/>
                    <a:gd name="T32" fmla="*/ 0 w 129"/>
                    <a:gd name="T33" fmla="*/ 5 h 189"/>
                    <a:gd name="T34" fmla="*/ 0 w 129"/>
                    <a:gd name="T35" fmla="*/ 5 h 189"/>
                    <a:gd name="T36" fmla="*/ 0 w 129"/>
                    <a:gd name="T37" fmla="*/ 4 h 18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29" h="189">
                      <a:moveTo>
                        <a:pt x="0" y="145"/>
                      </a:moveTo>
                      <a:lnTo>
                        <a:pt x="48" y="117"/>
                      </a:lnTo>
                      <a:lnTo>
                        <a:pt x="65" y="102"/>
                      </a:lnTo>
                      <a:lnTo>
                        <a:pt x="96" y="102"/>
                      </a:lnTo>
                      <a:lnTo>
                        <a:pt x="96" y="87"/>
                      </a:lnTo>
                      <a:lnTo>
                        <a:pt x="81" y="74"/>
                      </a:lnTo>
                      <a:lnTo>
                        <a:pt x="33" y="59"/>
                      </a:lnTo>
                      <a:lnTo>
                        <a:pt x="17" y="30"/>
                      </a:lnTo>
                      <a:lnTo>
                        <a:pt x="0" y="0"/>
                      </a:lnTo>
                      <a:lnTo>
                        <a:pt x="113" y="44"/>
                      </a:lnTo>
                      <a:lnTo>
                        <a:pt x="129" y="59"/>
                      </a:lnTo>
                      <a:lnTo>
                        <a:pt x="129" y="74"/>
                      </a:lnTo>
                      <a:lnTo>
                        <a:pt x="129" y="102"/>
                      </a:lnTo>
                      <a:lnTo>
                        <a:pt x="96" y="130"/>
                      </a:lnTo>
                      <a:lnTo>
                        <a:pt x="65" y="145"/>
                      </a:lnTo>
                      <a:lnTo>
                        <a:pt x="33" y="160"/>
                      </a:lnTo>
                      <a:lnTo>
                        <a:pt x="0" y="189"/>
                      </a:lnTo>
                      <a:lnTo>
                        <a:pt x="0" y="174"/>
                      </a:lnTo>
                      <a:lnTo>
                        <a:pt x="0" y="145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13" name="Freeform 127"/>
                <p:cNvSpPr>
                  <a:spLocks/>
                </p:cNvSpPr>
                <p:nvPr/>
              </p:nvSpPr>
              <p:spPr bwMode="auto">
                <a:xfrm>
                  <a:off x="5708" y="4197"/>
                  <a:ext cx="19" cy="7"/>
                </a:xfrm>
                <a:custGeom>
                  <a:avLst/>
                  <a:gdLst>
                    <a:gd name="T0" fmla="*/ 0 w 63"/>
                    <a:gd name="T1" fmla="*/ 0 h 44"/>
                    <a:gd name="T2" fmla="*/ 2 w 63"/>
                    <a:gd name="T3" fmla="*/ 0 h 44"/>
                    <a:gd name="T4" fmla="*/ 3 w 63"/>
                    <a:gd name="T5" fmla="*/ 0 h 44"/>
                    <a:gd name="T6" fmla="*/ 6 w 63"/>
                    <a:gd name="T7" fmla="*/ 1 h 44"/>
                    <a:gd name="T8" fmla="*/ 6 w 63"/>
                    <a:gd name="T9" fmla="*/ 1 h 44"/>
                    <a:gd name="T10" fmla="*/ 0 w 63"/>
                    <a:gd name="T11" fmla="*/ 0 h 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3" h="44">
                      <a:moveTo>
                        <a:pt x="0" y="0"/>
                      </a:moveTo>
                      <a:lnTo>
                        <a:pt x="15" y="0"/>
                      </a:lnTo>
                      <a:lnTo>
                        <a:pt x="31" y="0"/>
                      </a:lnTo>
                      <a:lnTo>
                        <a:pt x="63" y="29"/>
                      </a:lnTo>
                      <a:lnTo>
                        <a:pt x="63" y="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14" name="Freeform 128"/>
                <p:cNvSpPr>
                  <a:spLocks/>
                </p:cNvSpPr>
                <p:nvPr/>
              </p:nvSpPr>
              <p:spPr bwMode="auto">
                <a:xfrm>
                  <a:off x="5202" y="4183"/>
                  <a:ext cx="42" cy="21"/>
                </a:xfrm>
                <a:custGeom>
                  <a:avLst/>
                  <a:gdLst>
                    <a:gd name="T0" fmla="*/ 1 w 144"/>
                    <a:gd name="T1" fmla="*/ 0 h 130"/>
                    <a:gd name="T2" fmla="*/ 3 w 144"/>
                    <a:gd name="T3" fmla="*/ 0 h 130"/>
                    <a:gd name="T4" fmla="*/ 6 w 144"/>
                    <a:gd name="T5" fmla="*/ 0 h 130"/>
                    <a:gd name="T6" fmla="*/ 8 w 144"/>
                    <a:gd name="T7" fmla="*/ 0 h 130"/>
                    <a:gd name="T8" fmla="*/ 11 w 144"/>
                    <a:gd name="T9" fmla="*/ 2 h 130"/>
                    <a:gd name="T10" fmla="*/ 12 w 144"/>
                    <a:gd name="T11" fmla="*/ 3 h 130"/>
                    <a:gd name="T12" fmla="*/ 8 w 144"/>
                    <a:gd name="T13" fmla="*/ 3 h 130"/>
                    <a:gd name="T14" fmla="*/ 4 w 144"/>
                    <a:gd name="T15" fmla="*/ 2 h 130"/>
                    <a:gd name="T16" fmla="*/ 1 w 144"/>
                    <a:gd name="T17" fmla="*/ 2 h 130"/>
                    <a:gd name="T18" fmla="*/ 1 w 144"/>
                    <a:gd name="T19" fmla="*/ 1 h 130"/>
                    <a:gd name="T20" fmla="*/ 0 w 144"/>
                    <a:gd name="T21" fmla="*/ 1 h 130"/>
                    <a:gd name="T22" fmla="*/ 1 w 144"/>
                    <a:gd name="T23" fmla="*/ 0 h 13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44" h="130">
                      <a:moveTo>
                        <a:pt x="16" y="0"/>
                      </a:moveTo>
                      <a:lnTo>
                        <a:pt x="31" y="0"/>
                      </a:lnTo>
                      <a:lnTo>
                        <a:pt x="64" y="0"/>
                      </a:lnTo>
                      <a:lnTo>
                        <a:pt x="96" y="15"/>
                      </a:lnTo>
                      <a:lnTo>
                        <a:pt x="127" y="71"/>
                      </a:lnTo>
                      <a:lnTo>
                        <a:pt x="144" y="130"/>
                      </a:lnTo>
                      <a:lnTo>
                        <a:pt x="96" y="101"/>
                      </a:lnTo>
                      <a:lnTo>
                        <a:pt x="48" y="71"/>
                      </a:lnTo>
                      <a:lnTo>
                        <a:pt x="16" y="71"/>
                      </a:lnTo>
                      <a:lnTo>
                        <a:pt x="16" y="43"/>
                      </a:lnTo>
                      <a:lnTo>
                        <a:pt x="0" y="28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15" name="Freeform 129"/>
                <p:cNvSpPr>
                  <a:spLocks/>
                </p:cNvSpPr>
                <p:nvPr/>
              </p:nvSpPr>
              <p:spPr bwMode="auto">
                <a:xfrm>
                  <a:off x="5335" y="4173"/>
                  <a:ext cx="34" cy="28"/>
                </a:xfrm>
                <a:custGeom>
                  <a:avLst/>
                  <a:gdLst>
                    <a:gd name="T0" fmla="*/ 0 w 113"/>
                    <a:gd name="T1" fmla="*/ 4 h 174"/>
                    <a:gd name="T2" fmla="*/ 0 w 113"/>
                    <a:gd name="T3" fmla="*/ 4 h 174"/>
                    <a:gd name="T4" fmla="*/ 2 w 113"/>
                    <a:gd name="T5" fmla="*/ 3 h 174"/>
                    <a:gd name="T6" fmla="*/ 3 w 113"/>
                    <a:gd name="T7" fmla="*/ 3 h 174"/>
                    <a:gd name="T8" fmla="*/ 4 w 113"/>
                    <a:gd name="T9" fmla="*/ 3 h 174"/>
                    <a:gd name="T10" fmla="*/ 6 w 113"/>
                    <a:gd name="T11" fmla="*/ 1 h 174"/>
                    <a:gd name="T12" fmla="*/ 6 w 113"/>
                    <a:gd name="T13" fmla="*/ 1 h 174"/>
                    <a:gd name="T14" fmla="*/ 4 w 113"/>
                    <a:gd name="T15" fmla="*/ 0 h 174"/>
                    <a:gd name="T16" fmla="*/ 3 w 113"/>
                    <a:gd name="T17" fmla="*/ 0 h 174"/>
                    <a:gd name="T18" fmla="*/ 6 w 113"/>
                    <a:gd name="T19" fmla="*/ 0 h 174"/>
                    <a:gd name="T20" fmla="*/ 7 w 113"/>
                    <a:gd name="T21" fmla="*/ 0 h 174"/>
                    <a:gd name="T22" fmla="*/ 9 w 113"/>
                    <a:gd name="T23" fmla="*/ 1 h 174"/>
                    <a:gd name="T24" fmla="*/ 10 w 113"/>
                    <a:gd name="T25" fmla="*/ 2 h 174"/>
                    <a:gd name="T26" fmla="*/ 9 w 113"/>
                    <a:gd name="T27" fmla="*/ 3 h 174"/>
                    <a:gd name="T28" fmla="*/ 7 w 113"/>
                    <a:gd name="T29" fmla="*/ 4 h 174"/>
                    <a:gd name="T30" fmla="*/ 4 w 113"/>
                    <a:gd name="T31" fmla="*/ 5 h 174"/>
                    <a:gd name="T32" fmla="*/ 3 w 113"/>
                    <a:gd name="T33" fmla="*/ 5 h 174"/>
                    <a:gd name="T34" fmla="*/ 0 w 113"/>
                    <a:gd name="T35" fmla="*/ 5 h 174"/>
                    <a:gd name="T36" fmla="*/ 0 w 113"/>
                    <a:gd name="T37" fmla="*/ 4 h 17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13" h="174">
                      <a:moveTo>
                        <a:pt x="0" y="160"/>
                      </a:moveTo>
                      <a:lnTo>
                        <a:pt x="0" y="145"/>
                      </a:lnTo>
                      <a:lnTo>
                        <a:pt x="17" y="130"/>
                      </a:lnTo>
                      <a:lnTo>
                        <a:pt x="32" y="117"/>
                      </a:lnTo>
                      <a:lnTo>
                        <a:pt x="48" y="102"/>
                      </a:lnTo>
                      <a:lnTo>
                        <a:pt x="65" y="59"/>
                      </a:lnTo>
                      <a:lnTo>
                        <a:pt x="65" y="44"/>
                      </a:lnTo>
                      <a:lnTo>
                        <a:pt x="48" y="15"/>
                      </a:lnTo>
                      <a:lnTo>
                        <a:pt x="32" y="0"/>
                      </a:lnTo>
                      <a:lnTo>
                        <a:pt x="65" y="0"/>
                      </a:lnTo>
                      <a:lnTo>
                        <a:pt x="80" y="0"/>
                      </a:lnTo>
                      <a:lnTo>
                        <a:pt x="97" y="44"/>
                      </a:lnTo>
                      <a:lnTo>
                        <a:pt x="113" y="87"/>
                      </a:lnTo>
                      <a:lnTo>
                        <a:pt x="97" y="130"/>
                      </a:lnTo>
                      <a:lnTo>
                        <a:pt x="80" y="160"/>
                      </a:lnTo>
                      <a:lnTo>
                        <a:pt x="48" y="174"/>
                      </a:lnTo>
                      <a:lnTo>
                        <a:pt x="32" y="174"/>
                      </a:lnTo>
                      <a:lnTo>
                        <a:pt x="0" y="174"/>
                      </a:lnTo>
                      <a:lnTo>
                        <a:pt x="0" y="16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16" name="Freeform 130"/>
                <p:cNvSpPr>
                  <a:spLocks/>
                </p:cNvSpPr>
                <p:nvPr/>
              </p:nvSpPr>
              <p:spPr bwMode="auto">
                <a:xfrm>
                  <a:off x="5335" y="4173"/>
                  <a:ext cx="34" cy="28"/>
                </a:xfrm>
                <a:custGeom>
                  <a:avLst/>
                  <a:gdLst>
                    <a:gd name="T0" fmla="*/ 0 w 113"/>
                    <a:gd name="T1" fmla="*/ 4 h 174"/>
                    <a:gd name="T2" fmla="*/ 0 w 113"/>
                    <a:gd name="T3" fmla="*/ 4 h 174"/>
                    <a:gd name="T4" fmla="*/ 2 w 113"/>
                    <a:gd name="T5" fmla="*/ 3 h 174"/>
                    <a:gd name="T6" fmla="*/ 3 w 113"/>
                    <a:gd name="T7" fmla="*/ 3 h 174"/>
                    <a:gd name="T8" fmla="*/ 4 w 113"/>
                    <a:gd name="T9" fmla="*/ 3 h 174"/>
                    <a:gd name="T10" fmla="*/ 6 w 113"/>
                    <a:gd name="T11" fmla="*/ 1 h 174"/>
                    <a:gd name="T12" fmla="*/ 6 w 113"/>
                    <a:gd name="T13" fmla="*/ 1 h 174"/>
                    <a:gd name="T14" fmla="*/ 4 w 113"/>
                    <a:gd name="T15" fmla="*/ 0 h 174"/>
                    <a:gd name="T16" fmla="*/ 4 w 113"/>
                    <a:gd name="T17" fmla="*/ 0 h 174"/>
                    <a:gd name="T18" fmla="*/ 3 w 113"/>
                    <a:gd name="T19" fmla="*/ 0 h 174"/>
                    <a:gd name="T20" fmla="*/ 6 w 113"/>
                    <a:gd name="T21" fmla="*/ 0 h 174"/>
                    <a:gd name="T22" fmla="*/ 7 w 113"/>
                    <a:gd name="T23" fmla="*/ 0 h 174"/>
                    <a:gd name="T24" fmla="*/ 9 w 113"/>
                    <a:gd name="T25" fmla="*/ 1 h 174"/>
                    <a:gd name="T26" fmla="*/ 10 w 113"/>
                    <a:gd name="T27" fmla="*/ 2 h 174"/>
                    <a:gd name="T28" fmla="*/ 9 w 113"/>
                    <a:gd name="T29" fmla="*/ 3 h 174"/>
                    <a:gd name="T30" fmla="*/ 7 w 113"/>
                    <a:gd name="T31" fmla="*/ 4 h 174"/>
                    <a:gd name="T32" fmla="*/ 4 w 113"/>
                    <a:gd name="T33" fmla="*/ 5 h 174"/>
                    <a:gd name="T34" fmla="*/ 3 w 113"/>
                    <a:gd name="T35" fmla="*/ 5 h 174"/>
                    <a:gd name="T36" fmla="*/ 0 w 113"/>
                    <a:gd name="T37" fmla="*/ 5 h 174"/>
                    <a:gd name="T38" fmla="*/ 0 w 113"/>
                    <a:gd name="T39" fmla="*/ 4 h 17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113" h="174">
                      <a:moveTo>
                        <a:pt x="0" y="160"/>
                      </a:moveTo>
                      <a:lnTo>
                        <a:pt x="0" y="145"/>
                      </a:lnTo>
                      <a:lnTo>
                        <a:pt x="17" y="130"/>
                      </a:lnTo>
                      <a:lnTo>
                        <a:pt x="32" y="117"/>
                      </a:lnTo>
                      <a:lnTo>
                        <a:pt x="48" y="102"/>
                      </a:lnTo>
                      <a:lnTo>
                        <a:pt x="65" y="59"/>
                      </a:lnTo>
                      <a:lnTo>
                        <a:pt x="65" y="44"/>
                      </a:lnTo>
                      <a:lnTo>
                        <a:pt x="48" y="15"/>
                      </a:lnTo>
                      <a:lnTo>
                        <a:pt x="32" y="0"/>
                      </a:lnTo>
                      <a:lnTo>
                        <a:pt x="65" y="0"/>
                      </a:lnTo>
                      <a:lnTo>
                        <a:pt x="80" y="0"/>
                      </a:lnTo>
                      <a:lnTo>
                        <a:pt x="97" y="44"/>
                      </a:lnTo>
                      <a:lnTo>
                        <a:pt x="113" y="87"/>
                      </a:lnTo>
                      <a:lnTo>
                        <a:pt x="97" y="130"/>
                      </a:lnTo>
                      <a:lnTo>
                        <a:pt x="80" y="160"/>
                      </a:lnTo>
                      <a:lnTo>
                        <a:pt x="48" y="174"/>
                      </a:lnTo>
                      <a:lnTo>
                        <a:pt x="32" y="174"/>
                      </a:lnTo>
                      <a:lnTo>
                        <a:pt x="0" y="174"/>
                      </a:lnTo>
                      <a:lnTo>
                        <a:pt x="0" y="160"/>
                      </a:lnTo>
                    </a:path>
                  </a:pathLst>
                </a:custGeom>
                <a:noFill/>
                <a:ln w="5080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17" name="Freeform 131"/>
                <p:cNvSpPr>
                  <a:spLocks/>
                </p:cNvSpPr>
                <p:nvPr/>
              </p:nvSpPr>
              <p:spPr bwMode="auto">
                <a:xfrm>
                  <a:off x="5373" y="4173"/>
                  <a:ext cx="33" cy="26"/>
                </a:xfrm>
                <a:custGeom>
                  <a:avLst/>
                  <a:gdLst>
                    <a:gd name="T0" fmla="*/ 0 w 113"/>
                    <a:gd name="T1" fmla="*/ 3 h 160"/>
                    <a:gd name="T2" fmla="*/ 0 w 113"/>
                    <a:gd name="T3" fmla="*/ 2 h 160"/>
                    <a:gd name="T4" fmla="*/ 1 w 113"/>
                    <a:gd name="T5" fmla="*/ 2 h 160"/>
                    <a:gd name="T6" fmla="*/ 3 w 113"/>
                    <a:gd name="T7" fmla="*/ 2 h 160"/>
                    <a:gd name="T8" fmla="*/ 4 w 113"/>
                    <a:gd name="T9" fmla="*/ 3 h 160"/>
                    <a:gd name="T10" fmla="*/ 4 w 113"/>
                    <a:gd name="T11" fmla="*/ 3 h 160"/>
                    <a:gd name="T12" fmla="*/ 6 w 113"/>
                    <a:gd name="T13" fmla="*/ 3 h 160"/>
                    <a:gd name="T14" fmla="*/ 7 w 113"/>
                    <a:gd name="T15" fmla="*/ 3 h 160"/>
                    <a:gd name="T16" fmla="*/ 6 w 113"/>
                    <a:gd name="T17" fmla="*/ 2 h 160"/>
                    <a:gd name="T18" fmla="*/ 3 w 113"/>
                    <a:gd name="T19" fmla="*/ 2 h 160"/>
                    <a:gd name="T20" fmla="*/ 1 w 113"/>
                    <a:gd name="T21" fmla="*/ 1 h 160"/>
                    <a:gd name="T22" fmla="*/ 0 w 113"/>
                    <a:gd name="T23" fmla="*/ 0 h 160"/>
                    <a:gd name="T24" fmla="*/ 3 w 113"/>
                    <a:gd name="T25" fmla="*/ 0 h 160"/>
                    <a:gd name="T26" fmla="*/ 4 w 113"/>
                    <a:gd name="T27" fmla="*/ 0 h 160"/>
                    <a:gd name="T28" fmla="*/ 8 w 113"/>
                    <a:gd name="T29" fmla="*/ 2 h 160"/>
                    <a:gd name="T30" fmla="*/ 10 w 113"/>
                    <a:gd name="T31" fmla="*/ 3 h 160"/>
                    <a:gd name="T32" fmla="*/ 10 w 113"/>
                    <a:gd name="T33" fmla="*/ 3 h 160"/>
                    <a:gd name="T34" fmla="*/ 8 w 113"/>
                    <a:gd name="T35" fmla="*/ 4 h 160"/>
                    <a:gd name="T36" fmla="*/ 6 w 113"/>
                    <a:gd name="T37" fmla="*/ 4 h 160"/>
                    <a:gd name="T38" fmla="*/ 4 w 113"/>
                    <a:gd name="T39" fmla="*/ 4 h 160"/>
                    <a:gd name="T40" fmla="*/ 1 w 113"/>
                    <a:gd name="T41" fmla="*/ 4 h 160"/>
                    <a:gd name="T42" fmla="*/ 0 w 113"/>
                    <a:gd name="T43" fmla="*/ 3 h 16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13" h="160">
                      <a:moveTo>
                        <a:pt x="0" y="117"/>
                      </a:moveTo>
                      <a:lnTo>
                        <a:pt x="0" y="87"/>
                      </a:lnTo>
                      <a:lnTo>
                        <a:pt x="17" y="87"/>
                      </a:lnTo>
                      <a:lnTo>
                        <a:pt x="33" y="87"/>
                      </a:lnTo>
                      <a:lnTo>
                        <a:pt x="48" y="102"/>
                      </a:lnTo>
                      <a:lnTo>
                        <a:pt x="48" y="117"/>
                      </a:lnTo>
                      <a:lnTo>
                        <a:pt x="65" y="117"/>
                      </a:lnTo>
                      <a:lnTo>
                        <a:pt x="81" y="102"/>
                      </a:lnTo>
                      <a:lnTo>
                        <a:pt x="65" y="74"/>
                      </a:lnTo>
                      <a:lnTo>
                        <a:pt x="33" y="59"/>
                      </a:lnTo>
                      <a:lnTo>
                        <a:pt x="17" y="30"/>
                      </a:lnTo>
                      <a:lnTo>
                        <a:pt x="0" y="0"/>
                      </a:lnTo>
                      <a:lnTo>
                        <a:pt x="33" y="0"/>
                      </a:lnTo>
                      <a:lnTo>
                        <a:pt x="48" y="15"/>
                      </a:lnTo>
                      <a:lnTo>
                        <a:pt x="96" y="59"/>
                      </a:lnTo>
                      <a:lnTo>
                        <a:pt x="113" y="102"/>
                      </a:lnTo>
                      <a:lnTo>
                        <a:pt x="113" y="130"/>
                      </a:lnTo>
                      <a:lnTo>
                        <a:pt x="96" y="145"/>
                      </a:lnTo>
                      <a:lnTo>
                        <a:pt x="65" y="160"/>
                      </a:lnTo>
                      <a:lnTo>
                        <a:pt x="48" y="160"/>
                      </a:lnTo>
                      <a:lnTo>
                        <a:pt x="17" y="145"/>
                      </a:lnTo>
                      <a:lnTo>
                        <a:pt x="0" y="117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18" name="Freeform 132"/>
                <p:cNvSpPr>
                  <a:spLocks/>
                </p:cNvSpPr>
                <p:nvPr/>
              </p:nvSpPr>
              <p:spPr bwMode="auto">
                <a:xfrm>
                  <a:off x="5373" y="4173"/>
                  <a:ext cx="33" cy="26"/>
                </a:xfrm>
                <a:custGeom>
                  <a:avLst/>
                  <a:gdLst>
                    <a:gd name="T0" fmla="*/ 0 w 113"/>
                    <a:gd name="T1" fmla="*/ 3 h 160"/>
                    <a:gd name="T2" fmla="*/ 0 w 113"/>
                    <a:gd name="T3" fmla="*/ 2 h 160"/>
                    <a:gd name="T4" fmla="*/ 1 w 113"/>
                    <a:gd name="T5" fmla="*/ 2 h 160"/>
                    <a:gd name="T6" fmla="*/ 3 w 113"/>
                    <a:gd name="T7" fmla="*/ 2 h 160"/>
                    <a:gd name="T8" fmla="*/ 4 w 113"/>
                    <a:gd name="T9" fmla="*/ 3 h 160"/>
                    <a:gd name="T10" fmla="*/ 4 w 113"/>
                    <a:gd name="T11" fmla="*/ 3 h 160"/>
                    <a:gd name="T12" fmla="*/ 6 w 113"/>
                    <a:gd name="T13" fmla="*/ 3 h 160"/>
                    <a:gd name="T14" fmla="*/ 7 w 113"/>
                    <a:gd name="T15" fmla="*/ 3 h 160"/>
                    <a:gd name="T16" fmla="*/ 6 w 113"/>
                    <a:gd name="T17" fmla="*/ 2 h 160"/>
                    <a:gd name="T18" fmla="*/ 3 w 113"/>
                    <a:gd name="T19" fmla="*/ 2 h 160"/>
                    <a:gd name="T20" fmla="*/ 1 w 113"/>
                    <a:gd name="T21" fmla="*/ 1 h 160"/>
                    <a:gd name="T22" fmla="*/ 0 w 113"/>
                    <a:gd name="T23" fmla="*/ 0 h 160"/>
                    <a:gd name="T24" fmla="*/ 3 w 113"/>
                    <a:gd name="T25" fmla="*/ 0 h 160"/>
                    <a:gd name="T26" fmla="*/ 4 w 113"/>
                    <a:gd name="T27" fmla="*/ 0 h 160"/>
                    <a:gd name="T28" fmla="*/ 8 w 113"/>
                    <a:gd name="T29" fmla="*/ 2 h 160"/>
                    <a:gd name="T30" fmla="*/ 10 w 113"/>
                    <a:gd name="T31" fmla="*/ 3 h 160"/>
                    <a:gd name="T32" fmla="*/ 10 w 113"/>
                    <a:gd name="T33" fmla="*/ 3 h 160"/>
                    <a:gd name="T34" fmla="*/ 8 w 113"/>
                    <a:gd name="T35" fmla="*/ 4 h 160"/>
                    <a:gd name="T36" fmla="*/ 6 w 113"/>
                    <a:gd name="T37" fmla="*/ 4 h 160"/>
                    <a:gd name="T38" fmla="*/ 4 w 113"/>
                    <a:gd name="T39" fmla="*/ 4 h 160"/>
                    <a:gd name="T40" fmla="*/ 1 w 113"/>
                    <a:gd name="T41" fmla="*/ 4 h 160"/>
                    <a:gd name="T42" fmla="*/ 0 w 113"/>
                    <a:gd name="T43" fmla="*/ 3 h 16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13" h="160">
                      <a:moveTo>
                        <a:pt x="0" y="117"/>
                      </a:moveTo>
                      <a:lnTo>
                        <a:pt x="0" y="87"/>
                      </a:lnTo>
                      <a:lnTo>
                        <a:pt x="17" y="87"/>
                      </a:lnTo>
                      <a:lnTo>
                        <a:pt x="33" y="87"/>
                      </a:lnTo>
                      <a:lnTo>
                        <a:pt x="48" y="102"/>
                      </a:lnTo>
                      <a:lnTo>
                        <a:pt x="48" y="117"/>
                      </a:lnTo>
                      <a:lnTo>
                        <a:pt x="65" y="117"/>
                      </a:lnTo>
                      <a:lnTo>
                        <a:pt x="81" y="102"/>
                      </a:lnTo>
                      <a:lnTo>
                        <a:pt x="65" y="74"/>
                      </a:lnTo>
                      <a:lnTo>
                        <a:pt x="33" y="59"/>
                      </a:lnTo>
                      <a:lnTo>
                        <a:pt x="17" y="30"/>
                      </a:lnTo>
                      <a:lnTo>
                        <a:pt x="0" y="0"/>
                      </a:lnTo>
                      <a:lnTo>
                        <a:pt x="33" y="0"/>
                      </a:lnTo>
                      <a:lnTo>
                        <a:pt x="48" y="15"/>
                      </a:lnTo>
                      <a:lnTo>
                        <a:pt x="96" y="59"/>
                      </a:lnTo>
                      <a:lnTo>
                        <a:pt x="113" y="102"/>
                      </a:lnTo>
                      <a:lnTo>
                        <a:pt x="113" y="130"/>
                      </a:lnTo>
                      <a:lnTo>
                        <a:pt x="96" y="145"/>
                      </a:lnTo>
                      <a:lnTo>
                        <a:pt x="65" y="160"/>
                      </a:lnTo>
                      <a:lnTo>
                        <a:pt x="48" y="160"/>
                      </a:lnTo>
                      <a:lnTo>
                        <a:pt x="17" y="145"/>
                      </a:lnTo>
                      <a:lnTo>
                        <a:pt x="0" y="117"/>
                      </a:lnTo>
                    </a:path>
                  </a:pathLst>
                </a:custGeom>
                <a:noFill/>
                <a:ln w="5080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19" name="Freeform 133"/>
                <p:cNvSpPr>
                  <a:spLocks/>
                </p:cNvSpPr>
                <p:nvPr/>
              </p:nvSpPr>
              <p:spPr bwMode="auto">
                <a:xfrm>
                  <a:off x="4824" y="4192"/>
                  <a:ext cx="18" cy="7"/>
                </a:xfrm>
                <a:custGeom>
                  <a:avLst/>
                  <a:gdLst>
                    <a:gd name="T0" fmla="*/ 0 w 65"/>
                    <a:gd name="T1" fmla="*/ 0 h 43"/>
                    <a:gd name="T2" fmla="*/ 0 w 65"/>
                    <a:gd name="T3" fmla="*/ 0 h 43"/>
                    <a:gd name="T4" fmla="*/ 1 w 65"/>
                    <a:gd name="T5" fmla="*/ 0 h 43"/>
                    <a:gd name="T6" fmla="*/ 4 w 65"/>
                    <a:gd name="T7" fmla="*/ 0 h 43"/>
                    <a:gd name="T8" fmla="*/ 5 w 65"/>
                    <a:gd name="T9" fmla="*/ 1 h 43"/>
                    <a:gd name="T10" fmla="*/ 5 w 65"/>
                    <a:gd name="T11" fmla="*/ 1 h 43"/>
                    <a:gd name="T12" fmla="*/ 2 w 65"/>
                    <a:gd name="T13" fmla="*/ 1 h 43"/>
                    <a:gd name="T14" fmla="*/ 0 w 65"/>
                    <a:gd name="T15" fmla="*/ 0 h 4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5" h="43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7" y="0"/>
                      </a:lnTo>
                      <a:lnTo>
                        <a:pt x="50" y="13"/>
                      </a:lnTo>
                      <a:lnTo>
                        <a:pt x="65" y="28"/>
                      </a:lnTo>
                      <a:lnTo>
                        <a:pt x="65" y="43"/>
                      </a:lnTo>
                      <a:lnTo>
                        <a:pt x="34" y="28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20" name="Freeform 134"/>
                <p:cNvSpPr>
                  <a:spLocks/>
                </p:cNvSpPr>
                <p:nvPr/>
              </p:nvSpPr>
              <p:spPr bwMode="auto">
                <a:xfrm>
                  <a:off x="5636" y="4176"/>
                  <a:ext cx="96" cy="19"/>
                </a:xfrm>
                <a:custGeom>
                  <a:avLst/>
                  <a:gdLst>
                    <a:gd name="T0" fmla="*/ 17 w 320"/>
                    <a:gd name="T1" fmla="*/ 2 h 115"/>
                    <a:gd name="T2" fmla="*/ 19 w 320"/>
                    <a:gd name="T3" fmla="*/ 3 h 115"/>
                    <a:gd name="T4" fmla="*/ 10 w 320"/>
                    <a:gd name="T5" fmla="*/ 2 h 115"/>
                    <a:gd name="T6" fmla="*/ 4 w 320"/>
                    <a:gd name="T7" fmla="*/ 2 h 115"/>
                    <a:gd name="T8" fmla="*/ 0 w 320"/>
                    <a:gd name="T9" fmla="*/ 2 h 115"/>
                    <a:gd name="T10" fmla="*/ 0 w 320"/>
                    <a:gd name="T11" fmla="*/ 2 h 115"/>
                    <a:gd name="T12" fmla="*/ 0 w 320"/>
                    <a:gd name="T13" fmla="*/ 1 h 115"/>
                    <a:gd name="T14" fmla="*/ 2 w 320"/>
                    <a:gd name="T15" fmla="*/ 0 h 115"/>
                    <a:gd name="T16" fmla="*/ 4 w 320"/>
                    <a:gd name="T17" fmla="*/ 0 h 115"/>
                    <a:gd name="T18" fmla="*/ 10 w 320"/>
                    <a:gd name="T19" fmla="*/ 0 h 115"/>
                    <a:gd name="T20" fmla="*/ 16 w 320"/>
                    <a:gd name="T21" fmla="*/ 0 h 115"/>
                    <a:gd name="T22" fmla="*/ 22 w 320"/>
                    <a:gd name="T23" fmla="*/ 0 h 115"/>
                    <a:gd name="T24" fmla="*/ 23 w 320"/>
                    <a:gd name="T25" fmla="*/ 0 h 115"/>
                    <a:gd name="T26" fmla="*/ 24 w 320"/>
                    <a:gd name="T27" fmla="*/ 0 h 115"/>
                    <a:gd name="T28" fmla="*/ 24 w 320"/>
                    <a:gd name="T29" fmla="*/ 0 h 115"/>
                    <a:gd name="T30" fmla="*/ 19 w 320"/>
                    <a:gd name="T31" fmla="*/ 0 h 115"/>
                    <a:gd name="T32" fmla="*/ 17 w 320"/>
                    <a:gd name="T33" fmla="*/ 0 h 115"/>
                    <a:gd name="T34" fmla="*/ 14 w 320"/>
                    <a:gd name="T35" fmla="*/ 1 h 115"/>
                    <a:gd name="T36" fmla="*/ 14 w 320"/>
                    <a:gd name="T37" fmla="*/ 2 h 115"/>
                    <a:gd name="T38" fmla="*/ 16 w 320"/>
                    <a:gd name="T39" fmla="*/ 2 h 115"/>
                    <a:gd name="T40" fmla="*/ 22 w 320"/>
                    <a:gd name="T41" fmla="*/ 2 h 115"/>
                    <a:gd name="T42" fmla="*/ 29 w 320"/>
                    <a:gd name="T43" fmla="*/ 3 h 115"/>
                    <a:gd name="T44" fmla="*/ 27 w 320"/>
                    <a:gd name="T45" fmla="*/ 3 h 115"/>
                    <a:gd name="T46" fmla="*/ 23 w 320"/>
                    <a:gd name="T47" fmla="*/ 3 h 115"/>
                    <a:gd name="T48" fmla="*/ 20 w 320"/>
                    <a:gd name="T49" fmla="*/ 2 h 115"/>
                    <a:gd name="T50" fmla="*/ 17 w 320"/>
                    <a:gd name="T51" fmla="*/ 2 h 11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320" h="115">
                      <a:moveTo>
                        <a:pt x="192" y="87"/>
                      </a:moveTo>
                      <a:lnTo>
                        <a:pt x="207" y="115"/>
                      </a:lnTo>
                      <a:lnTo>
                        <a:pt x="111" y="72"/>
                      </a:lnTo>
                      <a:lnTo>
                        <a:pt x="48" y="72"/>
                      </a:lnTo>
                      <a:lnTo>
                        <a:pt x="0" y="72"/>
                      </a:lnTo>
                      <a:lnTo>
                        <a:pt x="0" y="59"/>
                      </a:lnTo>
                      <a:lnTo>
                        <a:pt x="0" y="44"/>
                      </a:lnTo>
                      <a:lnTo>
                        <a:pt x="15" y="15"/>
                      </a:lnTo>
                      <a:lnTo>
                        <a:pt x="48" y="0"/>
                      </a:lnTo>
                      <a:lnTo>
                        <a:pt x="111" y="0"/>
                      </a:lnTo>
                      <a:lnTo>
                        <a:pt x="175" y="0"/>
                      </a:lnTo>
                      <a:lnTo>
                        <a:pt x="240" y="0"/>
                      </a:lnTo>
                      <a:lnTo>
                        <a:pt x="255" y="0"/>
                      </a:lnTo>
                      <a:lnTo>
                        <a:pt x="271" y="0"/>
                      </a:lnTo>
                      <a:lnTo>
                        <a:pt x="271" y="15"/>
                      </a:lnTo>
                      <a:lnTo>
                        <a:pt x="207" y="15"/>
                      </a:lnTo>
                      <a:lnTo>
                        <a:pt x="192" y="15"/>
                      </a:lnTo>
                      <a:lnTo>
                        <a:pt x="159" y="29"/>
                      </a:lnTo>
                      <a:lnTo>
                        <a:pt x="159" y="59"/>
                      </a:lnTo>
                      <a:lnTo>
                        <a:pt x="175" y="72"/>
                      </a:lnTo>
                      <a:lnTo>
                        <a:pt x="240" y="87"/>
                      </a:lnTo>
                      <a:lnTo>
                        <a:pt x="320" y="115"/>
                      </a:lnTo>
                      <a:lnTo>
                        <a:pt x="303" y="115"/>
                      </a:lnTo>
                      <a:lnTo>
                        <a:pt x="255" y="102"/>
                      </a:lnTo>
                      <a:lnTo>
                        <a:pt x="223" y="87"/>
                      </a:lnTo>
                      <a:lnTo>
                        <a:pt x="192" y="87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21" name="Freeform 135"/>
                <p:cNvSpPr>
                  <a:spLocks/>
                </p:cNvSpPr>
                <p:nvPr/>
              </p:nvSpPr>
              <p:spPr bwMode="auto">
                <a:xfrm>
                  <a:off x="4910" y="4185"/>
                  <a:ext cx="14" cy="7"/>
                </a:xfrm>
                <a:custGeom>
                  <a:avLst/>
                  <a:gdLst>
                    <a:gd name="T0" fmla="*/ 0 w 48"/>
                    <a:gd name="T1" fmla="*/ 0 h 43"/>
                    <a:gd name="T2" fmla="*/ 0 w 48"/>
                    <a:gd name="T3" fmla="*/ 0 h 43"/>
                    <a:gd name="T4" fmla="*/ 1 w 48"/>
                    <a:gd name="T5" fmla="*/ 0 h 43"/>
                    <a:gd name="T6" fmla="*/ 3 w 48"/>
                    <a:gd name="T7" fmla="*/ 0 h 43"/>
                    <a:gd name="T8" fmla="*/ 4 w 48"/>
                    <a:gd name="T9" fmla="*/ 0 h 43"/>
                    <a:gd name="T10" fmla="*/ 4 w 48"/>
                    <a:gd name="T11" fmla="*/ 1 h 43"/>
                    <a:gd name="T12" fmla="*/ 3 w 48"/>
                    <a:gd name="T13" fmla="*/ 1 h 43"/>
                    <a:gd name="T14" fmla="*/ 0 w 48"/>
                    <a:gd name="T15" fmla="*/ 1 h 43"/>
                    <a:gd name="T16" fmla="*/ 0 w 48"/>
                    <a:gd name="T17" fmla="*/ 0 h 4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8" h="43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32" y="0"/>
                      </a:lnTo>
                      <a:lnTo>
                        <a:pt x="48" y="13"/>
                      </a:lnTo>
                      <a:lnTo>
                        <a:pt x="48" y="28"/>
                      </a:lnTo>
                      <a:lnTo>
                        <a:pt x="32" y="43"/>
                      </a:lnTo>
                      <a:lnTo>
                        <a:pt x="0" y="4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22" name="Freeform 136"/>
                <p:cNvSpPr>
                  <a:spLocks/>
                </p:cNvSpPr>
                <p:nvPr/>
              </p:nvSpPr>
              <p:spPr bwMode="auto">
                <a:xfrm>
                  <a:off x="4800" y="4183"/>
                  <a:ext cx="20" cy="9"/>
                </a:xfrm>
                <a:custGeom>
                  <a:avLst/>
                  <a:gdLst>
                    <a:gd name="T0" fmla="*/ 0 w 65"/>
                    <a:gd name="T1" fmla="*/ 1 h 58"/>
                    <a:gd name="T2" fmla="*/ 2 w 65"/>
                    <a:gd name="T3" fmla="*/ 0 h 58"/>
                    <a:gd name="T4" fmla="*/ 5 w 65"/>
                    <a:gd name="T5" fmla="*/ 0 h 58"/>
                    <a:gd name="T6" fmla="*/ 5 w 65"/>
                    <a:gd name="T7" fmla="*/ 0 h 58"/>
                    <a:gd name="T8" fmla="*/ 6 w 65"/>
                    <a:gd name="T9" fmla="*/ 0 h 58"/>
                    <a:gd name="T10" fmla="*/ 5 w 65"/>
                    <a:gd name="T11" fmla="*/ 1 h 58"/>
                    <a:gd name="T12" fmla="*/ 2 w 65"/>
                    <a:gd name="T13" fmla="*/ 1 h 58"/>
                    <a:gd name="T14" fmla="*/ 0 w 65"/>
                    <a:gd name="T15" fmla="*/ 1 h 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5" h="58">
                      <a:moveTo>
                        <a:pt x="0" y="28"/>
                      </a:moveTo>
                      <a:lnTo>
                        <a:pt x="16" y="15"/>
                      </a:lnTo>
                      <a:lnTo>
                        <a:pt x="48" y="0"/>
                      </a:lnTo>
                      <a:lnTo>
                        <a:pt x="48" y="15"/>
                      </a:lnTo>
                      <a:lnTo>
                        <a:pt x="65" y="15"/>
                      </a:lnTo>
                      <a:lnTo>
                        <a:pt x="48" y="58"/>
                      </a:lnTo>
                      <a:lnTo>
                        <a:pt x="16" y="43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23" name="Freeform 137"/>
                <p:cNvSpPr>
                  <a:spLocks/>
                </p:cNvSpPr>
                <p:nvPr/>
              </p:nvSpPr>
              <p:spPr bwMode="auto">
                <a:xfrm>
                  <a:off x="4839" y="4183"/>
                  <a:ext cx="24" cy="9"/>
                </a:xfrm>
                <a:custGeom>
                  <a:avLst/>
                  <a:gdLst>
                    <a:gd name="T0" fmla="*/ 0 w 80"/>
                    <a:gd name="T1" fmla="*/ 1 h 58"/>
                    <a:gd name="T2" fmla="*/ 3 w 80"/>
                    <a:gd name="T3" fmla="*/ 0 h 58"/>
                    <a:gd name="T4" fmla="*/ 4 w 80"/>
                    <a:gd name="T5" fmla="*/ 0 h 58"/>
                    <a:gd name="T6" fmla="*/ 6 w 80"/>
                    <a:gd name="T7" fmla="*/ 0 h 58"/>
                    <a:gd name="T8" fmla="*/ 7 w 80"/>
                    <a:gd name="T9" fmla="*/ 0 h 58"/>
                    <a:gd name="T10" fmla="*/ 7 w 80"/>
                    <a:gd name="T11" fmla="*/ 1 h 58"/>
                    <a:gd name="T12" fmla="*/ 6 w 80"/>
                    <a:gd name="T13" fmla="*/ 1 h 58"/>
                    <a:gd name="T14" fmla="*/ 4 w 80"/>
                    <a:gd name="T15" fmla="*/ 1 h 58"/>
                    <a:gd name="T16" fmla="*/ 3 w 80"/>
                    <a:gd name="T17" fmla="*/ 1 h 58"/>
                    <a:gd name="T18" fmla="*/ 0 w 80"/>
                    <a:gd name="T19" fmla="*/ 1 h 5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80" h="58">
                      <a:moveTo>
                        <a:pt x="0" y="28"/>
                      </a:moveTo>
                      <a:lnTo>
                        <a:pt x="32" y="0"/>
                      </a:lnTo>
                      <a:lnTo>
                        <a:pt x="48" y="0"/>
                      </a:lnTo>
                      <a:lnTo>
                        <a:pt x="63" y="0"/>
                      </a:lnTo>
                      <a:lnTo>
                        <a:pt x="80" y="15"/>
                      </a:lnTo>
                      <a:lnTo>
                        <a:pt x="80" y="43"/>
                      </a:lnTo>
                      <a:lnTo>
                        <a:pt x="63" y="43"/>
                      </a:lnTo>
                      <a:lnTo>
                        <a:pt x="48" y="58"/>
                      </a:lnTo>
                      <a:lnTo>
                        <a:pt x="32" y="43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24" name="Freeform 138"/>
                <p:cNvSpPr>
                  <a:spLocks/>
                </p:cNvSpPr>
                <p:nvPr/>
              </p:nvSpPr>
              <p:spPr bwMode="auto">
                <a:xfrm>
                  <a:off x="4777" y="4187"/>
                  <a:ext cx="9" cy="3"/>
                </a:xfrm>
                <a:custGeom>
                  <a:avLst/>
                  <a:gdLst>
                    <a:gd name="T0" fmla="*/ 0 w 32"/>
                    <a:gd name="T1" fmla="*/ 1 h 15"/>
                    <a:gd name="T2" fmla="*/ 0 w 32"/>
                    <a:gd name="T3" fmla="*/ 0 h 15"/>
                    <a:gd name="T4" fmla="*/ 3 w 32"/>
                    <a:gd name="T5" fmla="*/ 0 h 15"/>
                    <a:gd name="T6" fmla="*/ 3 w 32"/>
                    <a:gd name="T7" fmla="*/ 1 h 15"/>
                    <a:gd name="T8" fmla="*/ 1 w 32"/>
                    <a:gd name="T9" fmla="*/ 1 h 15"/>
                    <a:gd name="T10" fmla="*/ 0 w 32"/>
                    <a:gd name="T11" fmla="*/ 1 h 1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2" h="15">
                      <a:moveTo>
                        <a:pt x="0" y="15"/>
                      </a:moveTo>
                      <a:lnTo>
                        <a:pt x="0" y="0"/>
                      </a:lnTo>
                      <a:lnTo>
                        <a:pt x="32" y="0"/>
                      </a:lnTo>
                      <a:lnTo>
                        <a:pt x="32" y="15"/>
                      </a:lnTo>
                      <a:lnTo>
                        <a:pt x="15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25" name="Freeform 139"/>
                <p:cNvSpPr>
                  <a:spLocks/>
                </p:cNvSpPr>
                <p:nvPr/>
              </p:nvSpPr>
              <p:spPr bwMode="auto">
                <a:xfrm>
                  <a:off x="5708" y="4183"/>
                  <a:ext cx="19" cy="2"/>
                </a:xfrm>
                <a:custGeom>
                  <a:avLst/>
                  <a:gdLst>
                    <a:gd name="T0" fmla="*/ 0 w 63"/>
                    <a:gd name="T1" fmla="*/ 0 h 15"/>
                    <a:gd name="T2" fmla="*/ 3 w 63"/>
                    <a:gd name="T3" fmla="*/ 0 h 15"/>
                    <a:gd name="T4" fmla="*/ 4 w 63"/>
                    <a:gd name="T5" fmla="*/ 0 h 15"/>
                    <a:gd name="T6" fmla="*/ 6 w 63"/>
                    <a:gd name="T7" fmla="*/ 0 h 15"/>
                    <a:gd name="T8" fmla="*/ 3 w 63"/>
                    <a:gd name="T9" fmla="*/ 0 h 15"/>
                    <a:gd name="T10" fmla="*/ 0 w 63"/>
                    <a:gd name="T11" fmla="*/ 0 h 1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3" h="15">
                      <a:moveTo>
                        <a:pt x="0" y="15"/>
                      </a:moveTo>
                      <a:lnTo>
                        <a:pt x="31" y="0"/>
                      </a:lnTo>
                      <a:lnTo>
                        <a:pt x="48" y="0"/>
                      </a:lnTo>
                      <a:lnTo>
                        <a:pt x="63" y="15"/>
                      </a:lnTo>
                      <a:lnTo>
                        <a:pt x="31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26" name="Freeform 140"/>
                <p:cNvSpPr>
                  <a:spLocks/>
                </p:cNvSpPr>
                <p:nvPr/>
              </p:nvSpPr>
              <p:spPr bwMode="auto">
                <a:xfrm>
                  <a:off x="4824" y="4178"/>
                  <a:ext cx="18" cy="5"/>
                </a:xfrm>
                <a:custGeom>
                  <a:avLst/>
                  <a:gdLst>
                    <a:gd name="T0" fmla="*/ 0 w 65"/>
                    <a:gd name="T1" fmla="*/ 0 h 29"/>
                    <a:gd name="T2" fmla="*/ 2 w 65"/>
                    <a:gd name="T3" fmla="*/ 0 h 29"/>
                    <a:gd name="T4" fmla="*/ 4 w 65"/>
                    <a:gd name="T5" fmla="*/ 0 h 29"/>
                    <a:gd name="T6" fmla="*/ 5 w 65"/>
                    <a:gd name="T7" fmla="*/ 0 h 29"/>
                    <a:gd name="T8" fmla="*/ 4 w 65"/>
                    <a:gd name="T9" fmla="*/ 1 h 29"/>
                    <a:gd name="T10" fmla="*/ 1 w 65"/>
                    <a:gd name="T11" fmla="*/ 1 h 29"/>
                    <a:gd name="T12" fmla="*/ 0 w 65"/>
                    <a:gd name="T13" fmla="*/ 0 h 2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5" h="29">
                      <a:moveTo>
                        <a:pt x="0" y="14"/>
                      </a:moveTo>
                      <a:lnTo>
                        <a:pt x="34" y="0"/>
                      </a:lnTo>
                      <a:lnTo>
                        <a:pt x="50" y="0"/>
                      </a:lnTo>
                      <a:lnTo>
                        <a:pt x="65" y="0"/>
                      </a:lnTo>
                      <a:lnTo>
                        <a:pt x="50" y="29"/>
                      </a:lnTo>
                      <a:lnTo>
                        <a:pt x="17" y="29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27" name="Freeform 141"/>
                <p:cNvSpPr>
                  <a:spLocks/>
                </p:cNvSpPr>
                <p:nvPr/>
              </p:nvSpPr>
              <p:spPr bwMode="auto">
                <a:xfrm>
                  <a:off x="5364" y="4157"/>
                  <a:ext cx="67" cy="16"/>
                </a:xfrm>
                <a:custGeom>
                  <a:avLst/>
                  <a:gdLst>
                    <a:gd name="T0" fmla="*/ 0 w 223"/>
                    <a:gd name="T1" fmla="*/ 1 h 100"/>
                    <a:gd name="T2" fmla="*/ 0 w 223"/>
                    <a:gd name="T3" fmla="*/ 1 h 100"/>
                    <a:gd name="T4" fmla="*/ 3 w 223"/>
                    <a:gd name="T5" fmla="*/ 1 h 100"/>
                    <a:gd name="T6" fmla="*/ 4 w 223"/>
                    <a:gd name="T7" fmla="*/ 1 h 100"/>
                    <a:gd name="T8" fmla="*/ 9 w 223"/>
                    <a:gd name="T9" fmla="*/ 2 h 100"/>
                    <a:gd name="T10" fmla="*/ 13 w 223"/>
                    <a:gd name="T11" fmla="*/ 2 h 100"/>
                    <a:gd name="T12" fmla="*/ 14 w 223"/>
                    <a:gd name="T13" fmla="*/ 2 h 100"/>
                    <a:gd name="T14" fmla="*/ 16 w 223"/>
                    <a:gd name="T15" fmla="*/ 1 h 100"/>
                    <a:gd name="T16" fmla="*/ 14 w 223"/>
                    <a:gd name="T17" fmla="*/ 1 h 100"/>
                    <a:gd name="T18" fmla="*/ 13 w 223"/>
                    <a:gd name="T19" fmla="*/ 1 h 100"/>
                    <a:gd name="T20" fmla="*/ 11 w 223"/>
                    <a:gd name="T21" fmla="*/ 1 h 100"/>
                    <a:gd name="T22" fmla="*/ 10 w 223"/>
                    <a:gd name="T23" fmla="*/ 1 h 100"/>
                    <a:gd name="T24" fmla="*/ 10 w 223"/>
                    <a:gd name="T25" fmla="*/ 0 h 100"/>
                    <a:gd name="T26" fmla="*/ 10 w 223"/>
                    <a:gd name="T27" fmla="*/ 0 h 100"/>
                    <a:gd name="T28" fmla="*/ 13 w 223"/>
                    <a:gd name="T29" fmla="*/ 0 h 100"/>
                    <a:gd name="T30" fmla="*/ 16 w 223"/>
                    <a:gd name="T31" fmla="*/ 0 h 100"/>
                    <a:gd name="T32" fmla="*/ 19 w 223"/>
                    <a:gd name="T33" fmla="*/ 1 h 100"/>
                    <a:gd name="T34" fmla="*/ 20 w 223"/>
                    <a:gd name="T35" fmla="*/ 1 h 100"/>
                    <a:gd name="T36" fmla="*/ 19 w 223"/>
                    <a:gd name="T37" fmla="*/ 2 h 100"/>
                    <a:gd name="T38" fmla="*/ 17 w 223"/>
                    <a:gd name="T39" fmla="*/ 3 h 100"/>
                    <a:gd name="T40" fmla="*/ 13 w 223"/>
                    <a:gd name="T41" fmla="*/ 3 h 100"/>
                    <a:gd name="T42" fmla="*/ 7 w 223"/>
                    <a:gd name="T43" fmla="*/ 2 h 100"/>
                    <a:gd name="T44" fmla="*/ 0 w 223"/>
                    <a:gd name="T45" fmla="*/ 1 h 10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23" h="100">
                      <a:moveTo>
                        <a:pt x="0" y="57"/>
                      </a:moveTo>
                      <a:lnTo>
                        <a:pt x="0" y="43"/>
                      </a:lnTo>
                      <a:lnTo>
                        <a:pt x="31" y="43"/>
                      </a:lnTo>
                      <a:lnTo>
                        <a:pt x="48" y="43"/>
                      </a:lnTo>
                      <a:lnTo>
                        <a:pt x="96" y="72"/>
                      </a:lnTo>
                      <a:lnTo>
                        <a:pt x="144" y="72"/>
                      </a:lnTo>
                      <a:lnTo>
                        <a:pt x="160" y="72"/>
                      </a:lnTo>
                      <a:lnTo>
                        <a:pt x="175" y="57"/>
                      </a:lnTo>
                      <a:lnTo>
                        <a:pt x="160" y="43"/>
                      </a:lnTo>
                      <a:lnTo>
                        <a:pt x="144" y="28"/>
                      </a:lnTo>
                      <a:lnTo>
                        <a:pt x="127" y="28"/>
                      </a:lnTo>
                      <a:lnTo>
                        <a:pt x="112" y="28"/>
                      </a:lnTo>
                      <a:lnTo>
                        <a:pt x="112" y="13"/>
                      </a:lnTo>
                      <a:lnTo>
                        <a:pt x="112" y="0"/>
                      </a:lnTo>
                      <a:lnTo>
                        <a:pt x="144" y="0"/>
                      </a:lnTo>
                      <a:lnTo>
                        <a:pt x="175" y="0"/>
                      </a:lnTo>
                      <a:lnTo>
                        <a:pt x="208" y="28"/>
                      </a:lnTo>
                      <a:lnTo>
                        <a:pt x="223" y="57"/>
                      </a:lnTo>
                      <a:lnTo>
                        <a:pt x="208" y="87"/>
                      </a:lnTo>
                      <a:lnTo>
                        <a:pt x="192" y="100"/>
                      </a:lnTo>
                      <a:lnTo>
                        <a:pt x="144" y="100"/>
                      </a:lnTo>
                      <a:lnTo>
                        <a:pt x="79" y="87"/>
                      </a:lnTo>
                      <a:lnTo>
                        <a:pt x="0" y="57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28" name="Freeform 142"/>
                <p:cNvSpPr>
                  <a:spLocks/>
                </p:cNvSpPr>
                <p:nvPr/>
              </p:nvSpPr>
              <p:spPr bwMode="auto">
                <a:xfrm>
                  <a:off x="5364" y="4157"/>
                  <a:ext cx="67" cy="16"/>
                </a:xfrm>
                <a:custGeom>
                  <a:avLst/>
                  <a:gdLst>
                    <a:gd name="T0" fmla="*/ 0 w 223"/>
                    <a:gd name="T1" fmla="*/ 1 h 100"/>
                    <a:gd name="T2" fmla="*/ 0 w 223"/>
                    <a:gd name="T3" fmla="*/ 1 h 100"/>
                    <a:gd name="T4" fmla="*/ 0 w 223"/>
                    <a:gd name="T5" fmla="*/ 1 h 100"/>
                    <a:gd name="T6" fmla="*/ 3 w 223"/>
                    <a:gd name="T7" fmla="*/ 1 h 100"/>
                    <a:gd name="T8" fmla="*/ 4 w 223"/>
                    <a:gd name="T9" fmla="*/ 1 h 100"/>
                    <a:gd name="T10" fmla="*/ 9 w 223"/>
                    <a:gd name="T11" fmla="*/ 2 h 100"/>
                    <a:gd name="T12" fmla="*/ 13 w 223"/>
                    <a:gd name="T13" fmla="*/ 2 h 100"/>
                    <a:gd name="T14" fmla="*/ 14 w 223"/>
                    <a:gd name="T15" fmla="*/ 2 h 100"/>
                    <a:gd name="T16" fmla="*/ 16 w 223"/>
                    <a:gd name="T17" fmla="*/ 1 h 100"/>
                    <a:gd name="T18" fmla="*/ 14 w 223"/>
                    <a:gd name="T19" fmla="*/ 1 h 100"/>
                    <a:gd name="T20" fmla="*/ 13 w 223"/>
                    <a:gd name="T21" fmla="*/ 1 h 100"/>
                    <a:gd name="T22" fmla="*/ 11 w 223"/>
                    <a:gd name="T23" fmla="*/ 1 h 100"/>
                    <a:gd name="T24" fmla="*/ 10 w 223"/>
                    <a:gd name="T25" fmla="*/ 1 h 100"/>
                    <a:gd name="T26" fmla="*/ 10 w 223"/>
                    <a:gd name="T27" fmla="*/ 0 h 100"/>
                    <a:gd name="T28" fmla="*/ 10 w 223"/>
                    <a:gd name="T29" fmla="*/ 0 h 100"/>
                    <a:gd name="T30" fmla="*/ 13 w 223"/>
                    <a:gd name="T31" fmla="*/ 0 h 100"/>
                    <a:gd name="T32" fmla="*/ 16 w 223"/>
                    <a:gd name="T33" fmla="*/ 0 h 100"/>
                    <a:gd name="T34" fmla="*/ 19 w 223"/>
                    <a:gd name="T35" fmla="*/ 1 h 100"/>
                    <a:gd name="T36" fmla="*/ 20 w 223"/>
                    <a:gd name="T37" fmla="*/ 1 h 100"/>
                    <a:gd name="T38" fmla="*/ 19 w 223"/>
                    <a:gd name="T39" fmla="*/ 2 h 100"/>
                    <a:gd name="T40" fmla="*/ 17 w 223"/>
                    <a:gd name="T41" fmla="*/ 3 h 100"/>
                    <a:gd name="T42" fmla="*/ 13 w 223"/>
                    <a:gd name="T43" fmla="*/ 3 h 100"/>
                    <a:gd name="T44" fmla="*/ 7 w 223"/>
                    <a:gd name="T45" fmla="*/ 2 h 100"/>
                    <a:gd name="T46" fmla="*/ 0 w 223"/>
                    <a:gd name="T47" fmla="*/ 1 h 10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223" h="100">
                      <a:moveTo>
                        <a:pt x="0" y="57"/>
                      </a:moveTo>
                      <a:lnTo>
                        <a:pt x="0" y="43"/>
                      </a:lnTo>
                      <a:lnTo>
                        <a:pt x="31" y="43"/>
                      </a:lnTo>
                      <a:lnTo>
                        <a:pt x="48" y="43"/>
                      </a:lnTo>
                      <a:lnTo>
                        <a:pt x="96" y="72"/>
                      </a:lnTo>
                      <a:lnTo>
                        <a:pt x="144" y="72"/>
                      </a:lnTo>
                      <a:lnTo>
                        <a:pt x="160" y="72"/>
                      </a:lnTo>
                      <a:lnTo>
                        <a:pt x="175" y="57"/>
                      </a:lnTo>
                      <a:lnTo>
                        <a:pt x="160" y="43"/>
                      </a:lnTo>
                      <a:lnTo>
                        <a:pt x="144" y="28"/>
                      </a:lnTo>
                      <a:lnTo>
                        <a:pt x="127" y="28"/>
                      </a:lnTo>
                      <a:lnTo>
                        <a:pt x="112" y="28"/>
                      </a:lnTo>
                      <a:lnTo>
                        <a:pt x="112" y="13"/>
                      </a:lnTo>
                      <a:lnTo>
                        <a:pt x="112" y="0"/>
                      </a:lnTo>
                      <a:lnTo>
                        <a:pt x="144" y="0"/>
                      </a:lnTo>
                      <a:lnTo>
                        <a:pt x="175" y="0"/>
                      </a:lnTo>
                      <a:lnTo>
                        <a:pt x="208" y="28"/>
                      </a:lnTo>
                      <a:lnTo>
                        <a:pt x="223" y="57"/>
                      </a:lnTo>
                      <a:lnTo>
                        <a:pt x="208" y="87"/>
                      </a:lnTo>
                      <a:lnTo>
                        <a:pt x="192" y="100"/>
                      </a:lnTo>
                      <a:lnTo>
                        <a:pt x="144" y="100"/>
                      </a:lnTo>
                      <a:lnTo>
                        <a:pt x="79" y="87"/>
                      </a:lnTo>
                      <a:lnTo>
                        <a:pt x="0" y="57"/>
                      </a:lnTo>
                    </a:path>
                  </a:pathLst>
                </a:custGeom>
                <a:noFill/>
                <a:ln w="5080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29" name="Freeform 143"/>
                <p:cNvSpPr>
                  <a:spLocks/>
                </p:cNvSpPr>
                <p:nvPr/>
              </p:nvSpPr>
              <p:spPr bwMode="auto">
                <a:xfrm>
                  <a:off x="5498" y="4148"/>
                  <a:ext cx="52" cy="23"/>
                </a:xfrm>
                <a:custGeom>
                  <a:avLst/>
                  <a:gdLst>
                    <a:gd name="T0" fmla="*/ 1 w 176"/>
                    <a:gd name="T1" fmla="*/ 3 h 146"/>
                    <a:gd name="T2" fmla="*/ 0 w 176"/>
                    <a:gd name="T3" fmla="*/ 2 h 146"/>
                    <a:gd name="T4" fmla="*/ 1 w 176"/>
                    <a:gd name="T5" fmla="*/ 1 h 146"/>
                    <a:gd name="T6" fmla="*/ 4 w 176"/>
                    <a:gd name="T7" fmla="*/ 0 h 146"/>
                    <a:gd name="T8" fmla="*/ 8 w 176"/>
                    <a:gd name="T9" fmla="*/ 0 h 146"/>
                    <a:gd name="T10" fmla="*/ 11 w 176"/>
                    <a:gd name="T11" fmla="*/ 0 h 146"/>
                    <a:gd name="T12" fmla="*/ 14 w 176"/>
                    <a:gd name="T13" fmla="*/ 0 h 146"/>
                    <a:gd name="T14" fmla="*/ 15 w 176"/>
                    <a:gd name="T15" fmla="*/ 1 h 146"/>
                    <a:gd name="T16" fmla="*/ 14 w 176"/>
                    <a:gd name="T17" fmla="*/ 2 h 146"/>
                    <a:gd name="T18" fmla="*/ 13 w 176"/>
                    <a:gd name="T19" fmla="*/ 2 h 146"/>
                    <a:gd name="T20" fmla="*/ 11 w 176"/>
                    <a:gd name="T21" fmla="*/ 2 h 146"/>
                    <a:gd name="T22" fmla="*/ 11 w 176"/>
                    <a:gd name="T23" fmla="*/ 1 h 146"/>
                    <a:gd name="T24" fmla="*/ 11 w 176"/>
                    <a:gd name="T25" fmla="*/ 1 h 146"/>
                    <a:gd name="T26" fmla="*/ 10 w 176"/>
                    <a:gd name="T27" fmla="*/ 1 h 146"/>
                    <a:gd name="T28" fmla="*/ 8 w 176"/>
                    <a:gd name="T29" fmla="*/ 1 h 146"/>
                    <a:gd name="T30" fmla="*/ 7 w 176"/>
                    <a:gd name="T31" fmla="*/ 1 h 146"/>
                    <a:gd name="T32" fmla="*/ 6 w 176"/>
                    <a:gd name="T33" fmla="*/ 1 h 146"/>
                    <a:gd name="T34" fmla="*/ 4 w 176"/>
                    <a:gd name="T35" fmla="*/ 2 h 146"/>
                    <a:gd name="T36" fmla="*/ 6 w 176"/>
                    <a:gd name="T37" fmla="*/ 3 h 146"/>
                    <a:gd name="T38" fmla="*/ 8 w 176"/>
                    <a:gd name="T39" fmla="*/ 3 h 146"/>
                    <a:gd name="T40" fmla="*/ 10 w 176"/>
                    <a:gd name="T41" fmla="*/ 3 h 146"/>
                    <a:gd name="T42" fmla="*/ 10 w 176"/>
                    <a:gd name="T43" fmla="*/ 3 h 146"/>
                    <a:gd name="T44" fmla="*/ 8 w 176"/>
                    <a:gd name="T45" fmla="*/ 3 h 146"/>
                    <a:gd name="T46" fmla="*/ 7 w 176"/>
                    <a:gd name="T47" fmla="*/ 4 h 146"/>
                    <a:gd name="T48" fmla="*/ 4 w 176"/>
                    <a:gd name="T49" fmla="*/ 4 h 146"/>
                    <a:gd name="T50" fmla="*/ 3 w 176"/>
                    <a:gd name="T51" fmla="*/ 3 h 146"/>
                    <a:gd name="T52" fmla="*/ 1 w 176"/>
                    <a:gd name="T53" fmla="*/ 3 h 14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176" h="146">
                      <a:moveTo>
                        <a:pt x="17" y="102"/>
                      </a:moveTo>
                      <a:lnTo>
                        <a:pt x="0" y="72"/>
                      </a:lnTo>
                      <a:lnTo>
                        <a:pt x="17" y="29"/>
                      </a:lnTo>
                      <a:lnTo>
                        <a:pt x="48" y="16"/>
                      </a:lnTo>
                      <a:lnTo>
                        <a:pt x="96" y="0"/>
                      </a:lnTo>
                      <a:lnTo>
                        <a:pt x="128" y="0"/>
                      </a:lnTo>
                      <a:lnTo>
                        <a:pt x="161" y="16"/>
                      </a:lnTo>
                      <a:lnTo>
                        <a:pt x="176" y="59"/>
                      </a:lnTo>
                      <a:lnTo>
                        <a:pt x="161" y="72"/>
                      </a:lnTo>
                      <a:lnTo>
                        <a:pt x="144" y="87"/>
                      </a:lnTo>
                      <a:lnTo>
                        <a:pt x="128" y="87"/>
                      </a:lnTo>
                      <a:lnTo>
                        <a:pt x="128" y="59"/>
                      </a:lnTo>
                      <a:lnTo>
                        <a:pt x="128" y="44"/>
                      </a:lnTo>
                      <a:lnTo>
                        <a:pt x="113" y="29"/>
                      </a:lnTo>
                      <a:lnTo>
                        <a:pt x="96" y="29"/>
                      </a:lnTo>
                      <a:lnTo>
                        <a:pt x="80" y="44"/>
                      </a:lnTo>
                      <a:lnTo>
                        <a:pt x="65" y="59"/>
                      </a:lnTo>
                      <a:lnTo>
                        <a:pt x="48" y="87"/>
                      </a:lnTo>
                      <a:lnTo>
                        <a:pt x="65" y="102"/>
                      </a:lnTo>
                      <a:lnTo>
                        <a:pt x="96" y="102"/>
                      </a:lnTo>
                      <a:lnTo>
                        <a:pt x="113" y="102"/>
                      </a:lnTo>
                      <a:lnTo>
                        <a:pt x="113" y="131"/>
                      </a:lnTo>
                      <a:lnTo>
                        <a:pt x="96" y="131"/>
                      </a:lnTo>
                      <a:lnTo>
                        <a:pt x="80" y="146"/>
                      </a:lnTo>
                      <a:lnTo>
                        <a:pt x="48" y="146"/>
                      </a:lnTo>
                      <a:lnTo>
                        <a:pt x="32" y="131"/>
                      </a:lnTo>
                      <a:lnTo>
                        <a:pt x="17" y="102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30" name="Freeform 144"/>
                <p:cNvSpPr>
                  <a:spLocks/>
                </p:cNvSpPr>
                <p:nvPr/>
              </p:nvSpPr>
              <p:spPr bwMode="auto">
                <a:xfrm>
                  <a:off x="5498" y="4148"/>
                  <a:ext cx="52" cy="23"/>
                </a:xfrm>
                <a:custGeom>
                  <a:avLst/>
                  <a:gdLst>
                    <a:gd name="T0" fmla="*/ 1 w 176"/>
                    <a:gd name="T1" fmla="*/ 3 h 146"/>
                    <a:gd name="T2" fmla="*/ 0 w 176"/>
                    <a:gd name="T3" fmla="*/ 2 h 146"/>
                    <a:gd name="T4" fmla="*/ 1 w 176"/>
                    <a:gd name="T5" fmla="*/ 1 h 146"/>
                    <a:gd name="T6" fmla="*/ 4 w 176"/>
                    <a:gd name="T7" fmla="*/ 0 h 146"/>
                    <a:gd name="T8" fmla="*/ 8 w 176"/>
                    <a:gd name="T9" fmla="*/ 0 h 146"/>
                    <a:gd name="T10" fmla="*/ 11 w 176"/>
                    <a:gd name="T11" fmla="*/ 0 h 146"/>
                    <a:gd name="T12" fmla="*/ 14 w 176"/>
                    <a:gd name="T13" fmla="*/ 0 h 146"/>
                    <a:gd name="T14" fmla="*/ 15 w 176"/>
                    <a:gd name="T15" fmla="*/ 1 h 146"/>
                    <a:gd name="T16" fmla="*/ 14 w 176"/>
                    <a:gd name="T17" fmla="*/ 2 h 146"/>
                    <a:gd name="T18" fmla="*/ 13 w 176"/>
                    <a:gd name="T19" fmla="*/ 2 h 146"/>
                    <a:gd name="T20" fmla="*/ 11 w 176"/>
                    <a:gd name="T21" fmla="*/ 2 h 146"/>
                    <a:gd name="T22" fmla="*/ 11 w 176"/>
                    <a:gd name="T23" fmla="*/ 1 h 146"/>
                    <a:gd name="T24" fmla="*/ 11 w 176"/>
                    <a:gd name="T25" fmla="*/ 1 h 146"/>
                    <a:gd name="T26" fmla="*/ 10 w 176"/>
                    <a:gd name="T27" fmla="*/ 1 h 146"/>
                    <a:gd name="T28" fmla="*/ 8 w 176"/>
                    <a:gd name="T29" fmla="*/ 1 h 146"/>
                    <a:gd name="T30" fmla="*/ 7 w 176"/>
                    <a:gd name="T31" fmla="*/ 1 h 146"/>
                    <a:gd name="T32" fmla="*/ 6 w 176"/>
                    <a:gd name="T33" fmla="*/ 1 h 146"/>
                    <a:gd name="T34" fmla="*/ 4 w 176"/>
                    <a:gd name="T35" fmla="*/ 2 h 146"/>
                    <a:gd name="T36" fmla="*/ 6 w 176"/>
                    <a:gd name="T37" fmla="*/ 3 h 146"/>
                    <a:gd name="T38" fmla="*/ 6 w 176"/>
                    <a:gd name="T39" fmla="*/ 3 h 146"/>
                    <a:gd name="T40" fmla="*/ 8 w 176"/>
                    <a:gd name="T41" fmla="*/ 3 h 146"/>
                    <a:gd name="T42" fmla="*/ 8 w 176"/>
                    <a:gd name="T43" fmla="*/ 3 h 146"/>
                    <a:gd name="T44" fmla="*/ 10 w 176"/>
                    <a:gd name="T45" fmla="*/ 3 h 146"/>
                    <a:gd name="T46" fmla="*/ 10 w 176"/>
                    <a:gd name="T47" fmla="*/ 3 h 146"/>
                    <a:gd name="T48" fmla="*/ 8 w 176"/>
                    <a:gd name="T49" fmla="*/ 3 h 146"/>
                    <a:gd name="T50" fmla="*/ 7 w 176"/>
                    <a:gd name="T51" fmla="*/ 4 h 146"/>
                    <a:gd name="T52" fmla="*/ 4 w 176"/>
                    <a:gd name="T53" fmla="*/ 4 h 146"/>
                    <a:gd name="T54" fmla="*/ 3 w 176"/>
                    <a:gd name="T55" fmla="*/ 3 h 146"/>
                    <a:gd name="T56" fmla="*/ 1 w 176"/>
                    <a:gd name="T57" fmla="*/ 3 h 14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76" h="146">
                      <a:moveTo>
                        <a:pt x="17" y="102"/>
                      </a:moveTo>
                      <a:lnTo>
                        <a:pt x="0" y="72"/>
                      </a:lnTo>
                      <a:lnTo>
                        <a:pt x="17" y="29"/>
                      </a:lnTo>
                      <a:lnTo>
                        <a:pt x="48" y="16"/>
                      </a:lnTo>
                      <a:lnTo>
                        <a:pt x="96" y="0"/>
                      </a:lnTo>
                      <a:lnTo>
                        <a:pt x="128" y="0"/>
                      </a:lnTo>
                      <a:lnTo>
                        <a:pt x="161" y="16"/>
                      </a:lnTo>
                      <a:lnTo>
                        <a:pt x="176" y="59"/>
                      </a:lnTo>
                      <a:lnTo>
                        <a:pt x="161" y="72"/>
                      </a:lnTo>
                      <a:lnTo>
                        <a:pt x="144" y="87"/>
                      </a:lnTo>
                      <a:lnTo>
                        <a:pt x="128" y="87"/>
                      </a:lnTo>
                      <a:lnTo>
                        <a:pt x="128" y="59"/>
                      </a:lnTo>
                      <a:lnTo>
                        <a:pt x="128" y="44"/>
                      </a:lnTo>
                      <a:lnTo>
                        <a:pt x="113" y="29"/>
                      </a:lnTo>
                      <a:lnTo>
                        <a:pt x="96" y="29"/>
                      </a:lnTo>
                      <a:lnTo>
                        <a:pt x="80" y="44"/>
                      </a:lnTo>
                      <a:lnTo>
                        <a:pt x="65" y="59"/>
                      </a:lnTo>
                      <a:lnTo>
                        <a:pt x="48" y="87"/>
                      </a:lnTo>
                      <a:lnTo>
                        <a:pt x="65" y="102"/>
                      </a:lnTo>
                      <a:lnTo>
                        <a:pt x="96" y="102"/>
                      </a:lnTo>
                      <a:lnTo>
                        <a:pt x="113" y="102"/>
                      </a:lnTo>
                      <a:lnTo>
                        <a:pt x="113" y="131"/>
                      </a:lnTo>
                      <a:lnTo>
                        <a:pt x="96" y="131"/>
                      </a:lnTo>
                      <a:lnTo>
                        <a:pt x="80" y="146"/>
                      </a:lnTo>
                      <a:lnTo>
                        <a:pt x="48" y="146"/>
                      </a:lnTo>
                      <a:lnTo>
                        <a:pt x="32" y="131"/>
                      </a:lnTo>
                      <a:lnTo>
                        <a:pt x="17" y="102"/>
                      </a:lnTo>
                    </a:path>
                  </a:pathLst>
                </a:custGeom>
                <a:noFill/>
                <a:ln w="5080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31" name="Freeform 145"/>
                <p:cNvSpPr>
                  <a:spLocks/>
                </p:cNvSpPr>
                <p:nvPr/>
              </p:nvSpPr>
              <p:spPr bwMode="auto">
                <a:xfrm>
                  <a:off x="5684" y="3731"/>
                  <a:ext cx="14" cy="437"/>
                </a:xfrm>
                <a:custGeom>
                  <a:avLst/>
                  <a:gdLst>
                    <a:gd name="T0" fmla="*/ 0 w 48"/>
                    <a:gd name="T1" fmla="*/ 71 h 2695"/>
                    <a:gd name="T2" fmla="*/ 1 w 48"/>
                    <a:gd name="T3" fmla="*/ 4 h 2695"/>
                    <a:gd name="T4" fmla="*/ 1 w 48"/>
                    <a:gd name="T5" fmla="*/ 2 h 2695"/>
                    <a:gd name="T6" fmla="*/ 1 w 48"/>
                    <a:gd name="T7" fmla="*/ 1 h 2695"/>
                    <a:gd name="T8" fmla="*/ 3 w 48"/>
                    <a:gd name="T9" fmla="*/ 0 h 2695"/>
                    <a:gd name="T10" fmla="*/ 4 w 48"/>
                    <a:gd name="T11" fmla="*/ 4 h 2695"/>
                    <a:gd name="T12" fmla="*/ 3 w 48"/>
                    <a:gd name="T13" fmla="*/ 71 h 2695"/>
                    <a:gd name="T14" fmla="*/ 1 w 48"/>
                    <a:gd name="T15" fmla="*/ 71 h 2695"/>
                    <a:gd name="T16" fmla="*/ 0 w 48"/>
                    <a:gd name="T17" fmla="*/ 71 h 2695"/>
                    <a:gd name="T18" fmla="*/ 0 w 48"/>
                    <a:gd name="T19" fmla="*/ 71 h 269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48" h="2695">
                      <a:moveTo>
                        <a:pt x="0" y="2680"/>
                      </a:moveTo>
                      <a:lnTo>
                        <a:pt x="16" y="145"/>
                      </a:lnTo>
                      <a:lnTo>
                        <a:pt x="16" y="73"/>
                      </a:lnTo>
                      <a:lnTo>
                        <a:pt x="16" y="30"/>
                      </a:lnTo>
                      <a:lnTo>
                        <a:pt x="33" y="0"/>
                      </a:lnTo>
                      <a:lnTo>
                        <a:pt x="48" y="160"/>
                      </a:lnTo>
                      <a:lnTo>
                        <a:pt x="33" y="2695"/>
                      </a:lnTo>
                      <a:lnTo>
                        <a:pt x="16" y="2695"/>
                      </a:lnTo>
                      <a:lnTo>
                        <a:pt x="0" y="2695"/>
                      </a:lnTo>
                      <a:lnTo>
                        <a:pt x="0" y="268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32" name="Freeform 146"/>
                <p:cNvSpPr>
                  <a:spLocks/>
                </p:cNvSpPr>
                <p:nvPr/>
              </p:nvSpPr>
              <p:spPr bwMode="auto">
                <a:xfrm>
                  <a:off x="5708" y="3720"/>
                  <a:ext cx="15" cy="448"/>
                </a:xfrm>
                <a:custGeom>
                  <a:avLst/>
                  <a:gdLst>
                    <a:gd name="T0" fmla="*/ 0 w 48"/>
                    <a:gd name="T1" fmla="*/ 0 h 2767"/>
                    <a:gd name="T2" fmla="*/ 5 w 48"/>
                    <a:gd name="T3" fmla="*/ 0 h 2767"/>
                    <a:gd name="T4" fmla="*/ 5 w 48"/>
                    <a:gd name="T5" fmla="*/ 1 h 2767"/>
                    <a:gd name="T6" fmla="*/ 5 w 48"/>
                    <a:gd name="T7" fmla="*/ 1 h 2767"/>
                    <a:gd name="T8" fmla="*/ 5 w 48"/>
                    <a:gd name="T9" fmla="*/ 2 h 2767"/>
                    <a:gd name="T10" fmla="*/ 5 w 48"/>
                    <a:gd name="T11" fmla="*/ 3 h 2767"/>
                    <a:gd name="T12" fmla="*/ 5 w 48"/>
                    <a:gd name="T13" fmla="*/ 5 h 2767"/>
                    <a:gd name="T14" fmla="*/ 5 w 48"/>
                    <a:gd name="T15" fmla="*/ 7 h 2767"/>
                    <a:gd name="T16" fmla="*/ 5 w 48"/>
                    <a:gd name="T17" fmla="*/ 9 h 2767"/>
                    <a:gd name="T18" fmla="*/ 5 w 48"/>
                    <a:gd name="T19" fmla="*/ 11 h 2767"/>
                    <a:gd name="T20" fmla="*/ 5 w 48"/>
                    <a:gd name="T21" fmla="*/ 14 h 2767"/>
                    <a:gd name="T22" fmla="*/ 5 w 48"/>
                    <a:gd name="T23" fmla="*/ 17 h 2767"/>
                    <a:gd name="T24" fmla="*/ 5 w 48"/>
                    <a:gd name="T25" fmla="*/ 23 h 2767"/>
                    <a:gd name="T26" fmla="*/ 5 w 48"/>
                    <a:gd name="T27" fmla="*/ 30 h 2767"/>
                    <a:gd name="T28" fmla="*/ 5 w 48"/>
                    <a:gd name="T29" fmla="*/ 36 h 2767"/>
                    <a:gd name="T30" fmla="*/ 5 w 48"/>
                    <a:gd name="T31" fmla="*/ 43 h 2767"/>
                    <a:gd name="T32" fmla="*/ 5 w 48"/>
                    <a:gd name="T33" fmla="*/ 49 h 2767"/>
                    <a:gd name="T34" fmla="*/ 5 w 48"/>
                    <a:gd name="T35" fmla="*/ 55 h 2767"/>
                    <a:gd name="T36" fmla="*/ 3 w 48"/>
                    <a:gd name="T37" fmla="*/ 58 h 2767"/>
                    <a:gd name="T38" fmla="*/ 3 w 48"/>
                    <a:gd name="T39" fmla="*/ 60 h 2767"/>
                    <a:gd name="T40" fmla="*/ 3 w 48"/>
                    <a:gd name="T41" fmla="*/ 63 h 2767"/>
                    <a:gd name="T42" fmla="*/ 3 w 48"/>
                    <a:gd name="T43" fmla="*/ 65 h 2767"/>
                    <a:gd name="T44" fmla="*/ 3 w 48"/>
                    <a:gd name="T45" fmla="*/ 67 h 2767"/>
                    <a:gd name="T46" fmla="*/ 3 w 48"/>
                    <a:gd name="T47" fmla="*/ 69 h 2767"/>
                    <a:gd name="T48" fmla="*/ 3 w 48"/>
                    <a:gd name="T49" fmla="*/ 70 h 2767"/>
                    <a:gd name="T50" fmla="*/ 3 w 48"/>
                    <a:gd name="T51" fmla="*/ 71 h 2767"/>
                    <a:gd name="T52" fmla="*/ 3 w 48"/>
                    <a:gd name="T53" fmla="*/ 71 h 2767"/>
                    <a:gd name="T54" fmla="*/ 3 w 48"/>
                    <a:gd name="T55" fmla="*/ 72 h 2767"/>
                    <a:gd name="T56" fmla="*/ 0 w 48"/>
                    <a:gd name="T57" fmla="*/ 73 h 2767"/>
                    <a:gd name="T58" fmla="*/ 0 w 48"/>
                    <a:gd name="T59" fmla="*/ 72 h 2767"/>
                    <a:gd name="T60" fmla="*/ 0 w 48"/>
                    <a:gd name="T61" fmla="*/ 71 h 2767"/>
                    <a:gd name="T62" fmla="*/ 0 w 48"/>
                    <a:gd name="T63" fmla="*/ 71 h 2767"/>
                    <a:gd name="T64" fmla="*/ 0 w 48"/>
                    <a:gd name="T65" fmla="*/ 69 h 2767"/>
                    <a:gd name="T66" fmla="*/ 0 w 48"/>
                    <a:gd name="T67" fmla="*/ 68 h 2767"/>
                    <a:gd name="T68" fmla="*/ 0 w 48"/>
                    <a:gd name="T69" fmla="*/ 66 h 2767"/>
                    <a:gd name="T70" fmla="*/ 0 w 48"/>
                    <a:gd name="T71" fmla="*/ 63 h 2767"/>
                    <a:gd name="T72" fmla="*/ 0 w 48"/>
                    <a:gd name="T73" fmla="*/ 61 h 2767"/>
                    <a:gd name="T74" fmla="*/ 0 w 48"/>
                    <a:gd name="T75" fmla="*/ 58 h 2767"/>
                    <a:gd name="T76" fmla="*/ 0 w 48"/>
                    <a:gd name="T77" fmla="*/ 56 h 2767"/>
                    <a:gd name="T78" fmla="*/ 0 w 48"/>
                    <a:gd name="T79" fmla="*/ 49 h 2767"/>
                    <a:gd name="T80" fmla="*/ 0 w 48"/>
                    <a:gd name="T81" fmla="*/ 43 h 2767"/>
                    <a:gd name="T82" fmla="*/ 0 w 48"/>
                    <a:gd name="T83" fmla="*/ 36 h 2767"/>
                    <a:gd name="T84" fmla="*/ 0 w 48"/>
                    <a:gd name="T85" fmla="*/ 29 h 2767"/>
                    <a:gd name="T86" fmla="*/ 0 w 48"/>
                    <a:gd name="T87" fmla="*/ 23 h 2767"/>
                    <a:gd name="T88" fmla="*/ 0 w 48"/>
                    <a:gd name="T89" fmla="*/ 17 h 2767"/>
                    <a:gd name="T90" fmla="*/ 0 w 48"/>
                    <a:gd name="T91" fmla="*/ 14 h 2767"/>
                    <a:gd name="T92" fmla="*/ 0 w 48"/>
                    <a:gd name="T93" fmla="*/ 11 h 2767"/>
                    <a:gd name="T94" fmla="*/ 0 w 48"/>
                    <a:gd name="T95" fmla="*/ 9 h 2767"/>
                    <a:gd name="T96" fmla="*/ 0 w 48"/>
                    <a:gd name="T97" fmla="*/ 6 h 2767"/>
                    <a:gd name="T98" fmla="*/ 0 w 48"/>
                    <a:gd name="T99" fmla="*/ 5 h 2767"/>
                    <a:gd name="T100" fmla="*/ 0 w 48"/>
                    <a:gd name="T101" fmla="*/ 3 h 2767"/>
                    <a:gd name="T102" fmla="*/ 0 w 48"/>
                    <a:gd name="T103" fmla="*/ 1 h 2767"/>
                    <a:gd name="T104" fmla="*/ 0 w 48"/>
                    <a:gd name="T105" fmla="*/ 1 h 2767"/>
                    <a:gd name="T106" fmla="*/ 0 w 48"/>
                    <a:gd name="T107" fmla="*/ 0 h 2767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48" h="2767">
                      <a:moveTo>
                        <a:pt x="0" y="0"/>
                      </a:moveTo>
                      <a:lnTo>
                        <a:pt x="48" y="14"/>
                      </a:lnTo>
                      <a:lnTo>
                        <a:pt x="48" y="29"/>
                      </a:lnTo>
                      <a:lnTo>
                        <a:pt x="48" y="44"/>
                      </a:lnTo>
                      <a:lnTo>
                        <a:pt x="48" y="87"/>
                      </a:lnTo>
                      <a:lnTo>
                        <a:pt x="48" y="130"/>
                      </a:lnTo>
                      <a:lnTo>
                        <a:pt x="48" y="189"/>
                      </a:lnTo>
                      <a:lnTo>
                        <a:pt x="48" y="261"/>
                      </a:lnTo>
                      <a:lnTo>
                        <a:pt x="48" y="347"/>
                      </a:lnTo>
                      <a:lnTo>
                        <a:pt x="48" y="434"/>
                      </a:lnTo>
                      <a:lnTo>
                        <a:pt x="48" y="536"/>
                      </a:lnTo>
                      <a:lnTo>
                        <a:pt x="48" y="651"/>
                      </a:lnTo>
                      <a:lnTo>
                        <a:pt x="48" y="883"/>
                      </a:lnTo>
                      <a:lnTo>
                        <a:pt x="48" y="1130"/>
                      </a:lnTo>
                      <a:lnTo>
                        <a:pt x="48" y="1376"/>
                      </a:lnTo>
                      <a:lnTo>
                        <a:pt x="48" y="1623"/>
                      </a:lnTo>
                      <a:lnTo>
                        <a:pt x="48" y="1868"/>
                      </a:lnTo>
                      <a:lnTo>
                        <a:pt x="48" y="2101"/>
                      </a:lnTo>
                      <a:lnTo>
                        <a:pt x="31" y="2202"/>
                      </a:lnTo>
                      <a:lnTo>
                        <a:pt x="31" y="2303"/>
                      </a:lnTo>
                      <a:lnTo>
                        <a:pt x="31" y="2404"/>
                      </a:lnTo>
                      <a:lnTo>
                        <a:pt x="31" y="2491"/>
                      </a:lnTo>
                      <a:lnTo>
                        <a:pt x="31" y="2550"/>
                      </a:lnTo>
                      <a:lnTo>
                        <a:pt x="31" y="2621"/>
                      </a:lnTo>
                      <a:lnTo>
                        <a:pt x="31" y="2665"/>
                      </a:lnTo>
                      <a:lnTo>
                        <a:pt x="31" y="2708"/>
                      </a:lnTo>
                      <a:lnTo>
                        <a:pt x="31" y="2723"/>
                      </a:lnTo>
                      <a:lnTo>
                        <a:pt x="31" y="2738"/>
                      </a:lnTo>
                      <a:lnTo>
                        <a:pt x="0" y="2767"/>
                      </a:lnTo>
                      <a:lnTo>
                        <a:pt x="0" y="2752"/>
                      </a:lnTo>
                      <a:lnTo>
                        <a:pt x="0" y="2723"/>
                      </a:lnTo>
                      <a:lnTo>
                        <a:pt x="0" y="2695"/>
                      </a:lnTo>
                      <a:lnTo>
                        <a:pt x="0" y="2636"/>
                      </a:lnTo>
                      <a:lnTo>
                        <a:pt x="0" y="2578"/>
                      </a:lnTo>
                      <a:lnTo>
                        <a:pt x="0" y="2506"/>
                      </a:lnTo>
                      <a:lnTo>
                        <a:pt x="0" y="2419"/>
                      </a:lnTo>
                      <a:lnTo>
                        <a:pt x="0" y="2333"/>
                      </a:lnTo>
                      <a:lnTo>
                        <a:pt x="0" y="2231"/>
                      </a:lnTo>
                      <a:lnTo>
                        <a:pt x="0" y="2116"/>
                      </a:lnTo>
                      <a:lnTo>
                        <a:pt x="0" y="1883"/>
                      </a:lnTo>
                      <a:lnTo>
                        <a:pt x="0" y="1636"/>
                      </a:lnTo>
                      <a:lnTo>
                        <a:pt x="0" y="1376"/>
                      </a:lnTo>
                      <a:lnTo>
                        <a:pt x="0" y="1115"/>
                      </a:lnTo>
                      <a:lnTo>
                        <a:pt x="0" y="868"/>
                      </a:lnTo>
                      <a:lnTo>
                        <a:pt x="0" y="638"/>
                      </a:lnTo>
                      <a:lnTo>
                        <a:pt x="0" y="536"/>
                      </a:lnTo>
                      <a:lnTo>
                        <a:pt x="0" y="419"/>
                      </a:lnTo>
                      <a:lnTo>
                        <a:pt x="0" y="332"/>
                      </a:lnTo>
                      <a:lnTo>
                        <a:pt x="0" y="246"/>
                      </a:lnTo>
                      <a:lnTo>
                        <a:pt x="0" y="174"/>
                      </a:lnTo>
                      <a:lnTo>
                        <a:pt x="0" y="115"/>
                      </a:lnTo>
                      <a:lnTo>
                        <a:pt x="0" y="57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33" name="Freeform 147"/>
                <p:cNvSpPr>
                  <a:spLocks/>
                </p:cNvSpPr>
                <p:nvPr/>
              </p:nvSpPr>
              <p:spPr bwMode="auto">
                <a:xfrm>
                  <a:off x="5316" y="4136"/>
                  <a:ext cx="86" cy="26"/>
                </a:xfrm>
                <a:custGeom>
                  <a:avLst/>
                  <a:gdLst>
                    <a:gd name="T0" fmla="*/ 4 w 288"/>
                    <a:gd name="T1" fmla="*/ 4 h 158"/>
                    <a:gd name="T2" fmla="*/ 6 w 288"/>
                    <a:gd name="T3" fmla="*/ 3 h 158"/>
                    <a:gd name="T4" fmla="*/ 6 w 288"/>
                    <a:gd name="T5" fmla="*/ 2 h 158"/>
                    <a:gd name="T6" fmla="*/ 6 w 288"/>
                    <a:gd name="T7" fmla="*/ 1 h 158"/>
                    <a:gd name="T8" fmla="*/ 4 w 288"/>
                    <a:gd name="T9" fmla="*/ 1 h 158"/>
                    <a:gd name="T10" fmla="*/ 3 w 288"/>
                    <a:gd name="T11" fmla="*/ 1 h 158"/>
                    <a:gd name="T12" fmla="*/ 1 w 288"/>
                    <a:gd name="T13" fmla="*/ 2 h 158"/>
                    <a:gd name="T14" fmla="*/ 0 w 288"/>
                    <a:gd name="T15" fmla="*/ 1 h 158"/>
                    <a:gd name="T16" fmla="*/ 1 w 288"/>
                    <a:gd name="T17" fmla="*/ 1 h 158"/>
                    <a:gd name="T18" fmla="*/ 3 w 288"/>
                    <a:gd name="T19" fmla="*/ 0 h 158"/>
                    <a:gd name="T20" fmla="*/ 4 w 288"/>
                    <a:gd name="T21" fmla="*/ 0 h 158"/>
                    <a:gd name="T22" fmla="*/ 6 w 288"/>
                    <a:gd name="T23" fmla="*/ 0 h 158"/>
                    <a:gd name="T24" fmla="*/ 7 w 288"/>
                    <a:gd name="T25" fmla="*/ 1 h 158"/>
                    <a:gd name="T26" fmla="*/ 9 w 288"/>
                    <a:gd name="T27" fmla="*/ 1 h 158"/>
                    <a:gd name="T28" fmla="*/ 9 w 288"/>
                    <a:gd name="T29" fmla="*/ 2 h 158"/>
                    <a:gd name="T30" fmla="*/ 9 w 288"/>
                    <a:gd name="T31" fmla="*/ 3 h 158"/>
                    <a:gd name="T32" fmla="*/ 14 w 288"/>
                    <a:gd name="T33" fmla="*/ 3 h 158"/>
                    <a:gd name="T34" fmla="*/ 20 w 288"/>
                    <a:gd name="T35" fmla="*/ 3 h 158"/>
                    <a:gd name="T36" fmla="*/ 22 w 288"/>
                    <a:gd name="T37" fmla="*/ 2 h 158"/>
                    <a:gd name="T38" fmla="*/ 22 w 288"/>
                    <a:gd name="T39" fmla="*/ 1 h 158"/>
                    <a:gd name="T40" fmla="*/ 22 w 288"/>
                    <a:gd name="T41" fmla="*/ 1 h 158"/>
                    <a:gd name="T42" fmla="*/ 20 w 288"/>
                    <a:gd name="T43" fmla="*/ 1 h 158"/>
                    <a:gd name="T44" fmla="*/ 19 w 288"/>
                    <a:gd name="T45" fmla="*/ 1 h 158"/>
                    <a:gd name="T46" fmla="*/ 17 w 288"/>
                    <a:gd name="T47" fmla="*/ 1 h 158"/>
                    <a:gd name="T48" fmla="*/ 16 w 288"/>
                    <a:gd name="T49" fmla="*/ 1 h 158"/>
                    <a:gd name="T50" fmla="*/ 14 w 288"/>
                    <a:gd name="T51" fmla="*/ 1 h 158"/>
                    <a:gd name="T52" fmla="*/ 14 w 288"/>
                    <a:gd name="T53" fmla="*/ 1 h 158"/>
                    <a:gd name="T54" fmla="*/ 16 w 288"/>
                    <a:gd name="T55" fmla="*/ 1 h 158"/>
                    <a:gd name="T56" fmla="*/ 17 w 288"/>
                    <a:gd name="T57" fmla="*/ 0 h 158"/>
                    <a:gd name="T58" fmla="*/ 20 w 288"/>
                    <a:gd name="T59" fmla="*/ 0 h 158"/>
                    <a:gd name="T60" fmla="*/ 22 w 288"/>
                    <a:gd name="T61" fmla="*/ 0 h 158"/>
                    <a:gd name="T62" fmla="*/ 24 w 288"/>
                    <a:gd name="T63" fmla="*/ 0 h 158"/>
                    <a:gd name="T64" fmla="*/ 26 w 288"/>
                    <a:gd name="T65" fmla="*/ 1 h 158"/>
                    <a:gd name="T66" fmla="*/ 26 w 288"/>
                    <a:gd name="T67" fmla="*/ 2 h 158"/>
                    <a:gd name="T68" fmla="*/ 24 w 288"/>
                    <a:gd name="T69" fmla="*/ 3 h 158"/>
                    <a:gd name="T70" fmla="*/ 20 w 288"/>
                    <a:gd name="T71" fmla="*/ 3 h 158"/>
                    <a:gd name="T72" fmla="*/ 17 w 288"/>
                    <a:gd name="T73" fmla="*/ 4 h 158"/>
                    <a:gd name="T74" fmla="*/ 13 w 288"/>
                    <a:gd name="T75" fmla="*/ 4 h 158"/>
                    <a:gd name="T76" fmla="*/ 9 w 288"/>
                    <a:gd name="T77" fmla="*/ 4 h 158"/>
                    <a:gd name="T78" fmla="*/ 9 w 288"/>
                    <a:gd name="T79" fmla="*/ 3 h 158"/>
                    <a:gd name="T80" fmla="*/ 6 w 288"/>
                    <a:gd name="T81" fmla="*/ 4 h 158"/>
                    <a:gd name="T82" fmla="*/ 6 w 288"/>
                    <a:gd name="T83" fmla="*/ 4 h 158"/>
                    <a:gd name="T84" fmla="*/ 4 w 288"/>
                    <a:gd name="T85" fmla="*/ 4 h 15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88" h="158">
                      <a:moveTo>
                        <a:pt x="48" y="143"/>
                      </a:moveTo>
                      <a:lnTo>
                        <a:pt x="64" y="100"/>
                      </a:lnTo>
                      <a:lnTo>
                        <a:pt x="64" y="87"/>
                      </a:lnTo>
                      <a:lnTo>
                        <a:pt x="64" y="56"/>
                      </a:lnTo>
                      <a:lnTo>
                        <a:pt x="48" y="56"/>
                      </a:lnTo>
                      <a:lnTo>
                        <a:pt x="33" y="56"/>
                      </a:lnTo>
                      <a:lnTo>
                        <a:pt x="16" y="71"/>
                      </a:lnTo>
                      <a:lnTo>
                        <a:pt x="0" y="56"/>
                      </a:lnTo>
                      <a:lnTo>
                        <a:pt x="16" y="28"/>
                      </a:lnTo>
                      <a:lnTo>
                        <a:pt x="33" y="13"/>
                      </a:lnTo>
                      <a:lnTo>
                        <a:pt x="48" y="13"/>
                      </a:lnTo>
                      <a:lnTo>
                        <a:pt x="64" y="13"/>
                      </a:lnTo>
                      <a:lnTo>
                        <a:pt x="81" y="28"/>
                      </a:lnTo>
                      <a:lnTo>
                        <a:pt x="96" y="43"/>
                      </a:lnTo>
                      <a:lnTo>
                        <a:pt x="96" y="71"/>
                      </a:lnTo>
                      <a:lnTo>
                        <a:pt x="96" y="115"/>
                      </a:lnTo>
                      <a:lnTo>
                        <a:pt x="161" y="100"/>
                      </a:lnTo>
                      <a:lnTo>
                        <a:pt x="225" y="100"/>
                      </a:lnTo>
                      <a:lnTo>
                        <a:pt x="240" y="71"/>
                      </a:lnTo>
                      <a:lnTo>
                        <a:pt x="240" y="56"/>
                      </a:lnTo>
                      <a:lnTo>
                        <a:pt x="240" y="43"/>
                      </a:lnTo>
                      <a:lnTo>
                        <a:pt x="225" y="28"/>
                      </a:lnTo>
                      <a:lnTo>
                        <a:pt x="209" y="43"/>
                      </a:lnTo>
                      <a:lnTo>
                        <a:pt x="192" y="56"/>
                      </a:lnTo>
                      <a:lnTo>
                        <a:pt x="177" y="56"/>
                      </a:lnTo>
                      <a:lnTo>
                        <a:pt x="161" y="56"/>
                      </a:lnTo>
                      <a:lnTo>
                        <a:pt x="161" y="43"/>
                      </a:lnTo>
                      <a:lnTo>
                        <a:pt x="177" y="28"/>
                      </a:lnTo>
                      <a:lnTo>
                        <a:pt x="192" y="13"/>
                      </a:lnTo>
                      <a:lnTo>
                        <a:pt x="225" y="0"/>
                      </a:lnTo>
                      <a:lnTo>
                        <a:pt x="240" y="0"/>
                      </a:lnTo>
                      <a:lnTo>
                        <a:pt x="273" y="13"/>
                      </a:lnTo>
                      <a:lnTo>
                        <a:pt x="288" y="28"/>
                      </a:lnTo>
                      <a:lnTo>
                        <a:pt x="288" y="71"/>
                      </a:lnTo>
                      <a:lnTo>
                        <a:pt x="273" y="100"/>
                      </a:lnTo>
                      <a:lnTo>
                        <a:pt x="225" y="130"/>
                      </a:lnTo>
                      <a:lnTo>
                        <a:pt x="192" y="143"/>
                      </a:lnTo>
                      <a:lnTo>
                        <a:pt x="144" y="143"/>
                      </a:lnTo>
                      <a:lnTo>
                        <a:pt x="96" y="143"/>
                      </a:lnTo>
                      <a:lnTo>
                        <a:pt x="96" y="130"/>
                      </a:lnTo>
                      <a:lnTo>
                        <a:pt x="64" y="143"/>
                      </a:lnTo>
                      <a:lnTo>
                        <a:pt x="64" y="158"/>
                      </a:lnTo>
                      <a:lnTo>
                        <a:pt x="48" y="143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34" name="Freeform 148"/>
                <p:cNvSpPr>
                  <a:spLocks/>
                </p:cNvSpPr>
                <p:nvPr/>
              </p:nvSpPr>
              <p:spPr bwMode="auto">
                <a:xfrm>
                  <a:off x="5316" y="4136"/>
                  <a:ext cx="86" cy="26"/>
                </a:xfrm>
                <a:custGeom>
                  <a:avLst/>
                  <a:gdLst>
                    <a:gd name="T0" fmla="*/ 4 w 288"/>
                    <a:gd name="T1" fmla="*/ 4 h 158"/>
                    <a:gd name="T2" fmla="*/ 6 w 288"/>
                    <a:gd name="T3" fmla="*/ 3 h 158"/>
                    <a:gd name="T4" fmla="*/ 6 w 288"/>
                    <a:gd name="T5" fmla="*/ 2 h 158"/>
                    <a:gd name="T6" fmla="*/ 6 w 288"/>
                    <a:gd name="T7" fmla="*/ 1 h 158"/>
                    <a:gd name="T8" fmla="*/ 6 w 288"/>
                    <a:gd name="T9" fmla="*/ 1 h 158"/>
                    <a:gd name="T10" fmla="*/ 4 w 288"/>
                    <a:gd name="T11" fmla="*/ 1 h 158"/>
                    <a:gd name="T12" fmla="*/ 3 w 288"/>
                    <a:gd name="T13" fmla="*/ 1 h 158"/>
                    <a:gd name="T14" fmla="*/ 1 w 288"/>
                    <a:gd name="T15" fmla="*/ 2 h 158"/>
                    <a:gd name="T16" fmla="*/ 1 w 288"/>
                    <a:gd name="T17" fmla="*/ 2 h 158"/>
                    <a:gd name="T18" fmla="*/ 0 w 288"/>
                    <a:gd name="T19" fmla="*/ 1 h 158"/>
                    <a:gd name="T20" fmla="*/ 1 w 288"/>
                    <a:gd name="T21" fmla="*/ 1 h 158"/>
                    <a:gd name="T22" fmla="*/ 3 w 288"/>
                    <a:gd name="T23" fmla="*/ 0 h 158"/>
                    <a:gd name="T24" fmla="*/ 4 w 288"/>
                    <a:gd name="T25" fmla="*/ 0 h 158"/>
                    <a:gd name="T26" fmla="*/ 6 w 288"/>
                    <a:gd name="T27" fmla="*/ 0 h 158"/>
                    <a:gd name="T28" fmla="*/ 7 w 288"/>
                    <a:gd name="T29" fmla="*/ 1 h 158"/>
                    <a:gd name="T30" fmla="*/ 9 w 288"/>
                    <a:gd name="T31" fmla="*/ 1 h 158"/>
                    <a:gd name="T32" fmla="*/ 9 w 288"/>
                    <a:gd name="T33" fmla="*/ 2 h 158"/>
                    <a:gd name="T34" fmla="*/ 9 w 288"/>
                    <a:gd name="T35" fmla="*/ 3 h 158"/>
                    <a:gd name="T36" fmla="*/ 14 w 288"/>
                    <a:gd name="T37" fmla="*/ 3 h 158"/>
                    <a:gd name="T38" fmla="*/ 20 w 288"/>
                    <a:gd name="T39" fmla="*/ 3 h 158"/>
                    <a:gd name="T40" fmla="*/ 22 w 288"/>
                    <a:gd name="T41" fmla="*/ 2 h 158"/>
                    <a:gd name="T42" fmla="*/ 22 w 288"/>
                    <a:gd name="T43" fmla="*/ 1 h 158"/>
                    <a:gd name="T44" fmla="*/ 22 w 288"/>
                    <a:gd name="T45" fmla="*/ 1 h 158"/>
                    <a:gd name="T46" fmla="*/ 20 w 288"/>
                    <a:gd name="T47" fmla="*/ 1 h 158"/>
                    <a:gd name="T48" fmla="*/ 19 w 288"/>
                    <a:gd name="T49" fmla="*/ 1 h 158"/>
                    <a:gd name="T50" fmla="*/ 17 w 288"/>
                    <a:gd name="T51" fmla="*/ 1 h 158"/>
                    <a:gd name="T52" fmla="*/ 16 w 288"/>
                    <a:gd name="T53" fmla="*/ 1 h 158"/>
                    <a:gd name="T54" fmla="*/ 14 w 288"/>
                    <a:gd name="T55" fmla="*/ 1 h 158"/>
                    <a:gd name="T56" fmla="*/ 14 w 288"/>
                    <a:gd name="T57" fmla="*/ 1 h 158"/>
                    <a:gd name="T58" fmla="*/ 16 w 288"/>
                    <a:gd name="T59" fmla="*/ 1 h 158"/>
                    <a:gd name="T60" fmla="*/ 17 w 288"/>
                    <a:gd name="T61" fmla="*/ 0 h 158"/>
                    <a:gd name="T62" fmla="*/ 20 w 288"/>
                    <a:gd name="T63" fmla="*/ 0 h 158"/>
                    <a:gd name="T64" fmla="*/ 22 w 288"/>
                    <a:gd name="T65" fmla="*/ 0 h 158"/>
                    <a:gd name="T66" fmla="*/ 24 w 288"/>
                    <a:gd name="T67" fmla="*/ 0 h 158"/>
                    <a:gd name="T68" fmla="*/ 26 w 288"/>
                    <a:gd name="T69" fmla="*/ 1 h 158"/>
                    <a:gd name="T70" fmla="*/ 26 w 288"/>
                    <a:gd name="T71" fmla="*/ 2 h 158"/>
                    <a:gd name="T72" fmla="*/ 24 w 288"/>
                    <a:gd name="T73" fmla="*/ 3 h 158"/>
                    <a:gd name="T74" fmla="*/ 20 w 288"/>
                    <a:gd name="T75" fmla="*/ 3 h 158"/>
                    <a:gd name="T76" fmla="*/ 17 w 288"/>
                    <a:gd name="T77" fmla="*/ 4 h 158"/>
                    <a:gd name="T78" fmla="*/ 13 w 288"/>
                    <a:gd name="T79" fmla="*/ 4 h 158"/>
                    <a:gd name="T80" fmla="*/ 9 w 288"/>
                    <a:gd name="T81" fmla="*/ 4 h 158"/>
                    <a:gd name="T82" fmla="*/ 9 w 288"/>
                    <a:gd name="T83" fmla="*/ 3 h 158"/>
                    <a:gd name="T84" fmla="*/ 6 w 288"/>
                    <a:gd name="T85" fmla="*/ 4 h 158"/>
                    <a:gd name="T86" fmla="*/ 6 w 288"/>
                    <a:gd name="T87" fmla="*/ 4 h 158"/>
                    <a:gd name="T88" fmla="*/ 4 w 288"/>
                    <a:gd name="T89" fmla="*/ 4 h 158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288" h="158">
                      <a:moveTo>
                        <a:pt x="48" y="143"/>
                      </a:moveTo>
                      <a:lnTo>
                        <a:pt x="64" y="100"/>
                      </a:lnTo>
                      <a:lnTo>
                        <a:pt x="64" y="87"/>
                      </a:lnTo>
                      <a:lnTo>
                        <a:pt x="64" y="56"/>
                      </a:lnTo>
                      <a:lnTo>
                        <a:pt x="48" y="56"/>
                      </a:lnTo>
                      <a:lnTo>
                        <a:pt x="33" y="56"/>
                      </a:lnTo>
                      <a:lnTo>
                        <a:pt x="16" y="71"/>
                      </a:lnTo>
                      <a:lnTo>
                        <a:pt x="0" y="56"/>
                      </a:lnTo>
                      <a:lnTo>
                        <a:pt x="16" y="28"/>
                      </a:lnTo>
                      <a:lnTo>
                        <a:pt x="33" y="13"/>
                      </a:lnTo>
                      <a:lnTo>
                        <a:pt x="48" y="13"/>
                      </a:lnTo>
                      <a:lnTo>
                        <a:pt x="64" y="13"/>
                      </a:lnTo>
                      <a:lnTo>
                        <a:pt x="81" y="28"/>
                      </a:lnTo>
                      <a:lnTo>
                        <a:pt x="96" y="43"/>
                      </a:lnTo>
                      <a:lnTo>
                        <a:pt x="96" y="71"/>
                      </a:lnTo>
                      <a:lnTo>
                        <a:pt x="96" y="115"/>
                      </a:lnTo>
                      <a:lnTo>
                        <a:pt x="161" y="100"/>
                      </a:lnTo>
                      <a:lnTo>
                        <a:pt x="225" y="100"/>
                      </a:lnTo>
                      <a:lnTo>
                        <a:pt x="240" y="71"/>
                      </a:lnTo>
                      <a:lnTo>
                        <a:pt x="240" y="56"/>
                      </a:lnTo>
                      <a:lnTo>
                        <a:pt x="240" y="43"/>
                      </a:lnTo>
                      <a:lnTo>
                        <a:pt x="225" y="28"/>
                      </a:lnTo>
                      <a:lnTo>
                        <a:pt x="209" y="43"/>
                      </a:lnTo>
                      <a:lnTo>
                        <a:pt x="192" y="56"/>
                      </a:lnTo>
                      <a:lnTo>
                        <a:pt x="177" y="56"/>
                      </a:lnTo>
                      <a:lnTo>
                        <a:pt x="161" y="56"/>
                      </a:lnTo>
                      <a:lnTo>
                        <a:pt x="161" y="43"/>
                      </a:lnTo>
                      <a:lnTo>
                        <a:pt x="177" y="28"/>
                      </a:lnTo>
                      <a:lnTo>
                        <a:pt x="192" y="13"/>
                      </a:lnTo>
                      <a:lnTo>
                        <a:pt x="225" y="0"/>
                      </a:lnTo>
                      <a:lnTo>
                        <a:pt x="240" y="0"/>
                      </a:lnTo>
                      <a:lnTo>
                        <a:pt x="273" y="13"/>
                      </a:lnTo>
                      <a:lnTo>
                        <a:pt x="288" y="28"/>
                      </a:lnTo>
                      <a:lnTo>
                        <a:pt x="288" y="71"/>
                      </a:lnTo>
                      <a:lnTo>
                        <a:pt x="273" y="100"/>
                      </a:lnTo>
                      <a:lnTo>
                        <a:pt x="225" y="130"/>
                      </a:lnTo>
                      <a:lnTo>
                        <a:pt x="192" y="143"/>
                      </a:lnTo>
                      <a:lnTo>
                        <a:pt x="144" y="143"/>
                      </a:lnTo>
                      <a:lnTo>
                        <a:pt x="96" y="143"/>
                      </a:lnTo>
                      <a:lnTo>
                        <a:pt x="96" y="130"/>
                      </a:lnTo>
                      <a:lnTo>
                        <a:pt x="64" y="143"/>
                      </a:lnTo>
                      <a:lnTo>
                        <a:pt x="64" y="158"/>
                      </a:lnTo>
                      <a:lnTo>
                        <a:pt x="48" y="143"/>
                      </a:lnTo>
                    </a:path>
                  </a:pathLst>
                </a:custGeom>
                <a:noFill/>
                <a:ln w="5080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35" name="Freeform 149"/>
                <p:cNvSpPr>
                  <a:spLocks/>
                </p:cNvSpPr>
                <p:nvPr/>
              </p:nvSpPr>
              <p:spPr bwMode="auto">
                <a:xfrm>
                  <a:off x="5478" y="4136"/>
                  <a:ext cx="34" cy="16"/>
                </a:xfrm>
                <a:custGeom>
                  <a:avLst/>
                  <a:gdLst>
                    <a:gd name="T0" fmla="*/ 5 w 112"/>
                    <a:gd name="T1" fmla="*/ 3 h 100"/>
                    <a:gd name="T2" fmla="*/ 2 w 112"/>
                    <a:gd name="T3" fmla="*/ 1 h 100"/>
                    <a:gd name="T4" fmla="*/ 0 w 112"/>
                    <a:gd name="T5" fmla="*/ 0 h 100"/>
                    <a:gd name="T6" fmla="*/ 0 w 112"/>
                    <a:gd name="T7" fmla="*/ 0 h 100"/>
                    <a:gd name="T8" fmla="*/ 6 w 112"/>
                    <a:gd name="T9" fmla="*/ 0 h 100"/>
                    <a:gd name="T10" fmla="*/ 10 w 112"/>
                    <a:gd name="T11" fmla="*/ 1 h 100"/>
                    <a:gd name="T12" fmla="*/ 10 w 112"/>
                    <a:gd name="T13" fmla="*/ 1 h 100"/>
                    <a:gd name="T14" fmla="*/ 9 w 112"/>
                    <a:gd name="T15" fmla="*/ 1 h 100"/>
                    <a:gd name="T16" fmla="*/ 8 w 112"/>
                    <a:gd name="T17" fmla="*/ 2 h 100"/>
                    <a:gd name="T18" fmla="*/ 6 w 112"/>
                    <a:gd name="T19" fmla="*/ 3 h 100"/>
                    <a:gd name="T20" fmla="*/ 5 w 112"/>
                    <a:gd name="T21" fmla="*/ 3 h 10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12" h="100">
                      <a:moveTo>
                        <a:pt x="48" y="100"/>
                      </a:moveTo>
                      <a:lnTo>
                        <a:pt x="16" y="28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64" y="13"/>
                      </a:lnTo>
                      <a:lnTo>
                        <a:pt x="112" y="43"/>
                      </a:lnTo>
                      <a:lnTo>
                        <a:pt x="112" y="56"/>
                      </a:lnTo>
                      <a:lnTo>
                        <a:pt x="96" y="56"/>
                      </a:lnTo>
                      <a:lnTo>
                        <a:pt x="81" y="87"/>
                      </a:lnTo>
                      <a:lnTo>
                        <a:pt x="64" y="100"/>
                      </a:lnTo>
                      <a:lnTo>
                        <a:pt x="48" y="10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36" name="Freeform 150"/>
                <p:cNvSpPr>
                  <a:spLocks/>
                </p:cNvSpPr>
                <p:nvPr/>
              </p:nvSpPr>
              <p:spPr bwMode="auto">
                <a:xfrm>
                  <a:off x="5478" y="4136"/>
                  <a:ext cx="34" cy="16"/>
                </a:xfrm>
                <a:custGeom>
                  <a:avLst/>
                  <a:gdLst>
                    <a:gd name="T0" fmla="*/ 5 w 112"/>
                    <a:gd name="T1" fmla="*/ 3 h 100"/>
                    <a:gd name="T2" fmla="*/ 2 w 112"/>
                    <a:gd name="T3" fmla="*/ 1 h 100"/>
                    <a:gd name="T4" fmla="*/ 0 w 112"/>
                    <a:gd name="T5" fmla="*/ 0 h 100"/>
                    <a:gd name="T6" fmla="*/ 0 w 112"/>
                    <a:gd name="T7" fmla="*/ 0 h 100"/>
                    <a:gd name="T8" fmla="*/ 0 w 112"/>
                    <a:gd name="T9" fmla="*/ 0 h 100"/>
                    <a:gd name="T10" fmla="*/ 6 w 112"/>
                    <a:gd name="T11" fmla="*/ 0 h 100"/>
                    <a:gd name="T12" fmla="*/ 10 w 112"/>
                    <a:gd name="T13" fmla="*/ 1 h 100"/>
                    <a:gd name="T14" fmla="*/ 10 w 112"/>
                    <a:gd name="T15" fmla="*/ 1 h 100"/>
                    <a:gd name="T16" fmla="*/ 9 w 112"/>
                    <a:gd name="T17" fmla="*/ 1 h 100"/>
                    <a:gd name="T18" fmla="*/ 8 w 112"/>
                    <a:gd name="T19" fmla="*/ 2 h 100"/>
                    <a:gd name="T20" fmla="*/ 6 w 112"/>
                    <a:gd name="T21" fmla="*/ 3 h 100"/>
                    <a:gd name="T22" fmla="*/ 5 w 112"/>
                    <a:gd name="T23" fmla="*/ 3 h 100"/>
                    <a:gd name="T24" fmla="*/ 5 w 112"/>
                    <a:gd name="T25" fmla="*/ 3 h 10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12" h="100">
                      <a:moveTo>
                        <a:pt x="48" y="100"/>
                      </a:moveTo>
                      <a:lnTo>
                        <a:pt x="16" y="28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64" y="13"/>
                      </a:lnTo>
                      <a:lnTo>
                        <a:pt x="112" y="43"/>
                      </a:lnTo>
                      <a:lnTo>
                        <a:pt x="112" y="56"/>
                      </a:lnTo>
                      <a:lnTo>
                        <a:pt x="96" y="56"/>
                      </a:lnTo>
                      <a:lnTo>
                        <a:pt x="81" y="87"/>
                      </a:lnTo>
                      <a:lnTo>
                        <a:pt x="64" y="100"/>
                      </a:lnTo>
                      <a:lnTo>
                        <a:pt x="48" y="100"/>
                      </a:lnTo>
                    </a:path>
                  </a:pathLst>
                </a:custGeom>
                <a:noFill/>
                <a:ln w="5080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37" name="Freeform 151"/>
                <p:cNvSpPr>
                  <a:spLocks/>
                </p:cNvSpPr>
                <p:nvPr/>
              </p:nvSpPr>
              <p:spPr bwMode="auto">
                <a:xfrm>
                  <a:off x="5373" y="4084"/>
                  <a:ext cx="72" cy="37"/>
                </a:xfrm>
                <a:custGeom>
                  <a:avLst/>
                  <a:gdLst>
                    <a:gd name="T0" fmla="*/ 0 w 240"/>
                    <a:gd name="T1" fmla="*/ 5 h 230"/>
                    <a:gd name="T2" fmla="*/ 0 w 240"/>
                    <a:gd name="T3" fmla="*/ 5 h 230"/>
                    <a:gd name="T4" fmla="*/ 2 w 240"/>
                    <a:gd name="T5" fmla="*/ 5 h 230"/>
                    <a:gd name="T6" fmla="*/ 4 w 240"/>
                    <a:gd name="T7" fmla="*/ 3 h 230"/>
                    <a:gd name="T8" fmla="*/ 12 w 240"/>
                    <a:gd name="T9" fmla="*/ 1 h 230"/>
                    <a:gd name="T10" fmla="*/ 19 w 240"/>
                    <a:gd name="T11" fmla="*/ 0 h 230"/>
                    <a:gd name="T12" fmla="*/ 20 w 240"/>
                    <a:gd name="T13" fmla="*/ 0 h 230"/>
                    <a:gd name="T14" fmla="*/ 22 w 240"/>
                    <a:gd name="T15" fmla="*/ 1 h 230"/>
                    <a:gd name="T16" fmla="*/ 19 w 240"/>
                    <a:gd name="T17" fmla="*/ 2 h 230"/>
                    <a:gd name="T18" fmla="*/ 14 w 240"/>
                    <a:gd name="T19" fmla="*/ 3 h 230"/>
                    <a:gd name="T20" fmla="*/ 4 w 240"/>
                    <a:gd name="T21" fmla="*/ 6 h 230"/>
                    <a:gd name="T22" fmla="*/ 3 w 240"/>
                    <a:gd name="T23" fmla="*/ 6 h 230"/>
                    <a:gd name="T24" fmla="*/ 2 w 240"/>
                    <a:gd name="T25" fmla="*/ 6 h 230"/>
                    <a:gd name="T26" fmla="*/ 0 w 240"/>
                    <a:gd name="T27" fmla="*/ 5 h 23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40" h="230">
                      <a:moveTo>
                        <a:pt x="0" y="202"/>
                      </a:moveTo>
                      <a:lnTo>
                        <a:pt x="0" y="187"/>
                      </a:lnTo>
                      <a:lnTo>
                        <a:pt x="17" y="173"/>
                      </a:lnTo>
                      <a:lnTo>
                        <a:pt x="48" y="130"/>
                      </a:lnTo>
                      <a:lnTo>
                        <a:pt x="129" y="57"/>
                      </a:lnTo>
                      <a:lnTo>
                        <a:pt x="209" y="0"/>
                      </a:lnTo>
                      <a:lnTo>
                        <a:pt x="225" y="13"/>
                      </a:lnTo>
                      <a:lnTo>
                        <a:pt x="240" y="28"/>
                      </a:lnTo>
                      <a:lnTo>
                        <a:pt x="209" y="72"/>
                      </a:lnTo>
                      <a:lnTo>
                        <a:pt x="161" y="130"/>
                      </a:lnTo>
                      <a:lnTo>
                        <a:pt x="48" y="217"/>
                      </a:lnTo>
                      <a:lnTo>
                        <a:pt x="33" y="230"/>
                      </a:lnTo>
                      <a:lnTo>
                        <a:pt x="17" y="230"/>
                      </a:lnTo>
                      <a:lnTo>
                        <a:pt x="0" y="202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38" name="Freeform 152"/>
                <p:cNvSpPr>
                  <a:spLocks/>
                </p:cNvSpPr>
                <p:nvPr/>
              </p:nvSpPr>
              <p:spPr bwMode="auto">
                <a:xfrm>
                  <a:off x="5521" y="4082"/>
                  <a:ext cx="34" cy="30"/>
                </a:xfrm>
                <a:custGeom>
                  <a:avLst/>
                  <a:gdLst>
                    <a:gd name="T0" fmla="*/ 0 w 113"/>
                    <a:gd name="T1" fmla="*/ 4 h 188"/>
                    <a:gd name="T2" fmla="*/ 0 w 113"/>
                    <a:gd name="T3" fmla="*/ 3 h 188"/>
                    <a:gd name="T4" fmla="*/ 0 w 113"/>
                    <a:gd name="T5" fmla="*/ 2 h 188"/>
                    <a:gd name="T6" fmla="*/ 2 w 113"/>
                    <a:gd name="T7" fmla="*/ 2 h 188"/>
                    <a:gd name="T8" fmla="*/ 2 w 113"/>
                    <a:gd name="T9" fmla="*/ 3 h 188"/>
                    <a:gd name="T10" fmla="*/ 3 w 113"/>
                    <a:gd name="T11" fmla="*/ 4 h 188"/>
                    <a:gd name="T12" fmla="*/ 4 w 113"/>
                    <a:gd name="T13" fmla="*/ 4 h 188"/>
                    <a:gd name="T14" fmla="*/ 6 w 113"/>
                    <a:gd name="T15" fmla="*/ 4 h 188"/>
                    <a:gd name="T16" fmla="*/ 7 w 113"/>
                    <a:gd name="T17" fmla="*/ 3 h 188"/>
                    <a:gd name="T18" fmla="*/ 6 w 113"/>
                    <a:gd name="T19" fmla="*/ 3 h 188"/>
                    <a:gd name="T20" fmla="*/ 4 w 113"/>
                    <a:gd name="T21" fmla="*/ 2 h 188"/>
                    <a:gd name="T22" fmla="*/ 2 w 113"/>
                    <a:gd name="T23" fmla="*/ 0 h 188"/>
                    <a:gd name="T24" fmla="*/ 2 w 113"/>
                    <a:gd name="T25" fmla="*/ 0 h 188"/>
                    <a:gd name="T26" fmla="*/ 3 w 113"/>
                    <a:gd name="T27" fmla="*/ 0 h 188"/>
                    <a:gd name="T28" fmla="*/ 6 w 113"/>
                    <a:gd name="T29" fmla="*/ 1 h 188"/>
                    <a:gd name="T30" fmla="*/ 9 w 113"/>
                    <a:gd name="T31" fmla="*/ 2 h 188"/>
                    <a:gd name="T32" fmla="*/ 10 w 113"/>
                    <a:gd name="T33" fmla="*/ 3 h 188"/>
                    <a:gd name="T34" fmla="*/ 9 w 113"/>
                    <a:gd name="T35" fmla="*/ 4 h 188"/>
                    <a:gd name="T36" fmla="*/ 7 w 113"/>
                    <a:gd name="T37" fmla="*/ 5 h 188"/>
                    <a:gd name="T38" fmla="*/ 4 w 113"/>
                    <a:gd name="T39" fmla="*/ 5 h 188"/>
                    <a:gd name="T40" fmla="*/ 2 w 113"/>
                    <a:gd name="T41" fmla="*/ 4 h 188"/>
                    <a:gd name="T42" fmla="*/ 0 w 113"/>
                    <a:gd name="T43" fmla="*/ 4 h 18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13" h="188">
                      <a:moveTo>
                        <a:pt x="0" y="158"/>
                      </a:moveTo>
                      <a:lnTo>
                        <a:pt x="0" y="130"/>
                      </a:lnTo>
                      <a:lnTo>
                        <a:pt x="0" y="87"/>
                      </a:lnTo>
                      <a:lnTo>
                        <a:pt x="16" y="87"/>
                      </a:lnTo>
                      <a:lnTo>
                        <a:pt x="16" y="130"/>
                      </a:lnTo>
                      <a:lnTo>
                        <a:pt x="33" y="145"/>
                      </a:lnTo>
                      <a:lnTo>
                        <a:pt x="48" y="145"/>
                      </a:lnTo>
                      <a:lnTo>
                        <a:pt x="64" y="145"/>
                      </a:lnTo>
                      <a:lnTo>
                        <a:pt x="81" y="130"/>
                      </a:lnTo>
                      <a:lnTo>
                        <a:pt x="64" y="102"/>
                      </a:lnTo>
                      <a:lnTo>
                        <a:pt x="48" y="72"/>
                      </a:lnTo>
                      <a:lnTo>
                        <a:pt x="16" y="15"/>
                      </a:lnTo>
                      <a:lnTo>
                        <a:pt x="16" y="0"/>
                      </a:lnTo>
                      <a:lnTo>
                        <a:pt x="33" y="0"/>
                      </a:lnTo>
                      <a:lnTo>
                        <a:pt x="64" y="43"/>
                      </a:lnTo>
                      <a:lnTo>
                        <a:pt x="96" y="87"/>
                      </a:lnTo>
                      <a:lnTo>
                        <a:pt x="113" y="130"/>
                      </a:lnTo>
                      <a:lnTo>
                        <a:pt x="96" y="173"/>
                      </a:lnTo>
                      <a:lnTo>
                        <a:pt x="81" y="188"/>
                      </a:lnTo>
                      <a:lnTo>
                        <a:pt x="48" y="188"/>
                      </a:lnTo>
                      <a:lnTo>
                        <a:pt x="16" y="173"/>
                      </a:lnTo>
                      <a:lnTo>
                        <a:pt x="0" y="158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39" name="Freeform 153"/>
                <p:cNvSpPr>
                  <a:spLocks/>
                </p:cNvSpPr>
                <p:nvPr/>
              </p:nvSpPr>
              <p:spPr bwMode="auto">
                <a:xfrm>
                  <a:off x="5521" y="4082"/>
                  <a:ext cx="34" cy="30"/>
                </a:xfrm>
                <a:custGeom>
                  <a:avLst/>
                  <a:gdLst>
                    <a:gd name="T0" fmla="*/ 0 w 113"/>
                    <a:gd name="T1" fmla="*/ 4 h 188"/>
                    <a:gd name="T2" fmla="*/ 0 w 113"/>
                    <a:gd name="T3" fmla="*/ 3 h 188"/>
                    <a:gd name="T4" fmla="*/ 0 w 113"/>
                    <a:gd name="T5" fmla="*/ 2 h 188"/>
                    <a:gd name="T6" fmla="*/ 2 w 113"/>
                    <a:gd name="T7" fmla="*/ 2 h 188"/>
                    <a:gd name="T8" fmla="*/ 2 w 113"/>
                    <a:gd name="T9" fmla="*/ 3 h 188"/>
                    <a:gd name="T10" fmla="*/ 3 w 113"/>
                    <a:gd name="T11" fmla="*/ 4 h 188"/>
                    <a:gd name="T12" fmla="*/ 4 w 113"/>
                    <a:gd name="T13" fmla="*/ 4 h 188"/>
                    <a:gd name="T14" fmla="*/ 6 w 113"/>
                    <a:gd name="T15" fmla="*/ 4 h 188"/>
                    <a:gd name="T16" fmla="*/ 7 w 113"/>
                    <a:gd name="T17" fmla="*/ 3 h 188"/>
                    <a:gd name="T18" fmla="*/ 6 w 113"/>
                    <a:gd name="T19" fmla="*/ 3 h 188"/>
                    <a:gd name="T20" fmla="*/ 4 w 113"/>
                    <a:gd name="T21" fmla="*/ 2 h 188"/>
                    <a:gd name="T22" fmla="*/ 2 w 113"/>
                    <a:gd name="T23" fmla="*/ 0 h 188"/>
                    <a:gd name="T24" fmla="*/ 2 w 113"/>
                    <a:gd name="T25" fmla="*/ 0 h 188"/>
                    <a:gd name="T26" fmla="*/ 3 w 113"/>
                    <a:gd name="T27" fmla="*/ 0 h 188"/>
                    <a:gd name="T28" fmla="*/ 6 w 113"/>
                    <a:gd name="T29" fmla="*/ 1 h 188"/>
                    <a:gd name="T30" fmla="*/ 9 w 113"/>
                    <a:gd name="T31" fmla="*/ 2 h 188"/>
                    <a:gd name="T32" fmla="*/ 10 w 113"/>
                    <a:gd name="T33" fmla="*/ 3 h 188"/>
                    <a:gd name="T34" fmla="*/ 9 w 113"/>
                    <a:gd name="T35" fmla="*/ 4 h 188"/>
                    <a:gd name="T36" fmla="*/ 7 w 113"/>
                    <a:gd name="T37" fmla="*/ 5 h 188"/>
                    <a:gd name="T38" fmla="*/ 4 w 113"/>
                    <a:gd name="T39" fmla="*/ 5 h 188"/>
                    <a:gd name="T40" fmla="*/ 2 w 113"/>
                    <a:gd name="T41" fmla="*/ 4 h 188"/>
                    <a:gd name="T42" fmla="*/ 0 w 113"/>
                    <a:gd name="T43" fmla="*/ 4 h 18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13" h="188">
                      <a:moveTo>
                        <a:pt x="0" y="158"/>
                      </a:moveTo>
                      <a:lnTo>
                        <a:pt x="0" y="130"/>
                      </a:lnTo>
                      <a:lnTo>
                        <a:pt x="0" y="87"/>
                      </a:lnTo>
                      <a:lnTo>
                        <a:pt x="16" y="87"/>
                      </a:lnTo>
                      <a:lnTo>
                        <a:pt x="16" y="130"/>
                      </a:lnTo>
                      <a:lnTo>
                        <a:pt x="33" y="145"/>
                      </a:lnTo>
                      <a:lnTo>
                        <a:pt x="48" y="145"/>
                      </a:lnTo>
                      <a:lnTo>
                        <a:pt x="64" y="145"/>
                      </a:lnTo>
                      <a:lnTo>
                        <a:pt x="81" y="130"/>
                      </a:lnTo>
                      <a:lnTo>
                        <a:pt x="64" y="102"/>
                      </a:lnTo>
                      <a:lnTo>
                        <a:pt x="48" y="72"/>
                      </a:lnTo>
                      <a:lnTo>
                        <a:pt x="16" y="15"/>
                      </a:lnTo>
                      <a:lnTo>
                        <a:pt x="16" y="0"/>
                      </a:lnTo>
                      <a:lnTo>
                        <a:pt x="33" y="0"/>
                      </a:lnTo>
                      <a:lnTo>
                        <a:pt x="64" y="43"/>
                      </a:lnTo>
                      <a:lnTo>
                        <a:pt x="96" y="87"/>
                      </a:lnTo>
                      <a:lnTo>
                        <a:pt x="113" y="130"/>
                      </a:lnTo>
                      <a:lnTo>
                        <a:pt x="96" y="173"/>
                      </a:lnTo>
                      <a:lnTo>
                        <a:pt x="81" y="188"/>
                      </a:lnTo>
                      <a:lnTo>
                        <a:pt x="48" y="188"/>
                      </a:lnTo>
                      <a:lnTo>
                        <a:pt x="16" y="173"/>
                      </a:lnTo>
                      <a:lnTo>
                        <a:pt x="0" y="158"/>
                      </a:lnTo>
                    </a:path>
                  </a:pathLst>
                </a:custGeom>
                <a:noFill/>
                <a:ln w="5080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40" name="Freeform 154"/>
                <p:cNvSpPr>
                  <a:spLocks/>
                </p:cNvSpPr>
                <p:nvPr/>
              </p:nvSpPr>
              <p:spPr bwMode="auto">
                <a:xfrm>
                  <a:off x="5378" y="4087"/>
                  <a:ext cx="34" cy="13"/>
                </a:xfrm>
                <a:custGeom>
                  <a:avLst/>
                  <a:gdLst>
                    <a:gd name="T0" fmla="*/ 0 w 112"/>
                    <a:gd name="T1" fmla="*/ 2 h 87"/>
                    <a:gd name="T2" fmla="*/ 9 w 112"/>
                    <a:gd name="T3" fmla="*/ 0 h 87"/>
                    <a:gd name="T4" fmla="*/ 10 w 112"/>
                    <a:gd name="T5" fmla="*/ 0 h 87"/>
                    <a:gd name="T6" fmla="*/ 6 w 112"/>
                    <a:gd name="T7" fmla="*/ 1 h 87"/>
                    <a:gd name="T8" fmla="*/ 3 w 112"/>
                    <a:gd name="T9" fmla="*/ 2 h 87"/>
                    <a:gd name="T10" fmla="*/ 0 w 112"/>
                    <a:gd name="T11" fmla="*/ 2 h 8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12" h="87">
                      <a:moveTo>
                        <a:pt x="0" y="87"/>
                      </a:moveTo>
                      <a:lnTo>
                        <a:pt x="96" y="0"/>
                      </a:lnTo>
                      <a:lnTo>
                        <a:pt x="112" y="0"/>
                      </a:lnTo>
                      <a:lnTo>
                        <a:pt x="64" y="59"/>
                      </a:lnTo>
                      <a:lnTo>
                        <a:pt x="31" y="74"/>
                      </a:lnTo>
                      <a:lnTo>
                        <a:pt x="0" y="87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41" name="Freeform 155"/>
                <p:cNvSpPr>
                  <a:spLocks/>
                </p:cNvSpPr>
                <p:nvPr/>
              </p:nvSpPr>
              <p:spPr bwMode="auto">
                <a:xfrm>
                  <a:off x="5555" y="4084"/>
                  <a:ext cx="52" cy="16"/>
                </a:xfrm>
                <a:custGeom>
                  <a:avLst/>
                  <a:gdLst>
                    <a:gd name="T0" fmla="*/ 0 w 175"/>
                    <a:gd name="T1" fmla="*/ 0 h 100"/>
                    <a:gd name="T2" fmla="*/ 0 w 175"/>
                    <a:gd name="T3" fmla="*/ 0 h 100"/>
                    <a:gd name="T4" fmla="*/ 1 w 175"/>
                    <a:gd name="T5" fmla="*/ 0 h 100"/>
                    <a:gd name="T6" fmla="*/ 6 w 175"/>
                    <a:gd name="T7" fmla="*/ 1 h 100"/>
                    <a:gd name="T8" fmla="*/ 9 w 175"/>
                    <a:gd name="T9" fmla="*/ 1 h 100"/>
                    <a:gd name="T10" fmla="*/ 10 w 175"/>
                    <a:gd name="T11" fmla="*/ 1 h 100"/>
                    <a:gd name="T12" fmla="*/ 11 w 175"/>
                    <a:gd name="T13" fmla="*/ 1 h 100"/>
                    <a:gd name="T14" fmla="*/ 13 w 175"/>
                    <a:gd name="T15" fmla="*/ 1 h 100"/>
                    <a:gd name="T16" fmla="*/ 11 w 175"/>
                    <a:gd name="T17" fmla="*/ 1 h 100"/>
                    <a:gd name="T18" fmla="*/ 10 w 175"/>
                    <a:gd name="T19" fmla="*/ 1 h 100"/>
                    <a:gd name="T20" fmla="*/ 10 w 175"/>
                    <a:gd name="T21" fmla="*/ 0 h 100"/>
                    <a:gd name="T22" fmla="*/ 11 w 175"/>
                    <a:gd name="T23" fmla="*/ 0 h 100"/>
                    <a:gd name="T24" fmla="*/ 13 w 175"/>
                    <a:gd name="T25" fmla="*/ 0 h 100"/>
                    <a:gd name="T26" fmla="*/ 15 w 175"/>
                    <a:gd name="T27" fmla="*/ 1 h 100"/>
                    <a:gd name="T28" fmla="*/ 15 w 175"/>
                    <a:gd name="T29" fmla="*/ 1 h 100"/>
                    <a:gd name="T30" fmla="*/ 15 w 175"/>
                    <a:gd name="T31" fmla="*/ 2 h 100"/>
                    <a:gd name="T32" fmla="*/ 14 w 175"/>
                    <a:gd name="T33" fmla="*/ 3 h 100"/>
                    <a:gd name="T34" fmla="*/ 13 w 175"/>
                    <a:gd name="T35" fmla="*/ 3 h 100"/>
                    <a:gd name="T36" fmla="*/ 9 w 175"/>
                    <a:gd name="T37" fmla="*/ 3 h 100"/>
                    <a:gd name="T38" fmla="*/ 4 w 175"/>
                    <a:gd name="T39" fmla="*/ 2 h 100"/>
                    <a:gd name="T40" fmla="*/ 3 w 175"/>
                    <a:gd name="T41" fmla="*/ 1 h 100"/>
                    <a:gd name="T42" fmla="*/ 0 w 175"/>
                    <a:gd name="T43" fmla="*/ 0 h 1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75" h="100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64" y="43"/>
                      </a:lnTo>
                      <a:lnTo>
                        <a:pt x="96" y="57"/>
                      </a:lnTo>
                      <a:lnTo>
                        <a:pt x="112" y="57"/>
                      </a:lnTo>
                      <a:lnTo>
                        <a:pt x="127" y="57"/>
                      </a:lnTo>
                      <a:lnTo>
                        <a:pt x="144" y="43"/>
                      </a:lnTo>
                      <a:lnTo>
                        <a:pt x="127" y="28"/>
                      </a:lnTo>
                      <a:lnTo>
                        <a:pt x="112" y="28"/>
                      </a:lnTo>
                      <a:lnTo>
                        <a:pt x="112" y="13"/>
                      </a:lnTo>
                      <a:lnTo>
                        <a:pt x="127" y="0"/>
                      </a:lnTo>
                      <a:lnTo>
                        <a:pt x="144" y="0"/>
                      </a:lnTo>
                      <a:lnTo>
                        <a:pt x="175" y="28"/>
                      </a:lnTo>
                      <a:lnTo>
                        <a:pt x="175" y="57"/>
                      </a:lnTo>
                      <a:lnTo>
                        <a:pt x="175" y="72"/>
                      </a:lnTo>
                      <a:lnTo>
                        <a:pt x="160" y="100"/>
                      </a:lnTo>
                      <a:lnTo>
                        <a:pt x="144" y="100"/>
                      </a:lnTo>
                      <a:lnTo>
                        <a:pt x="96" y="100"/>
                      </a:lnTo>
                      <a:lnTo>
                        <a:pt x="48" y="72"/>
                      </a:lnTo>
                      <a:lnTo>
                        <a:pt x="31" y="4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42" name="Freeform 156"/>
                <p:cNvSpPr>
                  <a:spLocks/>
                </p:cNvSpPr>
                <p:nvPr/>
              </p:nvSpPr>
              <p:spPr bwMode="auto">
                <a:xfrm>
                  <a:off x="5555" y="4084"/>
                  <a:ext cx="52" cy="16"/>
                </a:xfrm>
                <a:custGeom>
                  <a:avLst/>
                  <a:gdLst>
                    <a:gd name="T0" fmla="*/ 0 w 175"/>
                    <a:gd name="T1" fmla="*/ 0 h 100"/>
                    <a:gd name="T2" fmla="*/ 0 w 175"/>
                    <a:gd name="T3" fmla="*/ 0 h 100"/>
                    <a:gd name="T4" fmla="*/ 1 w 175"/>
                    <a:gd name="T5" fmla="*/ 0 h 100"/>
                    <a:gd name="T6" fmla="*/ 6 w 175"/>
                    <a:gd name="T7" fmla="*/ 1 h 100"/>
                    <a:gd name="T8" fmla="*/ 9 w 175"/>
                    <a:gd name="T9" fmla="*/ 1 h 100"/>
                    <a:gd name="T10" fmla="*/ 10 w 175"/>
                    <a:gd name="T11" fmla="*/ 1 h 100"/>
                    <a:gd name="T12" fmla="*/ 11 w 175"/>
                    <a:gd name="T13" fmla="*/ 1 h 100"/>
                    <a:gd name="T14" fmla="*/ 13 w 175"/>
                    <a:gd name="T15" fmla="*/ 1 h 100"/>
                    <a:gd name="T16" fmla="*/ 11 w 175"/>
                    <a:gd name="T17" fmla="*/ 1 h 100"/>
                    <a:gd name="T18" fmla="*/ 10 w 175"/>
                    <a:gd name="T19" fmla="*/ 1 h 100"/>
                    <a:gd name="T20" fmla="*/ 10 w 175"/>
                    <a:gd name="T21" fmla="*/ 0 h 100"/>
                    <a:gd name="T22" fmla="*/ 11 w 175"/>
                    <a:gd name="T23" fmla="*/ 0 h 100"/>
                    <a:gd name="T24" fmla="*/ 13 w 175"/>
                    <a:gd name="T25" fmla="*/ 0 h 100"/>
                    <a:gd name="T26" fmla="*/ 15 w 175"/>
                    <a:gd name="T27" fmla="*/ 1 h 100"/>
                    <a:gd name="T28" fmla="*/ 15 w 175"/>
                    <a:gd name="T29" fmla="*/ 1 h 100"/>
                    <a:gd name="T30" fmla="*/ 15 w 175"/>
                    <a:gd name="T31" fmla="*/ 2 h 100"/>
                    <a:gd name="T32" fmla="*/ 14 w 175"/>
                    <a:gd name="T33" fmla="*/ 3 h 100"/>
                    <a:gd name="T34" fmla="*/ 13 w 175"/>
                    <a:gd name="T35" fmla="*/ 3 h 100"/>
                    <a:gd name="T36" fmla="*/ 9 w 175"/>
                    <a:gd name="T37" fmla="*/ 3 h 100"/>
                    <a:gd name="T38" fmla="*/ 4 w 175"/>
                    <a:gd name="T39" fmla="*/ 2 h 100"/>
                    <a:gd name="T40" fmla="*/ 3 w 175"/>
                    <a:gd name="T41" fmla="*/ 1 h 100"/>
                    <a:gd name="T42" fmla="*/ 0 w 175"/>
                    <a:gd name="T43" fmla="*/ 0 h 1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75" h="100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64" y="43"/>
                      </a:lnTo>
                      <a:lnTo>
                        <a:pt x="96" y="57"/>
                      </a:lnTo>
                      <a:lnTo>
                        <a:pt x="112" y="57"/>
                      </a:lnTo>
                      <a:lnTo>
                        <a:pt x="127" y="57"/>
                      </a:lnTo>
                      <a:lnTo>
                        <a:pt x="144" y="43"/>
                      </a:lnTo>
                      <a:lnTo>
                        <a:pt x="127" y="28"/>
                      </a:lnTo>
                      <a:lnTo>
                        <a:pt x="112" y="28"/>
                      </a:lnTo>
                      <a:lnTo>
                        <a:pt x="112" y="13"/>
                      </a:lnTo>
                      <a:lnTo>
                        <a:pt x="127" y="0"/>
                      </a:lnTo>
                      <a:lnTo>
                        <a:pt x="144" y="0"/>
                      </a:lnTo>
                      <a:lnTo>
                        <a:pt x="175" y="28"/>
                      </a:lnTo>
                      <a:lnTo>
                        <a:pt x="175" y="57"/>
                      </a:lnTo>
                      <a:lnTo>
                        <a:pt x="175" y="72"/>
                      </a:lnTo>
                      <a:lnTo>
                        <a:pt x="160" y="100"/>
                      </a:lnTo>
                      <a:lnTo>
                        <a:pt x="144" y="100"/>
                      </a:lnTo>
                      <a:lnTo>
                        <a:pt x="96" y="100"/>
                      </a:lnTo>
                      <a:lnTo>
                        <a:pt x="48" y="72"/>
                      </a:lnTo>
                      <a:lnTo>
                        <a:pt x="31" y="43"/>
                      </a:lnTo>
                      <a:lnTo>
                        <a:pt x="0" y="13"/>
                      </a:lnTo>
                    </a:path>
                  </a:pathLst>
                </a:custGeom>
                <a:noFill/>
                <a:ln w="5080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43" name="Freeform 157"/>
                <p:cNvSpPr>
                  <a:spLocks/>
                </p:cNvSpPr>
                <p:nvPr/>
              </p:nvSpPr>
              <p:spPr bwMode="auto">
                <a:xfrm>
                  <a:off x="5187" y="4087"/>
                  <a:ext cx="15" cy="13"/>
                </a:xfrm>
                <a:custGeom>
                  <a:avLst/>
                  <a:gdLst>
                    <a:gd name="T0" fmla="*/ 0 w 48"/>
                    <a:gd name="T1" fmla="*/ 0 h 87"/>
                    <a:gd name="T2" fmla="*/ 3 w 48"/>
                    <a:gd name="T3" fmla="*/ 0 h 87"/>
                    <a:gd name="T4" fmla="*/ 5 w 48"/>
                    <a:gd name="T5" fmla="*/ 1 h 87"/>
                    <a:gd name="T6" fmla="*/ 5 w 48"/>
                    <a:gd name="T7" fmla="*/ 2 h 87"/>
                    <a:gd name="T8" fmla="*/ 0 w 48"/>
                    <a:gd name="T9" fmla="*/ 1 h 87"/>
                    <a:gd name="T10" fmla="*/ 0 w 48"/>
                    <a:gd name="T11" fmla="*/ 1 h 87"/>
                    <a:gd name="T12" fmla="*/ 0 w 48"/>
                    <a:gd name="T13" fmla="*/ 0 h 87"/>
                    <a:gd name="T14" fmla="*/ 0 w 48"/>
                    <a:gd name="T15" fmla="*/ 0 h 8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8" h="87">
                      <a:moveTo>
                        <a:pt x="0" y="0"/>
                      </a:moveTo>
                      <a:lnTo>
                        <a:pt x="31" y="15"/>
                      </a:lnTo>
                      <a:lnTo>
                        <a:pt x="48" y="30"/>
                      </a:lnTo>
                      <a:lnTo>
                        <a:pt x="48" y="87"/>
                      </a:lnTo>
                      <a:lnTo>
                        <a:pt x="0" y="44"/>
                      </a:lnTo>
                      <a:lnTo>
                        <a:pt x="0" y="30"/>
                      </a:lnTo>
                      <a:lnTo>
                        <a:pt x="0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44" name="Freeform 158"/>
                <p:cNvSpPr>
                  <a:spLocks/>
                </p:cNvSpPr>
                <p:nvPr/>
              </p:nvSpPr>
              <p:spPr bwMode="auto">
                <a:xfrm>
                  <a:off x="5478" y="4072"/>
                  <a:ext cx="39" cy="26"/>
                </a:xfrm>
                <a:custGeom>
                  <a:avLst/>
                  <a:gdLst>
                    <a:gd name="T0" fmla="*/ 0 w 129"/>
                    <a:gd name="T1" fmla="*/ 4 h 161"/>
                    <a:gd name="T2" fmla="*/ 0 w 129"/>
                    <a:gd name="T3" fmla="*/ 3 h 161"/>
                    <a:gd name="T4" fmla="*/ 0 w 129"/>
                    <a:gd name="T5" fmla="*/ 3 h 161"/>
                    <a:gd name="T6" fmla="*/ 0 w 129"/>
                    <a:gd name="T7" fmla="*/ 2 h 161"/>
                    <a:gd name="T8" fmla="*/ 2 w 129"/>
                    <a:gd name="T9" fmla="*/ 2 h 161"/>
                    <a:gd name="T10" fmla="*/ 3 w 129"/>
                    <a:gd name="T11" fmla="*/ 2 h 161"/>
                    <a:gd name="T12" fmla="*/ 3 w 129"/>
                    <a:gd name="T13" fmla="*/ 2 h 161"/>
                    <a:gd name="T14" fmla="*/ 3 w 129"/>
                    <a:gd name="T15" fmla="*/ 3 h 161"/>
                    <a:gd name="T16" fmla="*/ 3 w 129"/>
                    <a:gd name="T17" fmla="*/ 3 h 161"/>
                    <a:gd name="T18" fmla="*/ 5 w 129"/>
                    <a:gd name="T19" fmla="*/ 3 h 161"/>
                    <a:gd name="T20" fmla="*/ 6 w 129"/>
                    <a:gd name="T21" fmla="*/ 3 h 161"/>
                    <a:gd name="T22" fmla="*/ 9 w 129"/>
                    <a:gd name="T23" fmla="*/ 3 h 161"/>
                    <a:gd name="T24" fmla="*/ 9 w 129"/>
                    <a:gd name="T25" fmla="*/ 2 h 161"/>
                    <a:gd name="T26" fmla="*/ 9 w 129"/>
                    <a:gd name="T27" fmla="*/ 0 h 161"/>
                    <a:gd name="T28" fmla="*/ 10 w 129"/>
                    <a:gd name="T29" fmla="*/ 0 h 161"/>
                    <a:gd name="T30" fmla="*/ 12 w 129"/>
                    <a:gd name="T31" fmla="*/ 1 h 161"/>
                    <a:gd name="T32" fmla="*/ 12 w 129"/>
                    <a:gd name="T33" fmla="*/ 2 h 161"/>
                    <a:gd name="T34" fmla="*/ 12 w 129"/>
                    <a:gd name="T35" fmla="*/ 3 h 161"/>
                    <a:gd name="T36" fmla="*/ 10 w 129"/>
                    <a:gd name="T37" fmla="*/ 4 h 161"/>
                    <a:gd name="T38" fmla="*/ 7 w 129"/>
                    <a:gd name="T39" fmla="*/ 4 h 161"/>
                    <a:gd name="T40" fmla="*/ 6 w 129"/>
                    <a:gd name="T41" fmla="*/ 4 h 161"/>
                    <a:gd name="T42" fmla="*/ 3 w 129"/>
                    <a:gd name="T43" fmla="*/ 4 h 161"/>
                    <a:gd name="T44" fmla="*/ 0 w 129"/>
                    <a:gd name="T45" fmla="*/ 4 h 161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129" h="161">
                      <a:moveTo>
                        <a:pt x="0" y="146"/>
                      </a:moveTo>
                      <a:lnTo>
                        <a:pt x="0" y="131"/>
                      </a:lnTo>
                      <a:lnTo>
                        <a:pt x="0" y="102"/>
                      </a:lnTo>
                      <a:lnTo>
                        <a:pt x="0" y="74"/>
                      </a:lnTo>
                      <a:lnTo>
                        <a:pt x="16" y="59"/>
                      </a:lnTo>
                      <a:lnTo>
                        <a:pt x="33" y="59"/>
                      </a:lnTo>
                      <a:lnTo>
                        <a:pt x="33" y="74"/>
                      </a:lnTo>
                      <a:lnTo>
                        <a:pt x="33" y="102"/>
                      </a:lnTo>
                      <a:lnTo>
                        <a:pt x="33" y="131"/>
                      </a:lnTo>
                      <a:lnTo>
                        <a:pt x="48" y="131"/>
                      </a:lnTo>
                      <a:lnTo>
                        <a:pt x="64" y="131"/>
                      </a:lnTo>
                      <a:lnTo>
                        <a:pt x="96" y="102"/>
                      </a:lnTo>
                      <a:lnTo>
                        <a:pt x="96" y="59"/>
                      </a:lnTo>
                      <a:lnTo>
                        <a:pt x="96" y="0"/>
                      </a:lnTo>
                      <a:lnTo>
                        <a:pt x="112" y="0"/>
                      </a:lnTo>
                      <a:lnTo>
                        <a:pt x="129" y="30"/>
                      </a:lnTo>
                      <a:lnTo>
                        <a:pt x="129" y="74"/>
                      </a:lnTo>
                      <a:lnTo>
                        <a:pt x="129" y="102"/>
                      </a:lnTo>
                      <a:lnTo>
                        <a:pt x="112" y="146"/>
                      </a:lnTo>
                      <a:lnTo>
                        <a:pt x="81" y="161"/>
                      </a:lnTo>
                      <a:lnTo>
                        <a:pt x="64" y="161"/>
                      </a:lnTo>
                      <a:lnTo>
                        <a:pt x="33" y="161"/>
                      </a:lnTo>
                      <a:lnTo>
                        <a:pt x="0" y="146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45" name="Freeform 159"/>
                <p:cNvSpPr>
                  <a:spLocks/>
                </p:cNvSpPr>
                <p:nvPr/>
              </p:nvSpPr>
              <p:spPr bwMode="auto">
                <a:xfrm>
                  <a:off x="5478" y="4072"/>
                  <a:ext cx="39" cy="26"/>
                </a:xfrm>
                <a:custGeom>
                  <a:avLst/>
                  <a:gdLst>
                    <a:gd name="T0" fmla="*/ 0 w 129"/>
                    <a:gd name="T1" fmla="*/ 4 h 161"/>
                    <a:gd name="T2" fmla="*/ 0 w 129"/>
                    <a:gd name="T3" fmla="*/ 3 h 161"/>
                    <a:gd name="T4" fmla="*/ 0 w 129"/>
                    <a:gd name="T5" fmla="*/ 3 h 161"/>
                    <a:gd name="T6" fmla="*/ 0 w 129"/>
                    <a:gd name="T7" fmla="*/ 2 h 161"/>
                    <a:gd name="T8" fmla="*/ 2 w 129"/>
                    <a:gd name="T9" fmla="*/ 2 h 161"/>
                    <a:gd name="T10" fmla="*/ 3 w 129"/>
                    <a:gd name="T11" fmla="*/ 2 h 161"/>
                    <a:gd name="T12" fmla="*/ 3 w 129"/>
                    <a:gd name="T13" fmla="*/ 2 h 161"/>
                    <a:gd name="T14" fmla="*/ 3 w 129"/>
                    <a:gd name="T15" fmla="*/ 3 h 161"/>
                    <a:gd name="T16" fmla="*/ 3 w 129"/>
                    <a:gd name="T17" fmla="*/ 3 h 161"/>
                    <a:gd name="T18" fmla="*/ 5 w 129"/>
                    <a:gd name="T19" fmla="*/ 3 h 161"/>
                    <a:gd name="T20" fmla="*/ 6 w 129"/>
                    <a:gd name="T21" fmla="*/ 3 h 161"/>
                    <a:gd name="T22" fmla="*/ 9 w 129"/>
                    <a:gd name="T23" fmla="*/ 3 h 161"/>
                    <a:gd name="T24" fmla="*/ 9 w 129"/>
                    <a:gd name="T25" fmla="*/ 2 h 161"/>
                    <a:gd name="T26" fmla="*/ 9 w 129"/>
                    <a:gd name="T27" fmla="*/ 0 h 161"/>
                    <a:gd name="T28" fmla="*/ 10 w 129"/>
                    <a:gd name="T29" fmla="*/ 0 h 161"/>
                    <a:gd name="T30" fmla="*/ 10 w 129"/>
                    <a:gd name="T31" fmla="*/ 0 h 161"/>
                    <a:gd name="T32" fmla="*/ 12 w 129"/>
                    <a:gd name="T33" fmla="*/ 1 h 161"/>
                    <a:gd name="T34" fmla="*/ 12 w 129"/>
                    <a:gd name="T35" fmla="*/ 2 h 161"/>
                    <a:gd name="T36" fmla="*/ 12 w 129"/>
                    <a:gd name="T37" fmla="*/ 3 h 161"/>
                    <a:gd name="T38" fmla="*/ 10 w 129"/>
                    <a:gd name="T39" fmla="*/ 4 h 161"/>
                    <a:gd name="T40" fmla="*/ 7 w 129"/>
                    <a:gd name="T41" fmla="*/ 4 h 161"/>
                    <a:gd name="T42" fmla="*/ 6 w 129"/>
                    <a:gd name="T43" fmla="*/ 4 h 161"/>
                    <a:gd name="T44" fmla="*/ 3 w 129"/>
                    <a:gd name="T45" fmla="*/ 4 h 161"/>
                    <a:gd name="T46" fmla="*/ 0 w 129"/>
                    <a:gd name="T47" fmla="*/ 4 h 16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129" h="161">
                      <a:moveTo>
                        <a:pt x="0" y="146"/>
                      </a:moveTo>
                      <a:lnTo>
                        <a:pt x="0" y="131"/>
                      </a:lnTo>
                      <a:lnTo>
                        <a:pt x="0" y="102"/>
                      </a:lnTo>
                      <a:lnTo>
                        <a:pt x="0" y="74"/>
                      </a:lnTo>
                      <a:lnTo>
                        <a:pt x="16" y="59"/>
                      </a:lnTo>
                      <a:lnTo>
                        <a:pt x="33" y="59"/>
                      </a:lnTo>
                      <a:lnTo>
                        <a:pt x="33" y="74"/>
                      </a:lnTo>
                      <a:lnTo>
                        <a:pt x="33" y="102"/>
                      </a:lnTo>
                      <a:lnTo>
                        <a:pt x="33" y="131"/>
                      </a:lnTo>
                      <a:lnTo>
                        <a:pt x="48" y="131"/>
                      </a:lnTo>
                      <a:lnTo>
                        <a:pt x="64" y="131"/>
                      </a:lnTo>
                      <a:lnTo>
                        <a:pt x="96" y="102"/>
                      </a:lnTo>
                      <a:lnTo>
                        <a:pt x="96" y="59"/>
                      </a:lnTo>
                      <a:lnTo>
                        <a:pt x="96" y="0"/>
                      </a:lnTo>
                      <a:lnTo>
                        <a:pt x="112" y="0"/>
                      </a:lnTo>
                      <a:lnTo>
                        <a:pt x="129" y="30"/>
                      </a:lnTo>
                      <a:lnTo>
                        <a:pt x="129" y="74"/>
                      </a:lnTo>
                      <a:lnTo>
                        <a:pt x="129" y="102"/>
                      </a:lnTo>
                      <a:lnTo>
                        <a:pt x="112" y="146"/>
                      </a:lnTo>
                      <a:lnTo>
                        <a:pt x="81" y="161"/>
                      </a:lnTo>
                      <a:lnTo>
                        <a:pt x="64" y="161"/>
                      </a:lnTo>
                      <a:lnTo>
                        <a:pt x="33" y="161"/>
                      </a:lnTo>
                      <a:lnTo>
                        <a:pt x="0" y="146"/>
                      </a:lnTo>
                    </a:path>
                  </a:pathLst>
                </a:custGeom>
                <a:noFill/>
                <a:ln w="5080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46" name="Freeform 160"/>
                <p:cNvSpPr>
                  <a:spLocks/>
                </p:cNvSpPr>
                <p:nvPr/>
              </p:nvSpPr>
              <p:spPr bwMode="auto">
                <a:xfrm>
                  <a:off x="5139" y="3971"/>
                  <a:ext cx="259" cy="125"/>
                </a:xfrm>
                <a:custGeom>
                  <a:avLst/>
                  <a:gdLst>
                    <a:gd name="T0" fmla="*/ 0 w 866"/>
                    <a:gd name="T1" fmla="*/ 19 h 768"/>
                    <a:gd name="T2" fmla="*/ 4 w 866"/>
                    <a:gd name="T3" fmla="*/ 19 h 768"/>
                    <a:gd name="T4" fmla="*/ 9 w 866"/>
                    <a:gd name="T5" fmla="*/ 18 h 768"/>
                    <a:gd name="T6" fmla="*/ 12 w 866"/>
                    <a:gd name="T7" fmla="*/ 14 h 768"/>
                    <a:gd name="T8" fmla="*/ 23 w 866"/>
                    <a:gd name="T9" fmla="*/ 11 h 768"/>
                    <a:gd name="T10" fmla="*/ 39 w 866"/>
                    <a:gd name="T11" fmla="*/ 12 h 768"/>
                    <a:gd name="T12" fmla="*/ 56 w 866"/>
                    <a:gd name="T13" fmla="*/ 15 h 768"/>
                    <a:gd name="T14" fmla="*/ 42 w 866"/>
                    <a:gd name="T15" fmla="*/ 9 h 768"/>
                    <a:gd name="T16" fmla="*/ 40 w 866"/>
                    <a:gd name="T17" fmla="*/ 6 h 768"/>
                    <a:gd name="T18" fmla="*/ 49 w 866"/>
                    <a:gd name="T19" fmla="*/ 3 h 768"/>
                    <a:gd name="T20" fmla="*/ 62 w 866"/>
                    <a:gd name="T21" fmla="*/ 2 h 768"/>
                    <a:gd name="T22" fmla="*/ 73 w 866"/>
                    <a:gd name="T23" fmla="*/ 1 h 768"/>
                    <a:gd name="T24" fmla="*/ 69 w 866"/>
                    <a:gd name="T25" fmla="*/ 1 h 768"/>
                    <a:gd name="T26" fmla="*/ 74 w 866"/>
                    <a:gd name="T27" fmla="*/ 0 h 768"/>
                    <a:gd name="T28" fmla="*/ 77 w 866"/>
                    <a:gd name="T29" fmla="*/ 1 h 768"/>
                    <a:gd name="T30" fmla="*/ 70 w 866"/>
                    <a:gd name="T31" fmla="*/ 3 h 768"/>
                    <a:gd name="T32" fmla="*/ 63 w 866"/>
                    <a:gd name="T33" fmla="*/ 4 h 768"/>
                    <a:gd name="T34" fmla="*/ 69 w 866"/>
                    <a:gd name="T35" fmla="*/ 5 h 768"/>
                    <a:gd name="T36" fmla="*/ 69 w 866"/>
                    <a:gd name="T37" fmla="*/ 7 h 768"/>
                    <a:gd name="T38" fmla="*/ 59 w 866"/>
                    <a:gd name="T39" fmla="*/ 8 h 768"/>
                    <a:gd name="T40" fmla="*/ 53 w 866"/>
                    <a:gd name="T41" fmla="*/ 7 h 768"/>
                    <a:gd name="T42" fmla="*/ 57 w 866"/>
                    <a:gd name="T43" fmla="*/ 7 h 768"/>
                    <a:gd name="T44" fmla="*/ 62 w 866"/>
                    <a:gd name="T45" fmla="*/ 6 h 768"/>
                    <a:gd name="T46" fmla="*/ 54 w 866"/>
                    <a:gd name="T47" fmla="*/ 5 h 768"/>
                    <a:gd name="T48" fmla="*/ 47 w 866"/>
                    <a:gd name="T49" fmla="*/ 5 h 768"/>
                    <a:gd name="T50" fmla="*/ 46 w 866"/>
                    <a:gd name="T51" fmla="*/ 10 h 768"/>
                    <a:gd name="T52" fmla="*/ 52 w 866"/>
                    <a:gd name="T53" fmla="*/ 12 h 768"/>
                    <a:gd name="T54" fmla="*/ 50 w 866"/>
                    <a:gd name="T55" fmla="*/ 10 h 768"/>
                    <a:gd name="T56" fmla="*/ 49 w 866"/>
                    <a:gd name="T57" fmla="*/ 7 h 768"/>
                    <a:gd name="T58" fmla="*/ 54 w 866"/>
                    <a:gd name="T59" fmla="*/ 12 h 768"/>
                    <a:gd name="T60" fmla="*/ 76 w 866"/>
                    <a:gd name="T61" fmla="*/ 18 h 768"/>
                    <a:gd name="T62" fmla="*/ 47 w 866"/>
                    <a:gd name="T63" fmla="*/ 15 h 768"/>
                    <a:gd name="T64" fmla="*/ 29 w 866"/>
                    <a:gd name="T65" fmla="*/ 13 h 768"/>
                    <a:gd name="T66" fmla="*/ 46 w 866"/>
                    <a:gd name="T67" fmla="*/ 14 h 768"/>
                    <a:gd name="T68" fmla="*/ 42 w 866"/>
                    <a:gd name="T69" fmla="*/ 13 h 768"/>
                    <a:gd name="T70" fmla="*/ 27 w 866"/>
                    <a:gd name="T71" fmla="*/ 12 h 768"/>
                    <a:gd name="T72" fmla="*/ 19 w 866"/>
                    <a:gd name="T73" fmla="*/ 14 h 768"/>
                    <a:gd name="T74" fmla="*/ 23 w 866"/>
                    <a:gd name="T75" fmla="*/ 16 h 768"/>
                    <a:gd name="T76" fmla="*/ 29 w 866"/>
                    <a:gd name="T77" fmla="*/ 15 h 768"/>
                    <a:gd name="T78" fmla="*/ 33 w 866"/>
                    <a:gd name="T79" fmla="*/ 15 h 768"/>
                    <a:gd name="T80" fmla="*/ 30 w 866"/>
                    <a:gd name="T81" fmla="*/ 18 h 768"/>
                    <a:gd name="T82" fmla="*/ 19 w 866"/>
                    <a:gd name="T83" fmla="*/ 18 h 768"/>
                    <a:gd name="T84" fmla="*/ 14 w 866"/>
                    <a:gd name="T85" fmla="*/ 16 h 768"/>
                    <a:gd name="T86" fmla="*/ 12 w 866"/>
                    <a:gd name="T87" fmla="*/ 17 h 768"/>
                    <a:gd name="T88" fmla="*/ 12 w 866"/>
                    <a:gd name="T89" fmla="*/ 19 h 768"/>
                    <a:gd name="T90" fmla="*/ 6 w 866"/>
                    <a:gd name="T91" fmla="*/ 20 h 76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866" h="768">
                      <a:moveTo>
                        <a:pt x="0" y="753"/>
                      </a:moveTo>
                      <a:lnTo>
                        <a:pt x="0" y="739"/>
                      </a:lnTo>
                      <a:lnTo>
                        <a:pt x="0" y="724"/>
                      </a:lnTo>
                      <a:lnTo>
                        <a:pt x="33" y="709"/>
                      </a:lnTo>
                      <a:lnTo>
                        <a:pt x="48" y="709"/>
                      </a:lnTo>
                      <a:lnTo>
                        <a:pt x="48" y="724"/>
                      </a:lnTo>
                      <a:lnTo>
                        <a:pt x="64" y="739"/>
                      </a:lnTo>
                      <a:lnTo>
                        <a:pt x="81" y="724"/>
                      </a:lnTo>
                      <a:lnTo>
                        <a:pt x="96" y="696"/>
                      </a:lnTo>
                      <a:lnTo>
                        <a:pt x="96" y="637"/>
                      </a:lnTo>
                      <a:lnTo>
                        <a:pt x="96" y="579"/>
                      </a:lnTo>
                      <a:lnTo>
                        <a:pt x="129" y="522"/>
                      </a:lnTo>
                      <a:lnTo>
                        <a:pt x="161" y="477"/>
                      </a:lnTo>
                      <a:lnTo>
                        <a:pt x="209" y="434"/>
                      </a:lnTo>
                      <a:lnTo>
                        <a:pt x="257" y="420"/>
                      </a:lnTo>
                      <a:lnTo>
                        <a:pt x="321" y="405"/>
                      </a:lnTo>
                      <a:lnTo>
                        <a:pt x="369" y="405"/>
                      </a:lnTo>
                      <a:lnTo>
                        <a:pt x="432" y="434"/>
                      </a:lnTo>
                      <a:lnTo>
                        <a:pt x="528" y="477"/>
                      </a:lnTo>
                      <a:lnTo>
                        <a:pt x="609" y="566"/>
                      </a:lnTo>
                      <a:lnTo>
                        <a:pt x="626" y="566"/>
                      </a:lnTo>
                      <a:lnTo>
                        <a:pt x="626" y="551"/>
                      </a:lnTo>
                      <a:lnTo>
                        <a:pt x="513" y="405"/>
                      </a:lnTo>
                      <a:lnTo>
                        <a:pt x="465" y="333"/>
                      </a:lnTo>
                      <a:lnTo>
                        <a:pt x="449" y="290"/>
                      </a:lnTo>
                      <a:lnTo>
                        <a:pt x="449" y="247"/>
                      </a:lnTo>
                      <a:lnTo>
                        <a:pt x="449" y="217"/>
                      </a:lnTo>
                      <a:lnTo>
                        <a:pt x="465" y="173"/>
                      </a:lnTo>
                      <a:lnTo>
                        <a:pt x="497" y="145"/>
                      </a:lnTo>
                      <a:lnTo>
                        <a:pt x="545" y="116"/>
                      </a:lnTo>
                      <a:lnTo>
                        <a:pt x="578" y="101"/>
                      </a:lnTo>
                      <a:lnTo>
                        <a:pt x="609" y="101"/>
                      </a:lnTo>
                      <a:lnTo>
                        <a:pt x="689" y="86"/>
                      </a:lnTo>
                      <a:lnTo>
                        <a:pt x="770" y="86"/>
                      </a:lnTo>
                      <a:lnTo>
                        <a:pt x="802" y="73"/>
                      </a:lnTo>
                      <a:lnTo>
                        <a:pt x="818" y="43"/>
                      </a:lnTo>
                      <a:lnTo>
                        <a:pt x="818" y="30"/>
                      </a:lnTo>
                      <a:lnTo>
                        <a:pt x="785" y="43"/>
                      </a:lnTo>
                      <a:lnTo>
                        <a:pt x="770" y="43"/>
                      </a:lnTo>
                      <a:lnTo>
                        <a:pt x="785" y="15"/>
                      </a:lnTo>
                      <a:lnTo>
                        <a:pt x="802" y="0"/>
                      </a:lnTo>
                      <a:lnTo>
                        <a:pt x="833" y="0"/>
                      </a:lnTo>
                      <a:lnTo>
                        <a:pt x="850" y="0"/>
                      </a:lnTo>
                      <a:lnTo>
                        <a:pt x="850" y="15"/>
                      </a:lnTo>
                      <a:lnTo>
                        <a:pt x="866" y="30"/>
                      </a:lnTo>
                      <a:lnTo>
                        <a:pt x="850" y="58"/>
                      </a:lnTo>
                      <a:lnTo>
                        <a:pt x="818" y="86"/>
                      </a:lnTo>
                      <a:lnTo>
                        <a:pt x="785" y="101"/>
                      </a:lnTo>
                      <a:lnTo>
                        <a:pt x="770" y="116"/>
                      </a:lnTo>
                      <a:lnTo>
                        <a:pt x="689" y="130"/>
                      </a:lnTo>
                      <a:lnTo>
                        <a:pt x="705" y="145"/>
                      </a:lnTo>
                      <a:lnTo>
                        <a:pt x="722" y="145"/>
                      </a:lnTo>
                      <a:lnTo>
                        <a:pt x="754" y="160"/>
                      </a:lnTo>
                      <a:lnTo>
                        <a:pt x="770" y="188"/>
                      </a:lnTo>
                      <a:lnTo>
                        <a:pt x="770" y="217"/>
                      </a:lnTo>
                      <a:lnTo>
                        <a:pt x="785" y="247"/>
                      </a:lnTo>
                      <a:lnTo>
                        <a:pt x="770" y="275"/>
                      </a:lnTo>
                      <a:lnTo>
                        <a:pt x="737" y="303"/>
                      </a:lnTo>
                      <a:lnTo>
                        <a:pt x="705" y="318"/>
                      </a:lnTo>
                      <a:lnTo>
                        <a:pt x="657" y="318"/>
                      </a:lnTo>
                      <a:lnTo>
                        <a:pt x="609" y="303"/>
                      </a:lnTo>
                      <a:lnTo>
                        <a:pt x="593" y="290"/>
                      </a:lnTo>
                      <a:lnTo>
                        <a:pt x="593" y="275"/>
                      </a:lnTo>
                      <a:lnTo>
                        <a:pt x="593" y="260"/>
                      </a:lnTo>
                      <a:lnTo>
                        <a:pt x="626" y="275"/>
                      </a:lnTo>
                      <a:lnTo>
                        <a:pt x="641" y="275"/>
                      </a:lnTo>
                      <a:lnTo>
                        <a:pt x="657" y="275"/>
                      </a:lnTo>
                      <a:lnTo>
                        <a:pt x="689" y="247"/>
                      </a:lnTo>
                      <a:lnTo>
                        <a:pt x="689" y="232"/>
                      </a:lnTo>
                      <a:lnTo>
                        <a:pt x="689" y="217"/>
                      </a:lnTo>
                      <a:lnTo>
                        <a:pt x="641" y="173"/>
                      </a:lnTo>
                      <a:lnTo>
                        <a:pt x="609" y="173"/>
                      </a:lnTo>
                      <a:lnTo>
                        <a:pt x="578" y="173"/>
                      </a:lnTo>
                      <a:lnTo>
                        <a:pt x="561" y="188"/>
                      </a:lnTo>
                      <a:lnTo>
                        <a:pt x="528" y="203"/>
                      </a:lnTo>
                      <a:lnTo>
                        <a:pt x="497" y="260"/>
                      </a:lnTo>
                      <a:lnTo>
                        <a:pt x="497" y="318"/>
                      </a:lnTo>
                      <a:lnTo>
                        <a:pt x="513" y="362"/>
                      </a:lnTo>
                      <a:lnTo>
                        <a:pt x="528" y="405"/>
                      </a:lnTo>
                      <a:lnTo>
                        <a:pt x="578" y="449"/>
                      </a:lnTo>
                      <a:lnTo>
                        <a:pt x="578" y="464"/>
                      </a:lnTo>
                      <a:lnTo>
                        <a:pt x="593" y="449"/>
                      </a:lnTo>
                      <a:lnTo>
                        <a:pt x="578" y="420"/>
                      </a:lnTo>
                      <a:lnTo>
                        <a:pt x="561" y="377"/>
                      </a:lnTo>
                      <a:lnTo>
                        <a:pt x="545" y="333"/>
                      </a:lnTo>
                      <a:lnTo>
                        <a:pt x="528" y="290"/>
                      </a:lnTo>
                      <a:lnTo>
                        <a:pt x="545" y="275"/>
                      </a:lnTo>
                      <a:lnTo>
                        <a:pt x="561" y="362"/>
                      </a:lnTo>
                      <a:lnTo>
                        <a:pt x="578" y="405"/>
                      </a:lnTo>
                      <a:lnTo>
                        <a:pt x="609" y="449"/>
                      </a:lnTo>
                      <a:lnTo>
                        <a:pt x="657" y="522"/>
                      </a:lnTo>
                      <a:lnTo>
                        <a:pt x="722" y="579"/>
                      </a:lnTo>
                      <a:lnTo>
                        <a:pt x="850" y="681"/>
                      </a:lnTo>
                      <a:lnTo>
                        <a:pt x="785" y="753"/>
                      </a:lnTo>
                      <a:lnTo>
                        <a:pt x="609" y="609"/>
                      </a:lnTo>
                      <a:lnTo>
                        <a:pt x="528" y="551"/>
                      </a:lnTo>
                      <a:lnTo>
                        <a:pt x="465" y="522"/>
                      </a:lnTo>
                      <a:lnTo>
                        <a:pt x="417" y="507"/>
                      </a:lnTo>
                      <a:lnTo>
                        <a:pt x="321" y="492"/>
                      </a:lnTo>
                      <a:lnTo>
                        <a:pt x="369" y="477"/>
                      </a:lnTo>
                      <a:lnTo>
                        <a:pt x="417" y="492"/>
                      </a:lnTo>
                      <a:lnTo>
                        <a:pt x="513" y="522"/>
                      </a:lnTo>
                      <a:lnTo>
                        <a:pt x="528" y="522"/>
                      </a:lnTo>
                      <a:lnTo>
                        <a:pt x="497" y="492"/>
                      </a:lnTo>
                      <a:lnTo>
                        <a:pt x="465" y="477"/>
                      </a:lnTo>
                      <a:lnTo>
                        <a:pt x="417" y="449"/>
                      </a:lnTo>
                      <a:lnTo>
                        <a:pt x="369" y="449"/>
                      </a:lnTo>
                      <a:lnTo>
                        <a:pt x="305" y="449"/>
                      </a:lnTo>
                      <a:lnTo>
                        <a:pt x="257" y="464"/>
                      </a:lnTo>
                      <a:lnTo>
                        <a:pt x="225" y="507"/>
                      </a:lnTo>
                      <a:lnTo>
                        <a:pt x="209" y="536"/>
                      </a:lnTo>
                      <a:lnTo>
                        <a:pt x="209" y="566"/>
                      </a:lnTo>
                      <a:lnTo>
                        <a:pt x="225" y="594"/>
                      </a:lnTo>
                      <a:lnTo>
                        <a:pt x="257" y="609"/>
                      </a:lnTo>
                      <a:lnTo>
                        <a:pt x="288" y="609"/>
                      </a:lnTo>
                      <a:lnTo>
                        <a:pt x="305" y="594"/>
                      </a:lnTo>
                      <a:lnTo>
                        <a:pt x="321" y="579"/>
                      </a:lnTo>
                      <a:lnTo>
                        <a:pt x="336" y="536"/>
                      </a:lnTo>
                      <a:lnTo>
                        <a:pt x="353" y="551"/>
                      </a:lnTo>
                      <a:lnTo>
                        <a:pt x="369" y="579"/>
                      </a:lnTo>
                      <a:lnTo>
                        <a:pt x="369" y="622"/>
                      </a:lnTo>
                      <a:lnTo>
                        <a:pt x="353" y="652"/>
                      </a:lnTo>
                      <a:lnTo>
                        <a:pt x="336" y="681"/>
                      </a:lnTo>
                      <a:lnTo>
                        <a:pt x="305" y="696"/>
                      </a:lnTo>
                      <a:lnTo>
                        <a:pt x="240" y="709"/>
                      </a:lnTo>
                      <a:lnTo>
                        <a:pt x="209" y="696"/>
                      </a:lnTo>
                      <a:lnTo>
                        <a:pt x="161" y="666"/>
                      </a:lnTo>
                      <a:lnTo>
                        <a:pt x="161" y="652"/>
                      </a:lnTo>
                      <a:lnTo>
                        <a:pt x="161" y="622"/>
                      </a:lnTo>
                      <a:lnTo>
                        <a:pt x="144" y="609"/>
                      </a:lnTo>
                      <a:lnTo>
                        <a:pt x="129" y="609"/>
                      </a:lnTo>
                      <a:lnTo>
                        <a:pt x="129" y="637"/>
                      </a:lnTo>
                      <a:lnTo>
                        <a:pt x="129" y="652"/>
                      </a:lnTo>
                      <a:lnTo>
                        <a:pt x="129" y="681"/>
                      </a:lnTo>
                      <a:lnTo>
                        <a:pt x="129" y="709"/>
                      </a:lnTo>
                      <a:lnTo>
                        <a:pt x="112" y="753"/>
                      </a:lnTo>
                      <a:lnTo>
                        <a:pt x="96" y="768"/>
                      </a:lnTo>
                      <a:lnTo>
                        <a:pt x="64" y="768"/>
                      </a:lnTo>
                      <a:lnTo>
                        <a:pt x="33" y="768"/>
                      </a:lnTo>
                      <a:lnTo>
                        <a:pt x="0" y="753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47" name="Freeform 161"/>
                <p:cNvSpPr>
                  <a:spLocks/>
                </p:cNvSpPr>
                <p:nvPr/>
              </p:nvSpPr>
              <p:spPr bwMode="auto">
                <a:xfrm>
                  <a:off x="5498" y="4087"/>
                  <a:ext cx="4" cy="0"/>
                </a:xfrm>
                <a:custGeom>
                  <a:avLst/>
                  <a:gdLst>
                    <a:gd name="T0" fmla="*/ 0 w 17"/>
                    <a:gd name="T1" fmla="*/ 1 w 17"/>
                    <a:gd name="T2" fmla="*/ 0 w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17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48" name="Freeform 162"/>
                <p:cNvSpPr>
                  <a:spLocks/>
                </p:cNvSpPr>
                <p:nvPr/>
              </p:nvSpPr>
              <p:spPr bwMode="auto">
                <a:xfrm>
                  <a:off x="5498" y="4087"/>
                  <a:ext cx="4" cy="0"/>
                </a:xfrm>
                <a:custGeom>
                  <a:avLst/>
                  <a:gdLst>
                    <a:gd name="T0" fmla="*/ 0 w 17"/>
                    <a:gd name="T1" fmla="*/ 0 w 17"/>
                    <a:gd name="T2" fmla="*/ 1 w 17"/>
                    <a:gd name="T3" fmla="*/ 1 w 17"/>
                    <a:gd name="T4" fmla="*/ 1 w 17"/>
                    <a:gd name="T5" fmla="*/ 0 w 17"/>
                    <a:gd name="T6" fmla="*/ 0 60000 65536"/>
                    <a:gd name="T7" fmla="*/ 0 60000 6553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6">
                      <a:pos x="T0" y="0"/>
                    </a:cxn>
                    <a:cxn ang="T7">
                      <a:pos x="T1" y="0"/>
                    </a:cxn>
                    <a:cxn ang="T8">
                      <a:pos x="T2" y="0"/>
                    </a:cxn>
                    <a:cxn ang="T9">
                      <a:pos x="T3" y="0"/>
                    </a:cxn>
                    <a:cxn ang="T10">
                      <a:pos x="T4" y="0"/>
                    </a:cxn>
                    <a:cxn ang="T11">
                      <a:pos x="T5" y="0"/>
                    </a:cxn>
                  </a:cxnLst>
                  <a:rect l="0" t="0" r="r" b="b"/>
                  <a:pathLst>
                    <a:path w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7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5080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49" name="Freeform 163"/>
                <p:cNvSpPr>
                  <a:spLocks/>
                </p:cNvSpPr>
                <p:nvPr/>
              </p:nvSpPr>
              <p:spPr bwMode="auto">
                <a:xfrm>
                  <a:off x="5564" y="4065"/>
                  <a:ext cx="48" cy="17"/>
                </a:xfrm>
                <a:custGeom>
                  <a:avLst/>
                  <a:gdLst>
                    <a:gd name="T0" fmla="*/ 0 w 161"/>
                    <a:gd name="T1" fmla="*/ 3 h 102"/>
                    <a:gd name="T2" fmla="*/ 4 w 161"/>
                    <a:gd name="T3" fmla="*/ 2 h 102"/>
                    <a:gd name="T4" fmla="*/ 11 w 161"/>
                    <a:gd name="T5" fmla="*/ 0 h 102"/>
                    <a:gd name="T6" fmla="*/ 13 w 161"/>
                    <a:gd name="T7" fmla="*/ 1 h 102"/>
                    <a:gd name="T8" fmla="*/ 14 w 161"/>
                    <a:gd name="T9" fmla="*/ 1 h 102"/>
                    <a:gd name="T10" fmla="*/ 13 w 161"/>
                    <a:gd name="T11" fmla="*/ 2 h 102"/>
                    <a:gd name="T12" fmla="*/ 11 w 161"/>
                    <a:gd name="T13" fmla="*/ 3 h 102"/>
                    <a:gd name="T14" fmla="*/ 9 w 161"/>
                    <a:gd name="T15" fmla="*/ 3 h 102"/>
                    <a:gd name="T16" fmla="*/ 6 w 161"/>
                    <a:gd name="T17" fmla="*/ 3 h 102"/>
                    <a:gd name="T18" fmla="*/ 0 w 161"/>
                    <a:gd name="T19" fmla="*/ 3 h 102"/>
                    <a:gd name="T20" fmla="*/ 0 w 161"/>
                    <a:gd name="T21" fmla="*/ 3 h 10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61" h="102">
                      <a:moveTo>
                        <a:pt x="0" y="87"/>
                      </a:moveTo>
                      <a:lnTo>
                        <a:pt x="48" y="73"/>
                      </a:lnTo>
                      <a:lnTo>
                        <a:pt x="129" y="0"/>
                      </a:lnTo>
                      <a:lnTo>
                        <a:pt x="144" y="15"/>
                      </a:lnTo>
                      <a:lnTo>
                        <a:pt x="161" y="30"/>
                      </a:lnTo>
                      <a:lnTo>
                        <a:pt x="144" y="73"/>
                      </a:lnTo>
                      <a:lnTo>
                        <a:pt x="129" y="102"/>
                      </a:lnTo>
                      <a:lnTo>
                        <a:pt x="96" y="102"/>
                      </a:lnTo>
                      <a:lnTo>
                        <a:pt x="65" y="102"/>
                      </a:lnTo>
                      <a:lnTo>
                        <a:pt x="0" y="102"/>
                      </a:lnTo>
                      <a:lnTo>
                        <a:pt x="0" y="87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50" name="Freeform 164"/>
                <p:cNvSpPr>
                  <a:spLocks/>
                </p:cNvSpPr>
                <p:nvPr/>
              </p:nvSpPr>
              <p:spPr bwMode="auto">
                <a:xfrm>
                  <a:off x="5564" y="4065"/>
                  <a:ext cx="48" cy="17"/>
                </a:xfrm>
                <a:custGeom>
                  <a:avLst/>
                  <a:gdLst>
                    <a:gd name="T0" fmla="*/ 0 w 161"/>
                    <a:gd name="T1" fmla="*/ 3 h 102"/>
                    <a:gd name="T2" fmla="*/ 4 w 161"/>
                    <a:gd name="T3" fmla="*/ 2 h 102"/>
                    <a:gd name="T4" fmla="*/ 11 w 161"/>
                    <a:gd name="T5" fmla="*/ 0 h 102"/>
                    <a:gd name="T6" fmla="*/ 13 w 161"/>
                    <a:gd name="T7" fmla="*/ 1 h 102"/>
                    <a:gd name="T8" fmla="*/ 14 w 161"/>
                    <a:gd name="T9" fmla="*/ 1 h 102"/>
                    <a:gd name="T10" fmla="*/ 13 w 161"/>
                    <a:gd name="T11" fmla="*/ 2 h 102"/>
                    <a:gd name="T12" fmla="*/ 11 w 161"/>
                    <a:gd name="T13" fmla="*/ 3 h 102"/>
                    <a:gd name="T14" fmla="*/ 9 w 161"/>
                    <a:gd name="T15" fmla="*/ 3 h 102"/>
                    <a:gd name="T16" fmla="*/ 6 w 161"/>
                    <a:gd name="T17" fmla="*/ 3 h 102"/>
                    <a:gd name="T18" fmla="*/ 0 w 161"/>
                    <a:gd name="T19" fmla="*/ 3 h 102"/>
                    <a:gd name="T20" fmla="*/ 0 w 161"/>
                    <a:gd name="T21" fmla="*/ 3 h 10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61" h="102">
                      <a:moveTo>
                        <a:pt x="0" y="87"/>
                      </a:moveTo>
                      <a:lnTo>
                        <a:pt x="48" y="73"/>
                      </a:lnTo>
                      <a:lnTo>
                        <a:pt x="129" y="0"/>
                      </a:lnTo>
                      <a:lnTo>
                        <a:pt x="144" y="15"/>
                      </a:lnTo>
                      <a:lnTo>
                        <a:pt x="161" y="30"/>
                      </a:lnTo>
                      <a:lnTo>
                        <a:pt x="144" y="73"/>
                      </a:lnTo>
                      <a:lnTo>
                        <a:pt x="129" y="102"/>
                      </a:lnTo>
                      <a:lnTo>
                        <a:pt x="96" y="102"/>
                      </a:lnTo>
                      <a:lnTo>
                        <a:pt x="65" y="102"/>
                      </a:lnTo>
                      <a:lnTo>
                        <a:pt x="0" y="102"/>
                      </a:lnTo>
                      <a:lnTo>
                        <a:pt x="0" y="87"/>
                      </a:lnTo>
                    </a:path>
                  </a:pathLst>
                </a:custGeom>
                <a:noFill/>
                <a:ln w="5080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51" name="Freeform 165"/>
                <p:cNvSpPr>
                  <a:spLocks/>
                </p:cNvSpPr>
                <p:nvPr/>
              </p:nvSpPr>
              <p:spPr bwMode="auto">
                <a:xfrm>
                  <a:off x="5292" y="4065"/>
                  <a:ext cx="5" cy="12"/>
                </a:xfrm>
                <a:custGeom>
                  <a:avLst/>
                  <a:gdLst>
                    <a:gd name="T0" fmla="*/ 0 w 15"/>
                    <a:gd name="T1" fmla="*/ 0 h 73"/>
                    <a:gd name="T2" fmla="*/ 2 w 15"/>
                    <a:gd name="T3" fmla="*/ 0 h 73"/>
                    <a:gd name="T4" fmla="*/ 2 w 15"/>
                    <a:gd name="T5" fmla="*/ 1 h 73"/>
                    <a:gd name="T6" fmla="*/ 2 w 15"/>
                    <a:gd name="T7" fmla="*/ 2 h 73"/>
                    <a:gd name="T8" fmla="*/ 0 w 15"/>
                    <a:gd name="T9" fmla="*/ 2 h 73"/>
                    <a:gd name="T10" fmla="*/ 0 w 15"/>
                    <a:gd name="T11" fmla="*/ 0 h 7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" h="73">
                      <a:moveTo>
                        <a:pt x="0" y="0"/>
                      </a:moveTo>
                      <a:lnTo>
                        <a:pt x="15" y="15"/>
                      </a:lnTo>
                      <a:lnTo>
                        <a:pt x="15" y="30"/>
                      </a:lnTo>
                      <a:lnTo>
                        <a:pt x="15" y="58"/>
                      </a:lnTo>
                      <a:lnTo>
                        <a:pt x="0" y="7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52" name="Freeform 166"/>
                <p:cNvSpPr>
                  <a:spLocks/>
                </p:cNvSpPr>
                <p:nvPr/>
              </p:nvSpPr>
              <p:spPr bwMode="auto">
                <a:xfrm>
                  <a:off x="5474" y="4056"/>
                  <a:ext cx="52" cy="14"/>
                </a:xfrm>
                <a:custGeom>
                  <a:avLst/>
                  <a:gdLst>
                    <a:gd name="T0" fmla="*/ 0 w 175"/>
                    <a:gd name="T1" fmla="*/ 2 h 87"/>
                    <a:gd name="T2" fmla="*/ 0 w 175"/>
                    <a:gd name="T3" fmla="*/ 1 h 87"/>
                    <a:gd name="T4" fmla="*/ 1 w 175"/>
                    <a:gd name="T5" fmla="*/ 1 h 87"/>
                    <a:gd name="T6" fmla="*/ 4 w 175"/>
                    <a:gd name="T7" fmla="*/ 0 h 87"/>
                    <a:gd name="T8" fmla="*/ 7 w 175"/>
                    <a:gd name="T9" fmla="*/ 0 h 87"/>
                    <a:gd name="T10" fmla="*/ 9 w 175"/>
                    <a:gd name="T11" fmla="*/ 0 h 87"/>
                    <a:gd name="T12" fmla="*/ 7 w 175"/>
                    <a:gd name="T13" fmla="*/ 0 h 87"/>
                    <a:gd name="T14" fmla="*/ 4 w 175"/>
                    <a:gd name="T15" fmla="*/ 1 h 87"/>
                    <a:gd name="T16" fmla="*/ 4 w 175"/>
                    <a:gd name="T17" fmla="*/ 1 h 87"/>
                    <a:gd name="T18" fmla="*/ 4 w 175"/>
                    <a:gd name="T19" fmla="*/ 1 h 87"/>
                    <a:gd name="T20" fmla="*/ 7 w 175"/>
                    <a:gd name="T21" fmla="*/ 1 h 87"/>
                    <a:gd name="T22" fmla="*/ 10 w 175"/>
                    <a:gd name="T23" fmla="*/ 1 h 87"/>
                    <a:gd name="T24" fmla="*/ 14 w 175"/>
                    <a:gd name="T25" fmla="*/ 0 h 87"/>
                    <a:gd name="T26" fmla="*/ 15 w 175"/>
                    <a:gd name="T27" fmla="*/ 0 h 87"/>
                    <a:gd name="T28" fmla="*/ 15 w 175"/>
                    <a:gd name="T29" fmla="*/ 0 h 87"/>
                    <a:gd name="T30" fmla="*/ 14 w 175"/>
                    <a:gd name="T31" fmla="*/ 1 h 87"/>
                    <a:gd name="T32" fmla="*/ 13 w 175"/>
                    <a:gd name="T33" fmla="*/ 2 h 87"/>
                    <a:gd name="T34" fmla="*/ 10 w 175"/>
                    <a:gd name="T35" fmla="*/ 2 h 87"/>
                    <a:gd name="T36" fmla="*/ 7 w 175"/>
                    <a:gd name="T37" fmla="*/ 2 h 87"/>
                    <a:gd name="T38" fmla="*/ 3 w 175"/>
                    <a:gd name="T39" fmla="*/ 2 h 87"/>
                    <a:gd name="T40" fmla="*/ 0 w 175"/>
                    <a:gd name="T41" fmla="*/ 2 h 8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75" h="87">
                      <a:moveTo>
                        <a:pt x="0" y="72"/>
                      </a:moveTo>
                      <a:lnTo>
                        <a:pt x="0" y="44"/>
                      </a:lnTo>
                      <a:lnTo>
                        <a:pt x="15" y="29"/>
                      </a:lnTo>
                      <a:lnTo>
                        <a:pt x="48" y="0"/>
                      </a:lnTo>
                      <a:lnTo>
                        <a:pt x="79" y="0"/>
                      </a:lnTo>
                      <a:lnTo>
                        <a:pt x="96" y="14"/>
                      </a:lnTo>
                      <a:lnTo>
                        <a:pt x="79" y="14"/>
                      </a:lnTo>
                      <a:lnTo>
                        <a:pt x="48" y="29"/>
                      </a:lnTo>
                      <a:lnTo>
                        <a:pt x="48" y="44"/>
                      </a:lnTo>
                      <a:lnTo>
                        <a:pt x="48" y="57"/>
                      </a:lnTo>
                      <a:lnTo>
                        <a:pt x="79" y="57"/>
                      </a:lnTo>
                      <a:lnTo>
                        <a:pt x="111" y="44"/>
                      </a:lnTo>
                      <a:lnTo>
                        <a:pt x="159" y="0"/>
                      </a:lnTo>
                      <a:lnTo>
                        <a:pt x="175" y="0"/>
                      </a:lnTo>
                      <a:lnTo>
                        <a:pt x="175" y="14"/>
                      </a:lnTo>
                      <a:lnTo>
                        <a:pt x="159" y="44"/>
                      </a:lnTo>
                      <a:lnTo>
                        <a:pt x="144" y="72"/>
                      </a:lnTo>
                      <a:lnTo>
                        <a:pt x="111" y="87"/>
                      </a:lnTo>
                      <a:lnTo>
                        <a:pt x="79" y="87"/>
                      </a:lnTo>
                      <a:lnTo>
                        <a:pt x="31" y="87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53" name="Freeform 167"/>
                <p:cNvSpPr>
                  <a:spLocks/>
                </p:cNvSpPr>
                <p:nvPr/>
              </p:nvSpPr>
              <p:spPr bwMode="auto">
                <a:xfrm>
                  <a:off x="5474" y="4056"/>
                  <a:ext cx="52" cy="14"/>
                </a:xfrm>
                <a:custGeom>
                  <a:avLst/>
                  <a:gdLst>
                    <a:gd name="T0" fmla="*/ 0 w 175"/>
                    <a:gd name="T1" fmla="*/ 2 h 87"/>
                    <a:gd name="T2" fmla="*/ 0 w 175"/>
                    <a:gd name="T3" fmla="*/ 1 h 87"/>
                    <a:gd name="T4" fmla="*/ 1 w 175"/>
                    <a:gd name="T5" fmla="*/ 1 h 87"/>
                    <a:gd name="T6" fmla="*/ 4 w 175"/>
                    <a:gd name="T7" fmla="*/ 0 h 87"/>
                    <a:gd name="T8" fmla="*/ 4 w 175"/>
                    <a:gd name="T9" fmla="*/ 0 h 87"/>
                    <a:gd name="T10" fmla="*/ 7 w 175"/>
                    <a:gd name="T11" fmla="*/ 0 h 87"/>
                    <a:gd name="T12" fmla="*/ 9 w 175"/>
                    <a:gd name="T13" fmla="*/ 0 h 87"/>
                    <a:gd name="T14" fmla="*/ 7 w 175"/>
                    <a:gd name="T15" fmla="*/ 0 h 87"/>
                    <a:gd name="T16" fmla="*/ 4 w 175"/>
                    <a:gd name="T17" fmla="*/ 1 h 87"/>
                    <a:gd name="T18" fmla="*/ 4 w 175"/>
                    <a:gd name="T19" fmla="*/ 1 h 87"/>
                    <a:gd name="T20" fmla="*/ 4 w 175"/>
                    <a:gd name="T21" fmla="*/ 1 h 87"/>
                    <a:gd name="T22" fmla="*/ 7 w 175"/>
                    <a:gd name="T23" fmla="*/ 1 h 87"/>
                    <a:gd name="T24" fmla="*/ 10 w 175"/>
                    <a:gd name="T25" fmla="*/ 1 h 87"/>
                    <a:gd name="T26" fmla="*/ 14 w 175"/>
                    <a:gd name="T27" fmla="*/ 0 h 87"/>
                    <a:gd name="T28" fmla="*/ 15 w 175"/>
                    <a:gd name="T29" fmla="*/ 0 h 87"/>
                    <a:gd name="T30" fmla="*/ 15 w 175"/>
                    <a:gd name="T31" fmla="*/ 0 h 87"/>
                    <a:gd name="T32" fmla="*/ 15 w 175"/>
                    <a:gd name="T33" fmla="*/ 0 h 87"/>
                    <a:gd name="T34" fmla="*/ 14 w 175"/>
                    <a:gd name="T35" fmla="*/ 1 h 87"/>
                    <a:gd name="T36" fmla="*/ 13 w 175"/>
                    <a:gd name="T37" fmla="*/ 2 h 87"/>
                    <a:gd name="T38" fmla="*/ 10 w 175"/>
                    <a:gd name="T39" fmla="*/ 2 h 87"/>
                    <a:gd name="T40" fmla="*/ 7 w 175"/>
                    <a:gd name="T41" fmla="*/ 2 h 87"/>
                    <a:gd name="T42" fmla="*/ 3 w 175"/>
                    <a:gd name="T43" fmla="*/ 2 h 87"/>
                    <a:gd name="T44" fmla="*/ 0 w 175"/>
                    <a:gd name="T45" fmla="*/ 2 h 8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175" h="87">
                      <a:moveTo>
                        <a:pt x="0" y="72"/>
                      </a:moveTo>
                      <a:lnTo>
                        <a:pt x="0" y="44"/>
                      </a:lnTo>
                      <a:lnTo>
                        <a:pt x="15" y="29"/>
                      </a:lnTo>
                      <a:lnTo>
                        <a:pt x="48" y="0"/>
                      </a:lnTo>
                      <a:lnTo>
                        <a:pt x="79" y="0"/>
                      </a:lnTo>
                      <a:lnTo>
                        <a:pt x="96" y="14"/>
                      </a:lnTo>
                      <a:lnTo>
                        <a:pt x="79" y="14"/>
                      </a:lnTo>
                      <a:lnTo>
                        <a:pt x="48" y="29"/>
                      </a:lnTo>
                      <a:lnTo>
                        <a:pt x="48" y="44"/>
                      </a:lnTo>
                      <a:lnTo>
                        <a:pt x="48" y="57"/>
                      </a:lnTo>
                      <a:lnTo>
                        <a:pt x="79" y="57"/>
                      </a:lnTo>
                      <a:lnTo>
                        <a:pt x="111" y="44"/>
                      </a:lnTo>
                      <a:lnTo>
                        <a:pt x="159" y="0"/>
                      </a:lnTo>
                      <a:lnTo>
                        <a:pt x="175" y="0"/>
                      </a:lnTo>
                      <a:lnTo>
                        <a:pt x="175" y="14"/>
                      </a:lnTo>
                      <a:lnTo>
                        <a:pt x="159" y="44"/>
                      </a:lnTo>
                      <a:lnTo>
                        <a:pt x="144" y="72"/>
                      </a:lnTo>
                      <a:lnTo>
                        <a:pt x="111" y="87"/>
                      </a:lnTo>
                      <a:lnTo>
                        <a:pt x="79" y="87"/>
                      </a:lnTo>
                      <a:lnTo>
                        <a:pt x="31" y="87"/>
                      </a:lnTo>
                      <a:lnTo>
                        <a:pt x="0" y="72"/>
                      </a:lnTo>
                    </a:path>
                  </a:pathLst>
                </a:custGeom>
                <a:noFill/>
                <a:ln w="5080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54" name="Freeform 168"/>
                <p:cNvSpPr>
                  <a:spLocks/>
                </p:cNvSpPr>
                <p:nvPr/>
              </p:nvSpPr>
              <p:spPr bwMode="auto">
                <a:xfrm>
                  <a:off x="5641" y="4063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0 h 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5080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55" name="Freeform 169"/>
                <p:cNvSpPr>
                  <a:spLocks/>
                </p:cNvSpPr>
                <p:nvPr/>
              </p:nvSpPr>
              <p:spPr bwMode="auto">
                <a:xfrm>
                  <a:off x="5507" y="4039"/>
                  <a:ext cx="33" cy="15"/>
                </a:xfrm>
                <a:custGeom>
                  <a:avLst/>
                  <a:gdLst>
                    <a:gd name="T0" fmla="*/ 0 w 112"/>
                    <a:gd name="T1" fmla="*/ 1 h 87"/>
                    <a:gd name="T2" fmla="*/ 0 w 112"/>
                    <a:gd name="T3" fmla="*/ 1 h 87"/>
                    <a:gd name="T4" fmla="*/ 1 w 112"/>
                    <a:gd name="T5" fmla="*/ 0 h 87"/>
                    <a:gd name="T6" fmla="*/ 3 w 112"/>
                    <a:gd name="T7" fmla="*/ 0 h 87"/>
                    <a:gd name="T8" fmla="*/ 3 w 112"/>
                    <a:gd name="T9" fmla="*/ 0 h 87"/>
                    <a:gd name="T10" fmla="*/ 3 w 112"/>
                    <a:gd name="T11" fmla="*/ 1 h 87"/>
                    <a:gd name="T12" fmla="*/ 3 w 112"/>
                    <a:gd name="T13" fmla="*/ 1 h 87"/>
                    <a:gd name="T14" fmla="*/ 3 w 112"/>
                    <a:gd name="T15" fmla="*/ 2 h 87"/>
                    <a:gd name="T16" fmla="*/ 4 w 112"/>
                    <a:gd name="T17" fmla="*/ 2 h 87"/>
                    <a:gd name="T18" fmla="*/ 6 w 112"/>
                    <a:gd name="T19" fmla="*/ 1 h 87"/>
                    <a:gd name="T20" fmla="*/ 7 w 112"/>
                    <a:gd name="T21" fmla="*/ 1 h 87"/>
                    <a:gd name="T22" fmla="*/ 8 w 112"/>
                    <a:gd name="T23" fmla="*/ 1 h 87"/>
                    <a:gd name="T24" fmla="*/ 10 w 112"/>
                    <a:gd name="T25" fmla="*/ 1 h 87"/>
                    <a:gd name="T26" fmla="*/ 8 w 112"/>
                    <a:gd name="T27" fmla="*/ 2 h 87"/>
                    <a:gd name="T28" fmla="*/ 7 w 112"/>
                    <a:gd name="T29" fmla="*/ 2 h 87"/>
                    <a:gd name="T30" fmla="*/ 3 w 112"/>
                    <a:gd name="T31" fmla="*/ 3 h 87"/>
                    <a:gd name="T32" fmla="*/ 1 w 112"/>
                    <a:gd name="T33" fmla="*/ 3 h 87"/>
                    <a:gd name="T34" fmla="*/ 1 w 112"/>
                    <a:gd name="T35" fmla="*/ 2 h 87"/>
                    <a:gd name="T36" fmla="*/ 0 w 112"/>
                    <a:gd name="T37" fmla="*/ 1 h 8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12" h="87">
                      <a:moveTo>
                        <a:pt x="0" y="44"/>
                      </a:moveTo>
                      <a:lnTo>
                        <a:pt x="0" y="29"/>
                      </a:lnTo>
                      <a:lnTo>
                        <a:pt x="16" y="0"/>
                      </a:lnTo>
                      <a:lnTo>
                        <a:pt x="33" y="0"/>
                      </a:lnTo>
                      <a:lnTo>
                        <a:pt x="33" y="14"/>
                      </a:lnTo>
                      <a:lnTo>
                        <a:pt x="33" y="29"/>
                      </a:lnTo>
                      <a:lnTo>
                        <a:pt x="33" y="44"/>
                      </a:lnTo>
                      <a:lnTo>
                        <a:pt x="33" y="57"/>
                      </a:lnTo>
                      <a:lnTo>
                        <a:pt x="48" y="57"/>
                      </a:lnTo>
                      <a:lnTo>
                        <a:pt x="64" y="44"/>
                      </a:lnTo>
                      <a:lnTo>
                        <a:pt x="81" y="29"/>
                      </a:lnTo>
                      <a:lnTo>
                        <a:pt x="96" y="29"/>
                      </a:lnTo>
                      <a:lnTo>
                        <a:pt x="112" y="44"/>
                      </a:lnTo>
                      <a:lnTo>
                        <a:pt x="96" y="57"/>
                      </a:lnTo>
                      <a:lnTo>
                        <a:pt x="81" y="72"/>
                      </a:lnTo>
                      <a:lnTo>
                        <a:pt x="33" y="87"/>
                      </a:lnTo>
                      <a:lnTo>
                        <a:pt x="16" y="87"/>
                      </a:lnTo>
                      <a:lnTo>
                        <a:pt x="16" y="72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56" name="Freeform 170"/>
                <p:cNvSpPr>
                  <a:spLocks/>
                </p:cNvSpPr>
                <p:nvPr/>
              </p:nvSpPr>
              <p:spPr bwMode="auto">
                <a:xfrm>
                  <a:off x="5507" y="4039"/>
                  <a:ext cx="33" cy="15"/>
                </a:xfrm>
                <a:custGeom>
                  <a:avLst/>
                  <a:gdLst>
                    <a:gd name="T0" fmla="*/ 0 w 112"/>
                    <a:gd name="T1" fmla="*/ 1 h 87"/>
                    <a:gd name="T2" fmla="*/ 0 w 112"/>
                    <a:gd name="T3" fmla="*/ 1 h 87"/>
                    <a:gd name="T4" fmla="*/ 1 w 112"/>
                    <a:gd name="T5" fmla="*/ 0 h 87"/>
                    <a:gd name="T6" fmla="*/ 3 w 112"/>
                    <a:gd name="T7" fmla="*/ 0 h 87"/>
                    <a:gd name="T8" fmla="*/ 3 w 112"/>
                    <a:gd name="T9" fmla="*/ 0 h 87"/>
                    <a:gd name="T10" fmla="*/ 3 w 112"/>
                    <a:gd name="T11" fmla="*/ 1 h 87"/>
                    <a:gd name="T12" fmla="*/ 3 w 112"/>
                    <a:gd name="T13" fmla="*/ 1 h 87"/>
                    <a:gd name="T14" fmla="*/ 3 w 112"/>
                    <a:gd name="T15" fmla="*/ 2 h 87"/>
                    <a:gd name="T16" fmla="*/ 4 w 112"/>
                    <a:gd name="T17" fmla="*/ 2 h 87"/>
                    <a:gd name="T18" fmla="*/ 6 w 112"/>
                    <a:gd name="T19" fmla="*/ 1 h 87"/>
                    <a:gd name="T20" fmla="*/ 7 w 112"/>
                    <a:gd name="T21" fmla="*/ 1 h 87"/>
                    <a:gd name="T22" fmla="*/ 8 w 112"/>
                    <a:gd name="T23" fmla="*/ 1 h 87"/>
                    <a:gd name="T24" fmla="*/ 10 w 112"/>
                    <a:gd name="T25" fmla="*/ 1 h 87"/>
                    <a:gd name="T26" fmla="*/ 8 w 112"/>
                    <a:gd name="T27" fmla="*/ 2 h 87"/>
                    <a:gd name="T28" fmla="*/ 7 w 112"/>
                    <a:gd name="T29" fmla="*/ 2 h 87"/>
                    <a:gd name="T30" fmla="*/ 3 w 112"/>
                    <a:gd name="T31" fmla="*/ 3 h 87"/>
                    <a:gd name="T32" fmla="*/ 1 w 112"/>
                    <a:gd name="T33" fmla="*/ 3 h 87"/>
                    <a:gd name="T34" fmla="*/ 1 w 112"/>
                    <a:gd name="T35" fmla="*/ 2 h 87"/>
                    <a:gd name="T36" fmla="*/ 0 w 112"/>
                    <a:gd name="T37" fmla="*/ 1 h 8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12" h="87">
                      <a:moveTo>
                        <a:pt x="0" y="44"/>
                      </a:moveTo>
                      <a:lnTo>
                        <a:pt x="0" y="29"/>
                      </a:lnTo>
                      <a:lnTo>
                        <a:pt x="16" y="0"/>
                      </a:lnTo>
                      <a:lnTo>
                        <a:pt x="33" y="0"/>
                      </a:lnTo>
                      <a:lnTo>
                        <a:pt x="33" y="14"/>
                      </a:lnTo>
                      <a:lnTo>
                        <a:pt x="33" y="29"/>
                      </a:lnTo>
                      <a:lnTo>
                        <a:pt x="33" y="44"/>
                      </a:lnTo>
                      <a:lnTo>
                        <a:pt x="33" y="57"/>
                      </a:lnTo>
                      <a:lnTo>
                        <a:pt x="48" y="57"/>
                      </a:lnTo>
                      <a:lnTo>
                        <a:pt x="64" y="44"/>
                      </a:lnTo>
                      <a:lnTo>
                        <a:pt x="81" y="29"/>
                      </a:lnTo>
                      <a:lnTo>
                        <a:pt x="96" y="29"/>
                      </a:lnTo>
                      <a:lnTo>
                        <a:pt x="112" y="44"/>
                      </a:lnTo>
                      <a:lnTo>
                        <a:pt x="96" y="57"/>
                      </a:lnTo>
                      <a:lnTo>
                        <a:pt x="81" y="72"/>
                      </a:lnTo>
                      <a:lnTo>
                        <a:pt x="33" y="87"/>
                      </a:lnTo>
                      <a:lnTo>
                        <a:pt x="16" y="87"/>
                      </a:lnTo>
                      <a:lnTo>
                        <a:pt x="16" y="72"/>
                      </a:lnTo>
                      <a:lnTo>
                        <a:pt x="0" y="44"/>
                      </a:lnTo>
                    </a:path>
                  </a:pathLst>
                </a:custGeom>
                <a:noFill/>
                <a:ln w="5080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57" name="Freeform 171"/>
                <p:cNvSpPr>
                  <a:spLocks/>
                </p:cNvSpPr>
                <p:nvPr/>
              </p:nvSpPr>
              <p:spPr bwMode="auto">
                <a:xfrm>
                  <a:off x="5340" y="4046"/>
                  <a:ext cx="14" cy="5"/>
                </a:xfrm>
                <a:custGeom>
                  <a:avLst/>
                  <a:gdLst>
                    <a:gd name="T0" fmla="*/ 0 w 48"/>
                    <a:gd name="T1" fmla="*/ 0 h 28"/>
                    <a:gd name="T2" fmla="*/ 0 w 48"/>
                    <a:gd name="T3" fmla="*/ 0 h 28"/>
                    <a:gd name="T4" fmla="*/ 1 w 48"/>
                    <a:gd name="T5" fmla="*/ 0 h 28"/>
                    <a:gd name="T6" fmla="*/ 4 w 48"/>
                    <a:gd name="T7" fmla="*/ 0 h 28"/>
                    <a:gd name="T8" fmla="*/ 4 w 48"/>
                    <a:gd name="T9" fmla="*/ 0 h 28"/>
                    <a:gd name="T10" fmla="*/ 3 w 48"/>
                    <a:gd name="T11" fmla="*/ 1 h 28"/>
                    <a:gd name="T12" fmla="*/ 1 w 48"/>
                    <a:gd name="T13" fmla="*/ 1 h 28"/>
                    <a:gd name="T14" fmla="*/ 0 w 48"/>
                    <a:gd name="T15" fmla="*/ 0 h 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8" h="28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48" y="0"/>
                      </a:lnTo>
                      <a:lnTo>
                        <a:pt x="48" y="13"/>
                      </a:lnTo>
                      <a:lnTo>
                        <a:pt x="31" y="28"/>
                      </a:lnTo>
                      <a:lnTo>
                        <a:pt x="15" y="28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58" name="Freeform 172"/>
                <p:cNvSpPr>
                  <a:spLocks/>
                </p:cNvSpPr>
                <p:nvPr/>
              </p:nvSpPr>
              <p:spPr bwMode="auto">
                <a:xfrm>
                  <a:off x="5406" y="3736"/>
                  <a:ext cx="259" cy="308"/>
                </a:xfrm>
                <a:custGeom>
                  <a:avLst/>
                  <a:gdLst>
                    <a:gd name="T0" fmla="*/ 0 w 866"/>
                    <a:gd name="T1" fmla="*/ 50 h 1897"/>
                    <a:gd name="T2" fmla="*/ 6 w 866"/>
                    <a:gd name="T3" fmla="*/ 49 h 1897"/>
                    <a:gd name="T4" fmla="*/ 13 w 866"/>
                    <a:gd name="T5" fmla="*/ 48 h 1897"/>
                    <a:gd name="T6" fmla="*/ 20 w 866"/>
                    <a:gd name="T7" fmla="*/ 47 h 1897"/>
                    <a:gd name="T8" fmla="*/ 26 w 866"/>
                    <a:gd name="T9" fmla="*/ 46 h 1897"/>
                    <a:gd name="T10" fmla="*/ 31 w 866"/>
                    <a:gd name="T11" fmla="*/ 45 h 1897"/>
                    <a:gd name="T12" fmla="*/ 37 w 866"/>
                    <a:gd name="T13" fmla="*/ 43 h 1897"/>
                    <a:gd name="T14" fmla="*/ 42 w 866"/>
                    <a:gd name="T15" fmla="*/ 41 h 1897"/>
                    <a:gd name="T16" fmla="*/ 45 w 866"/>
                    <a:gd name="T17" fmla="*/ 40 h 1897"/>
                    <a:gd name="T18" fmla="*/ 47 w 866"/>
                    <a:gd name="T19" fmla="*/ 38 h 1897"/>
                    <a:gd name="T20" fmla="*/ 50 w 866"/>
                    <a:gd name="T21" fmla="*/ 35 h 1897"/>
                    <a:gd name="T22" fmla="*/ 51 w 866"/>
                    <a:gd name="T23" fmla="*/ 31 h 1897"/>
                    <a:gd name="T24" fmla="*/ 51 w 866"/>
                    <a:gd name="T25" fmla="*/ 25 h 1897"/>
                    <a:gd name="T26" fmla="*/ 74 w 866"/>
                    <a:gd name="T27" fmla="*/ 25 h 1897"/>
                    <a:gd name="T28" fmla="*/ 76 w 866"/>
                    <a:gd name="T29" fmla="*/ 24 h 1897"/>
                    <a:gd name="T30" fmla="*/ 76 w 866"/>
                    <a:gd name="T31" fmla="*/ 2 h 1897"/>
                    <a:gd name="T32" fmla="*/ 76 w 866"/>
                    <a:gd name="T33" fmla="*/ 0 h 1897"/>
                    <a:gd name="T34" fmla="*/ 77 w 866"/>
                    <a:gd name="T35" fmla="*/ 0 h 1897"/>
                    <a:gd name="T36" fmla="*/ 77 w 866"/>
                    <a:gd name="T37" fmla="*/ 5 h 1897"/>
                    <a:gd name="T38" fmla="*/ 77 w 866"/>
                    <a:gd name="T39" fmla="*/ 25 h 1897"/>
                    <a:gd name="T40" fmla="*/ 66 w 866"/>
                    <a:gd name="T41" fmla="*/ 25 h 1897"/>
                    <a:gd name="T42" fmla="*/ 56 w 866"/>
                    <a:gd name="T43" fmla="*/ 25 h 1897"/>
                    <a:gd name="T44" fmla="*/ 56 w 866"/>
                    <a:gd name="T45" fmla="*/ 26 h 1897"/>
                    <a:gd name="T46" fmla="*/ 56 w 866"/>
                    <a:gd name="T47" fmla="*/ 30 h 1897"/>
                    <a:gd name="T48" fmla="*/ 54 w 866"/>
                    <a:gd name="T49" fmla="*/ 34 h 1897"/>
                    <a:gd name="T50" fmla="*/ 51 w 866"/>
                    <a:gd name="T51" fmla="*/ 37 h 1897"/>
                    <a:gd name="T52" fmla="*/ 49 w 866"/>
                    <a:gd name="T53" fmla="*/ 39 h 1897"/>
                    <a:gd name="T54" fmla="*/ 46 w 866"/>
                    <a:gd name="T55" fmla="*/ 40 h 1897"/>
                    <a:gd name="T56" fmla="*/ 43 w 866"/>
                    <a:gd name="T57" fmla="*/ 42 h 1897"/>
                    <a:gd name="T58" fmla="*/ 34 w 866"/>
                    <a:gd name="T59" fmla="*/ 45 h 1897"/>
                    <a:gd name="T60" fmla="*/ 25 w 866"/>
                    <a:gd name="T61" fmla="*/ 47 h 1897"/>
                    <a:gd name="T62" fmla="*/ 19 w 866"/>
                    <a:gd name="T63" fmla="*/ 48 h 1897"/>
                    <a:gd name="T64" fmla="*/ 13 w 866"/>
                    <a:gd name="T65" fmla="*/ 49 h 1897"/>
                    <a:gd name="T66" fmla="*/ 7 w 866"/>
                    <a:gd name="T67" fmla="*/ 50 h 1897"/>
                    <a:gd name="T68" fmla="*/ 1 w 866"/>
                    <a:gd name="T69" fmla="*/ 50 h 1897"/>
                    <a:gd name="T70" fmla="*/ 0 w 866"/>
                    <a:gd name="T71" fmla="*/ 50 h 189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866" h="1897">
                      <a:moveTo>
                        <a:pt x="0" y="1882"/>
                      </a:moveTo>
                      <a:lnTo>
                        <a:pt x="64" y="1853"/>
                      </a:lnTo>
                      <a:lnTo>
                        <a:pt x="144" y="1825"/>
                      </a:lnTo>
                      <a:lnTo>
                        <a:pt x="225" y="1781"/>
                      </a:lnTo>
                      <a:lnTo>
                        <a:pt x="288" y="1738"/>
                      </a:lnTo>
                      <a:lnTo>
                        <a:pt x="352" y="1695"/>
                      </a:lnTo>
                      <a:lnTo>
                        <a:pt x="417" y="1636"/>
                      </a:lnTo>
                      <a:lnTo>
                        <a:pt x="465" y="1564"/>
                      </a:lnTo>
                      <a:lnTo>
                        <a:pt x="497" y="1506"/>
                      </a:lnTo>
                      <a:lnTo>
                        <a:pt x="528" y="1433"/>
                      </a:lnTo>
                      <a:lnTo>
                        <a:pt x="561" y="1317"/>
                      </a:lnTo>
                      <a:lnTo>
                        <a:pt x="576" y="1187"/>
                      </a:lnTo>
                      <a:lnTo>
                        <a:pt x="576" y="940"/>
                      </a:lnTo>
                      <a:lnTo>
                        <a:pt x="833" y="940"/>
                      </a:lnTo>
                      <a:lnTo>
                        <a:pt x="849" y="912"/>
                      </a:lnTo>
                      <a:lnTo>
                        <a:pt x="849" y="87"/>
                      </a:lnTo>
                      <a:lnTo>
                        <a:pt x="849" y="0"/>
                      </a:lnTo>
                      <a:lnTo>
                        <a:pt x="866" y="0"/>
                      </a:lnTo>
                      <a:lnTo>
                        <a:pt x="866" y="174"/>
                      </a:lnTo>
                      <a:lnTo>
                        <a:pt x="866" y="955"/>
                      </a:lnTo>
                      <a:lnTo>
                        <a:pt x="737" y="970"/>
                      </a:lnTo>
                      <a:lnTo>
                        <a:pt x="624" y="970"/>
                      </a:lnTo>
                      <a:lnTo>
                        <a:pt x="624" y="985"/>
                      </a:lnTo>
                      <a:lnTo>
                        <a:pt x="624" y="1144"/>
                      </a:lnTo>
                      <a:lnTo>
                        <a:pt x="609" y="1302"/>
                      </a:lnTo>
                      <a:lnTo>
                        <a:pt x="576" y="1389"/>
                      </a:lnTo>
                      <a:lnTo>
                        <a:pt x="545" y="1463"/>
                      </a:lnTo>
                      <a:lnTo>
                        <a:pt x="513" y="1534"/>
                      </a:lnTo>
                      <a:lnTo>
                        <a:pt x="480" y="1608"/>
                      </a:lnTo>
                      <a:lnTo>
                        <a:pt x="384" y="1708"/>
                      </a:lnTo>
                      <a:lnTo>
                        <a:pt x="273" y="1795"/>
                      </a:lnTo>
                      <a:lnTo>
                        <a:pt x="208" y="1825"/>
                      </a:lnTo>
                      <a:lnTo>
                        <a:pt x="144" y="1853"/>
                      </a:lnTo>
                      <a:lnTo>
                        <a:pt x="79" y="1882"/>
                      </a:lnTo>
                      <a:lnTo>
                        <a:pt x="16" y="1897"/>
                      </a:lnTo>
                      <a:lnTo>
                        <a:pt x="0" y="1882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59" name="Freeform 173"/>
                <p:cNvSpPr>
                  <a:spLocks/>
                </p:cNvSpPr>
                <p:nvPr/>
              </p:nvSpPr>
              <p:spPr bwMode="auto">
                <a:xfrm>
                  <a:off x="5326" y="3720"/>
                  <a:ext cx="320" cy="321"/>
                </a:xfrm>
                <a:custGeom>
                  <a:avLst/>
                  <a:gdLst>
                    <a:gd name="T0" fmla="*/ 0 w 1073"/>
                    <a:gd name="T1" fmla="*/ 50 h 1984"/>
                    <a:gd name="T2" fmla="*/ 0 w 1073"/>
                    <a:gd name="T3" fmla="*/ 50 h 1984"/>
                    <a:gd name="T4" fmla="*/ 9 w 1073"/>
                    <a:gd name="T5" fmla="*/ 50 h 1984"/>
                    <a:gd name="T6" fmla="*/ 17 w 1073"/>
                    <a:gd name="T7" fmla="*/ 49 h 1984"/>
                    <a:gd name="T8" fmla="*/ 26 w 1073"/>
                    <a:gd name="T9" fmla="*/ 49 h 1984"/>
                    <a:gd name="T10" fmla="*/ 34 w 1073"/>
                    <a:gd name="T11" fmla="*/ 48 h 1984"/>
                    <a:gd name="T12" fmla="*/ 41 w 1073"/>
                    <a:gd name="T13" fmla="*/ 46 h 1984"/>
                    <a:gd name="T14" fmla="*/ 49 w 1073"/>
                    <a:gd name="T15" fmla="*/ 45 h 1984"/>
                    <a:gd name="T16" fmla="*/ 54 w 1073"/>
                    <a:gd name="T17" fmla="*/ 43 h 1984"/>
                    <a:gd name="T18" fmla="*/ 58 w 1073"/>
                    <a:gd name="T19" fmla="*/ 41 h 1984"/>
                    <a:gd name="T20" fmla="*/ 61 w 1073"/>
                    <a:gd name="T21" fmla="*/ 39 h 1984"/>
                    <a:gd name="T22" fmla="*/ 64 w 1073"/>
                    <a:gd name="T23" fmla="*/ 37 h 1984"/>
                    <a:gd name="T24" fmla="*/ 66 w 1073"/>
                    <a:gd name="T25" fmla="*/ 33 h 1984"/>
                    <a:gd name="T26" fmla="*/ 66 w 1073"/>
                    <a:gd name="T27" fmla="*/ 25 h 1984"/>
                    <a:gd name="T28" fmla="*/ 90 w 1073"/>
                    <a:gd name="T29" fmla="*/ 25 h 1984"/>
                    <a:gd name="T30" fmla="*/ 90 w 1073"/>
                    <a:gd name="T31" fmla="*/ 12 h 1984"/>
                    <a:gd name="T32" fmla="*/ 91 w 1073"/>
                    <a:gd name="T33" fmla="*/ 0 h 1984"/>
                    <a:gd name="T34" fmla="*/ 91 w 1073"/>
                    <a:gd name="T35" fmla="*/ 0 h 1984"/>
                    <a:gd name="T36" fmla="*/ 93 w 1073"/>
                    <a:gd name="T37" fmla="*/ 0 h 1984"/>
                    <a:gd name="T38" fmla="*/ 94 w 1073"/>
                    <a:gd name="T39" fmla="*/ 0 h 1984"/>
                    <a:gd name="T40" fmla="*/ 95 w 1073"/>
                    <a:gd name="T41" fmla="*/ 1 h 1984"/>
                    <a:gd name="T42" fmla="*/ 95 w 1073"/>
                    <a:gd name="T43" fmla="*/ 1 h 1984"/>
                    <a:gd name="T44" fmla="*/ 95 w 1073"/>
                    <a:gd name="T45" fmla="*/ 3 h 1984"/>
                    <a:gd name="T46" fmla="*/ 95 w 1073"/>
                    <a:gd name="T47" fmla="*/ 26 h 1984"/>
                    <a:gd name="T48" fmla="*/ 95 w 1073"/>
                    <a:gd name="T49" fmla="*/ 27 h 1984"/>
                    <a:gd name="T50" fmla="*/ 73 w 1073"/>
                    <a:gd name="T51" fmla="*/ 27 h 1984"/>
                    <a:gd name="T52" fmla="*/ 73 w 1073"/>
                    <a:gd name="T53" fmla="*/ 27 h 1984"/>
                    <a:gd name="T54" fmla="*/ 73 w 1073"/>
                    <a:gd name="T55" fmla="*/ 30 h 1984"/>
                    <a:gd name="T56" fmla="*/ 73 w 1073"/>
                    <a:gd name="T57" fmla="*/ 33 h 1984"/>
                    <a:gd name="T58" fmla="*/ 71 w 1073"/>
                    <a:gd name="T59" fmla="*/ 36 h 1984"/>
                    <a:gd name="T60" fmla="*/ 68 w 1073"/>
                    <a:gd name="T61" fmla="*/ 39 h 1984"/>
                    <a:gd name="T62" fmla="*/ 64 w 1073"/>
                    <a:gd name="T63" fmla="*/ 42 h 1984"/>
                    <a:gd name="T64" fmla="*/ 60 w 1073"/>
                    <a:gd name="T65" fmla="*/ 44 h 1984"/>
                    <a:gd name="T66" fmla="*/ 51 w 1073"/>
                    <a:gd name="T67" fmla="*/ 47 h 1984"/>
                    <a:gd name="T68" fmla="*/ 47 w 1073"/>
                    <a:gd name="T69" fmla="*/ 48 h 1984"/>
                    <a:gd name="T70" fmla="*/ 43 w 1073"/>
                    <a:gd name="T71" fmla="*/ 49 h 1984"/>
                    <a:gd name="T72" fmla="*/ 37 w 1073"/>
                    <a:gd name="T73" fmla="*/ 49 h 1984"/>
                    <a:gd name="T74" fmla="*/ 33 w 1073"/>
                    <a:gd name="T75" fmla="*/ 50 h 1984"/>
                    <a:gd name="T76" fmla="*/ 21 w 1073"/>
                    <a:gd name="T77" fmla="*/ 51 h 1984"/>
                    <a:gd name="T78" fmla="*/ 1 w 1073"/>
                    <a:gd name="T79" fmla="*/ 52 h 1984"/>
                    <a:gd name="T80" fmla="*/ 0 w 1073"/>
                    <a:gd name="T81" fmla="*/ 50 h 198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073" h="1984">
                      <a:moveTo>
                        <a:pt x="0" y="1927"/>
                      </a:moveTo>
                      <a:lnTo>
                        <a:pt x="0" y="1912"/>
                      </a:lnTo>
                      <a:lnTo>
                        <a:pt x="96" y="1912"/>
                      </a:lnTo>
                      <a:lnTo>
                        <a:pt x="192" y="1883"/>
                      </a:lnTo>
                      <a:lnTo>
                        <a:pt x="288" y="1853"/>
                      </a:lnTo>
                      <a:lnTo>
                        <a:pt x="384" y="1825"/>
                      </a:lnTo>
                      <a:lnTo>
                        <a:pt x="464" y="1767"/>
                      </a:lnTo>
                      <a:lnTo>
                        <a:pt x="545" y="1723"/>
                      </a:lnTo>
                      <a:lnTo>
                        <a:pt x="608" y="1651"/>
                      </a:lnTo>
                      <a:lnTo>
                        <a:pt x="656" y="1565"/>
                      </a:lnTo>
                      <a:lnTo>
                        <a:pt x="689" y="1491"/>
                      </a:lnTo>
                      <a:lnTo>
                        <a:pt x="720" y="1419"/>
                      </a:lnTo>
                      <a:lnTo>
                        <a:pt x="737" y="1261"/>
                      </a:lnTo>
                      <a:lnTo>
                        <a:pt x="737" y="955"/>
                      </a:lnTo>
                      <a:lnTo>
                        <a:pt x="1009" y="942"/>
                      </a:lnTo>
                      <a:lnTo>
                        <a:pt x="1009" y="463"/>
                      </a:lnTo>
                      <a:lnTo>
                        <a:pt x="1025" y="14"/>
                      </a:lnTo>
                      <a:lnTo>
                        <a:pt x="1025" y="0"/>
                      </a:lnTo>
                      <a:lnTo>
                        <a:pt x="1042" y="0"/>
                      </a:lnTo>
                      <a:lnTo>
                        <a:pt x="1057" y="0"/>
                      </a:lnTo>
                      <a:lnTo>
                        <a:pt x="1073" y="29"/>
                      </a:lnTo>
                      <a:lnTo>
                        <a:pt x="1073" y="44"/>
                      </a:lnTo>
                      <a:lnTo>
                        <a:pt x="1073" y="115"/>
                      </a:lnTo>
                      <a:lnTo>
                        <a:pt x="1073" y="999"/>
                      </a:lnTo>
                      <a:lnTo>
                        <a:pt x="1073" y="1014"/>
                      </a:lnTo>
                      <a:lnTo>
                        <a:pt x="817" y="1014"/>
                      </a:lnTo>
                      <a:lnTo>
                        <a:pt x="817" y="1029"/>
                      </a:lnTo>
                      <a:lnTo>
                        <a:pt x="817" y="1144"/>
                      </a:lnTo>
                      <a:lnTo>
                        <a:pt x="817" y="1261"/>
                      </a:lnTo>
                      <a:lnTo>
                        <a:pt x="800" y="1376"/>
                      </a:lnTo>
                      <a:lnTo>
                        <a:pt x="769" y="1491"/>
                      </a:lnTo>
                      <a:lnTo>
                        <a:pt x="720" y="1593"/>
                      </a:lnTo>
                      <a:lnTo>
                        <a:pt x="672" y="1695"/>
                      </a:lnTo>
                      <a:lnTo>
                        <a:pt x="576" y="1782"/>
                      </a:lnTo>
                      <a:lnTo>
                        <a:pt x="528" y="1825"/>
                      </a:lnTo>
                      <a:lnTo>
                        <a:pt x="480" y="1853"/>
                      </a:lnTo>
                      <a:lnTo>
                        <a:pt x="416" y="1883"/>
                      </a:lnTo>
                      <a:lnTo>
                        <a:pt x="368" y="1912"/>
                      </a:lnTo>
                      <a:lnTo>
                        <a:pt x="240" y="1955"/>
                      </a:lnTo>
                      <a:lnTo>
                        <a:pt x="15" y="1984"/>
                      </a:lnTo>
                      <a:lnTo>
                        <a:pt x="0" y="1927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60" name="Freeform 174"/>
                <p:cNvSpPr>
                  <a:spLocks/>
                </p:cNvSpPr>
                <p:nvPr/>
              </p:nvSpPr>
              <p:spPr bwMode="auto">
                <a:xfrm>
                  <a:off x="5258" y="4027"/>
                  <a:ext cx="20" cy="10"/>
                </a:xfrm>
                <a:custGeom>
                  <a:avLst/>
                  <a:gdLst>
                    <a:gd name="T0" fmla="*/ 0 w 64"/>
                    <a:gd name="T1" fmla="*/ 1 h 58"/>
                    <a:gd name="T2" fmla="*/ 0 w 64"/>
                    <a:gd name="T3" fmla="*/ 1 h 58"/>
                    <a:gd name="T4" fmla="*/ 0 w 64"/>
                    <a:gd name="T5" fmla="*/ 0 h 58"/>
                    <a:gd name="T6" fmla="*/ 2 w 64"/>
                    <a:gd name="T7" fmla="*/ 0 h 58"/>
                    <a:gd name="T8" fmla="*/ 3 w 64"/>
                    <a:gd name="T9" fmla="*/ 0 h 58"/>
                    <a:gd name="T10" fmla="*/ 6 w 64"/>
                    <a:gd name="T11" fmla="*/ 2 h 58"/>
                    <a:gd name="T12" fmla="*/ 3 w 64"/>
                    <a:gd name="T13" fmla="*/ 2 h 58"/>
                    <a:gd name="T14" fmla="*/ 0 w 64"/>
                    <a:gd name="T15" fmla="*/ 1 h 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4" h="58">
                      <a:moveTo>
                        <a:pt x="0" y="30"/>
                      </a:moveTo>
                      <a:lnTo>
                        <a:pt x="0" y="15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31" y="0"/>
                      </a:lnTo>
                      <a:lnTo>
                        <a:pt x="64" y="58"/>
                      </a:lnTo>
                      <a:lnTo>
                        <a:pt x="31" y="58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61" name="Freeform 175"/>
                <p:cNvSpPr>
                  <a:spLocks/>
                </p:cNvSpPr>
                <p:nvPr/>
              </p:nvSpPr>
              <p:spPr bwMode="auto">
                <a:xfrm>
                  <a:off x="5173" y="3983"/>
                  <a:ext cx="95" cy="49"/>
                </a:xfrm>
                <a:custGeom>
                  <a:avLst/>
                  <a:gdLst>
                    <a:gd name="T0" fmla="*/ 0 w 320"/>
                    <a:gd name="T1" fmla="*/ 7 h 304"/>
                    <a:gd name="T2" fmla="*/ 4 w 320"/>
                    <a:gd name="T3" fmla="*/ 6 h 304"/>
                    <a:gd name="T4" fmla="*/ 7 w 320"/>
                    <a:gd name="T5" fmla="*/ 6 h 304"/>
                    <a:gd name="T6" fmla="*/ 10 w 320"/>
                    <a:gd name="T7" fmla="*/ 6 h 304"/>
                    <a:gd name="T8" fmla="*/ 13 w 320"/>
                    <a:gd name="T9" fmla="*/ 6 h 304"/>
                    <a:gd name="T10" fmla="*/ 14 w 320"/>
                    <a:gd name="T11" fmla="*/ 6 h 304"/>
                    <a:gd name="T12" fmla="*/ 15 w 320"/>
                    <a:gd name="T13" fmla="*/ 6 h 304"/>
                    <a:gd name="T14" fmla="*/ 17 w 320"/>
                    <a:gd name="T15" fmla="*/ 6 h 304"/>
                    <a:gd name="T16" fmla="*/ 10 w 320"/>
                    <a:gd name="T17" fmla="*/ 5 h 304"/>
                    <a:gd name="T18" fmla="*/ 9 w 320"/>
                    <a:gd name="T19" fmla="*/ 5 h 304"/>
                    <a:gd name="T20" fmla="*/ 7 w 320"/>
                    <a:gd name="T21" fmla="*/ 4 h 304"/>
                    <a:gd name="T22" fmla="*/ 4 w 320"/>
                    <a:gd name="T23" fmla="*/ 1 h 304"/>
                    <a:gd name="T24" fmla="*/ 9 w 320"/>
                    <a:gd name="T25" fmla="*/ 1 h 304"/>
                    <a:gd name="T26" fmla="*/ 11 w 320"/>
                    <a:gd name="T27" fmla="*/ 2 h 304"/>
                    <a:gd name="T28" fmla="*/ 14 w 320"/>
                    <a:gd name="T29" fmla="*/ 2 h 304"/>
                    <a:gd name="T30" fmla="*/ 17 w 320"/>
                    <a:gd name="T31" fmla="*/ 3 h 304"/>
                    <a:gd name="T32" fmla="*/ 18 w 320"/>
                    <a:gd name="T33" fmla="*/ 3 h 304"/>
                    <a:gd name="T34" fmla="*/ 20 w 320"/>
                    <a:gd name="T35" fmla="*/ 4 h 304"/>
                    <a:gd name="T36" fmla="*/ 20 w 320"/>
                    <a:gd name="T37" fmla="*/ 5 h 304"/>
                    <a:gd name="T38" fmla="*/ 21 w 320"/>
                    <a:gd name="T39" fmla="*/ 5 h 304"/>
                    <a:gd name="T40" fmla="*/ 23 w 320"/>
                    <a:gd name="T41" fmla="*/ 5 h 304"/>
                    <a:gd name="T42" fmla="*/ 21 w 320"/>
                    <a:gd name="T43" fmla="*/ 3 h 304"/>
                    <a:gd name="T44" fmla="*/ 21 w 320"/>
                    <a:gd name="T45" fmla="*/ 2 h 304"/>
                    <a:gd name="T46" fmla="*/ 23 w 320"/>
                    <a:gd name="T47" fmla="*/ 1 h 304"/>
                    <a:gd name="T48" fmla="*/ 26 w 320"/>
                    <a:gd name="T49" fmla="*/ 0 h 304"/>
                    <a:gd name="T50" fmla="*/ 27 w 320"/>
                    <a:gd name="T51" fmla="*/ 0 h 304"/>
                    <a:gd name="T52" fmla="*/ 28 w 320"/>
                    <a:gd name="T53" fmla="*/ 1 h 304"/>
                    <a:gd name="T54" fmla="*/ 28 w 320"/>
                    <a:gd name="T55" fmla="*/ 2 h 304"/>
                    <a:gd name="T56" fmla="*/ 27 w 320"/>
                    <a:gd name="T57" fmla="*/ 5 h 304"/>
                    <a:gd name="T58" fmla="*/ 27 w 320"/>
                    <a:gd name="T59" fmla="*/ 6 h 304"/>
                    <a:gd name="T60" fmla="*/ 26 w 320"/>
                    <a:gd name="T61" fmla="*/ 6 h 304"/>
                    <a:gd name="T62" fmla="*/ 24 w 320"/>
                    <a:gd name="T63" fmla="*/ 6 h 304"/>
                    <a:gd name="T64" fmla="*/ 23 w 320"/>
                    <a:gd name="T65" fmla="*/ 6 h 304"/>
                    <a:gd name="T66" fmla="*/ 21 w 320"/>
                    <a:gd name="T67" fmla="*/ 6 h 304"/>
                    <a:gd name="T68" fmla="*/ 21 w 320"/>
                    <a:gd name="T69" fmla="*/ 7 h 304"/>
                    <a:gd name="T70" fmla="*/ 21 w 320"/>
                    <a:gd name="T71" fmla="*/ 8 h 304"/>
                    <a:gd name="T72" fmla="*/ 13 w 320"/>
                    <a:gd name="T73" fmla="*/ 8 h 304"/>
                    <a:gd name="T74" fmla="*/ 10 w 320"/>
                    <a:gd name="T75" fmla="*/ 8 h 304"/>
                    <a:gd name="T76" fmla="*/ 6 w 320"/>
                    <a:gd name="T77" fmla="*/ 8 h 304"/>
                    <a:gd name="T78" fmla="*/ 0 w 320"/>
                    <a:gd name="T79" fmla="*/ 7 h 30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320" h="304">
                      <a:moveTo>
                        <a:pt x="0" y="260"/>
                      </a:moveTo>
                      <a:lnTo>
                        <a:pt x="49" y="230"/>
                      </a:lnTo>
                      <a:lnTo>
                        <a:pt x="80" y="230"/>
                      </a:lnTo>
                      <a:lnTo>
                        <a:pt x="113" y="245"/>
                      </a:lnTo>
                      <a:lnTo>
                        <a:pt x="145" y="245"/>
                      </a:lnTo>
                      <a:lnTo>
                        <a:pt x="161" y="245"/>
                      </a:lnTo>
                      <a:lnTo>
                        <a:pt x="176" y="245"/>
                      </a:lnTo>
                      <a:lnTo>
                        <a:pt x="193" y="230"/>
                      </a:lnTo>
                      <a:lnTo>
                        <a:pt x="113" y="202"/>
                      </a:lnTo>
                      <a:lnTo>
                        <a:pt x="97" y="174"/>
                      </a:lnTo>
                      <a:lnTo>
                        <a:pt x="80" y="144"/>
                      </a:lnTo>
                      <a:lnTo>
                        <a:pt x="49" y="57"/>
                      </a:lnTo>
                      <a:lnTo>
                        <a:pt x="97" y="57"/>
                      </a:lnTo>
                      <a:lnTo>
                        <a:pt x="128" y="72"/>
                      </a:lnTo>
                      <a:lnTo>
                        <a:pt x="161" y="87"/>
                      </a:lnTo>
                      <a:lnTo>
                        <a:pt x="193" y="115"/>
                      </a:lnTo>
                      <a:lnTo>
                        <a:pt x="209" y="130"/>
                      </a:lnTo>
                      <a:lnTo>
                        <a:pt x="224" y="159"/>
                      </a:lnTo>
                      <a:lnTo>
                        <a:pt x="224" y="174"/>
                      </a:lnTo>
                      <a:lnTo>
                        <a:pt x="241" y="187"/>
                      </a:lnTo>
                      <a:lnTo>
                        <a:pt x="257" y="187"/>
                      </a:lnTo>
                      <a:lnTo>
                        <a:pt x="241" y="130"/>
                      </a:lnTo>
                      <a:lnTo>
                        <a:pt x="241" y="87"/>
                      </a:lnTo>
                      <a:lnTo>
                        <a:pt x="257" y="28"/>
                      </a:lnTo>
                      <a:lnTo>
                        <a:pt x="289" y="0"/>
                      </a:lnTo>
                      <a:lnTo>
                        <a:pt x="305" y="13"/>
                      </a:lnTo>
                      <a:lnTo>
                        <a:pt x="320" y="43"/>
                      </a:lnTo>
                      <a:lnTo>
                        <a:pt x="320" y="87"/>
                      </a:lnTo>
                      <a:lnTo>
                        <a:pt x="305" y="187"/>
                      </a:lnTo>
                      <a:lnTo>
                        <a:pt x="305" y="217"/>
                      </a:lnTo>
                      <a:lnTo>
                        <a:pt x="289" y="245"/>
                      </a:lnTo>
                      <a:lnTo>
                        <a:pt x="272" y="245"/>
                      </a:lnTo>
                      <a:lnTo>
                        <a:pt x="257" y="245"/>
                      </a:lnTo>
                      <a:lnTo>
                        <a:pt x="241" y="245"/>
                      </a:lnTo>
                      <a:lnTo>
                        <a:pt x="241" y="274"/>
                      </a:lnTo>
                      <a:lnTo>
                        <a:pt x="241" y="289"/>
                      </a:lnTo>
                      <a:lnTo>
                        <a:pt x="145" y="304"/>
                      </a:lnTo>
                      <a:lnTo>
                        <a:pt x="113" y="304"/>
                      </a:lnTo>
                      <a:lnTo>
                        <a:pt x="65" y="304"/>
                      </a:lnTo>
                      <a:lnTo>
                        <a:pt x="0" y="26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62" name="Freeform 176"/>
                <p:cNvSpPr>
                  <a:spLocks/>
                </p:cNvSpPr>
                <p:nvPr/>
              </p:nvSpPr>
              <p:spPr bwMode="auto">
                <a:xfrm>
                  <a:off x="5569" y="4002"/>
                  <a:ext cx="43" cy="20"/>
                </a:xfrm>
                <a:custGeom>
                  <a:avLst/>
                  <a:gdLst>
                    <a:gd name="T0" fmla="*/ 3 w 144"/>
                    <a:gd name="T1" fmla="*/ 2 h 130"/>
                    <a:gd name="T2" fmla="*/ 0 w 144"/>
                    <a:gd name="T3" fmla="*/ 1 h 130"/>
                    <a:gd name="T4" fmla="*/ 0 w 144"/>
                    <a:gd name="T5" fmla="*/ 0 h 130"/>
                    <a:gd name="T6" fmla="*/ 3 w 144"/>
                    <a:gd name="T7" fmla="*/ 0 h 130"/>
                    <a:gd name="T8" fmla="*/ 4 w 144"/>
                    <a:gd name="T9" fmla="*/ 0 h 130"/>
                    <a:gd name="T10" fmla="*/ 9 w 144"/>
                    <a:gd name="T11" fmla="*/ 1 h 130"/>
                    <a:gd name="T12" fmla="*/ 13 w 144"/>
                    <a:gd name="T13" fmla="*/ 3 h 130"/>
                    <a:gd name="T14" fmla="*/ 9 w 144"/>
                    <a:gd name="T15" fmla="*/ 2 h 130"/>
                    <a:gd name="T16" fmla="*/ 3 w 144"/>
                    <a:gd name="T17" fmla="*/ 2 h 13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44" h="130">
                      <a:moveTo>
                        <a:pt x="31" y="87"/>
                      </a:moveTo>
                      <a:lnTo>
                        <a:pt x="0" y="44"/>
                      </a:lnTo>
                      <a:lnTo>
                        <a:pt x="0" y="15"/>
                      </a:lnTo>
                      <a:lnTo>
                        <a:pt x="31" y="0"/>
                      </a:lnTo>
                      <a:lnTo>
                        <a:pt x="48" y="15"/>
                      </a:lnTo>
                      <a:lnTo>
                        <a:pt x="96" y="44"/>
                      </a:lnTo>
                      <a:lnTo>
                        <a:pt x="144" y="130"/>
                      </a:lnTo>
                      <a:lnTo>
                        <a:pt x="96" y="102"/>
                      </a:lnTo>
                      <a:lnTo>
                        <a:pt x="31" y="87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63" name="Freeform 177"/>
                <p:cNvSpPr>
                  <a:spLocks/>
                </p:cNvSpPr>
                <p:nvPr/>
              </p:nvSpPr>
              <p:spPr bwMode="auto">
                <a:xfrm>
                  <a:off x="5378" y="3994"/>
                  <a:ext cx="20" cy="10"/>
                </a:xfrm>
                <a:custGeom>
                  <a:avLst/>
                  <a:gdLst>
                    <a:gd name="T0" fmla="*/ 0 w 64"/>
                    <a:gd name="T1" fmla="*/ 1 h 58"/>
                    <a:gd name="T2" fmla="*/ 2 w 64"/>
                    <a:gd name="T3" fmla="*/ 0 h 58"/>
                    <a:gd name="T4" fmla="*/ 3 w 64"/>
                    <a:gd name="T5" fmla="*/ 0 h 58"/>
                    <a:gd name="T6" fmla="*/ 6 w 64"/>
                    <a:gd name="T7" fmla="*/ 1 h 58"/>
                    <a:gd name="T8" fmla="*/ 5 w 64"/>
                    <a:gd name="T9" fmla="*/ 2 h 58"/>
                    <a:gd name="T10" fmla="*/ 2 w 64"/>
                    <a:gd name="T11" fmla="*/ 2 h 58"/>
                    <a:gd name="T12" fmla="*/ 0 w 64"/>
                    <a:gd name="T13" fmla="*/ 1 h 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4" h="58">
                      <a:moveTo>
                        <a:pt x="0" y="15"/>
                      </a:moveTo>
                      <a:lnTo>
                        <a:pt x="16" y="0"/>
                      </a:lnTo>
                      <a:lnTo>
                        <a:pt x="31" y="0"/>
                      </a:lnTo>
                      <a:lnTo>
                        <a:pt x="64" y="43"/>
                      </a:lnTo>
                      <a:lnTo>
                        <a:pt x="48" y="58"/>
                      </a:lnTo>
                      <a:lnTo>
                        <a:pt x="16" y="58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64" name="Freeform 178"/>
                <p:cNvSpPr>
                  <a:spLocks/>
                </p:cNvSpPr>
                <p:nvPr/>
              </p:nvSpPr>
              <p:spPr bwMode="auto">
                <a:xfrm>
                  <a:off x="5564" y="3856"/>
                  <a:ext cx="20" cy="7"/>
                </a:xfrm>
                <a:custGeom>
                  <a:avLst/>
                  <a:gdLst>
                    <a:gd name="T0" fmla="*/ 0 w 65"/>
                    <a:gd name="T1" fmla="*/ 1 h 43"/>
                    <a:gd name="T2" fmla="*/ 2 w 65"/>
                    <a:gd name="T3" fmla="*/ 0 h 43"/>
                    <a:gd name="T4" fmla="*/ 3 w 65"/>
                    <a:gd name="T5" fmla="*/ 0 h 43"/>
                    <a:gd name="T6" fmla="*/ 5 w 65"/>
                    <a:gd name="T7" fmla="*/ 0 h 43"/>
                    <a:gd name="T8" fmla="*/ 6 w 65"/>
                    <a:gd name="T9" fmla="*/ 1 h 43"/>
                    <a:gd name="T10" fmla="*/ 5 w 65"/>
                    <a:gd name="T11" fmla="*/ 1 h 43"/>
                    <a:gd name="T12" fmla="*/ 3 w 65"/>
                    <a:gd name="T13" fmla="*/ 1 h 43"/>
                    <a:gd name="T14" fmla="*/ 2 w 65"/>
                    <a:gd name="T15" fmla="*/ 1 h 43"/>
                    <a:gd name="T16" fmla="*/ 0 w 65"/>
                    <a:gd name="T17" fmla="*/ 1 h 4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5" h="43">
                      <a:moveTo>
                        <a:pt x="0" y="43"/>
                      </a:moveTo>
                      <a:lnTo>
                        <a:pt x="17" y="15"/>
                      </a:lnTo>
                      <a:lnTo>
                        <a:pt x="33" y="0"/>
                      </a:lnTo>
                      <a:lnTo>
                        <a:pt x="48" y="15"/>
                      </a:lnTo>
                      <a:lnTo>
                        <a:pt x="65" y="28"/>
                      </a:lnTo>
                      <a:lnTo>
                        <a:pt x="48" y="43"/>
                      </a:lnTo>
                      <a:lnTo>
                        <a:pt x="33" y="43"/>
                      </a:lnTo>
                      <a:lnTo>
                        <a:pt x="17" y="43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65" name="Freeform 179"/>
                <p:cNvSpPr>
                  <a:spLocks/>
                </p:cNvSpPr>
                <p:nvPr/>
              </p:nvSpPr>
              <p:spPr bwMode="auto">
                <a:xfrm>
                  <a:off x="5546" y="3832"/>
                  <a:ext cx="61" cy="17"/>
                </a:xfrm>
                <a:custGeom>
                  <a:avLst/>
                  <a:gdLst>
                    <a:gd name="T0" fmla="*/ 0 w 207"/>
                    <a:gd name="T1" fmla="*/ 0 h 102"/>
                    <a:gd name="T2" fmla="*/ 3 w 207"/>
                    <a:gd name="T3" fmla="*/ 1 h 102"/>
                    <a:gd name="T4" fmla="*/ 6 w 207"/>
                    <a:gd name="T5" fmla="*/ 1 h 102"/>
                    <a:gd name="T6" fmla="*/ 10 w 207"/>
                    <a:gd name="T7" fmla="*/ 2 h 102"/>
                    <a:gd name="T8" fmla="*/ 12 w 207"/>
                    <a:gd name="T9" fmla="*/ 1 h 102"/>
                    <a:gd name="T10" fmla="*/ 14 w 207"/>
                    <a:gd name="T11" fmla="*/ 1 h 102"/>
                    <a:gd name="T12" fmla="*/ 15 w 207"/>
                    <a:gd name="T13" fmla="*/ 0 h 102"/>
                    <a:gd name="T14" fmla="*/ 18 w 207"/>
                    <a:gd name="T15" fmla="*/ 0 h 102"/>
                    <a:gd name="T16" fmla="*/ 15 w 207"/>
                    <a:gd name="T17" fmla="*/ 1 h 102"/>
                    <a:gd name="T18" fmla="*/ 14 w 207"/>
                    <a:gd name="T19" fmla="*/ 2 h 102"/>
                    <a:gd name="T20" fmla="*/ 11 w 207"/>
                    <a:gd name="T21" fmla="*/ 3 h 102"/>
                    <a:gd name="T22" fmla="*/ 10 w 207"/>
                    <a:gd name="T23" fmla="*/ 3 h 102"/>
                    <a:gd name="T24" fmla="*/ 7 w 207"/>
                    <a:gd name="T25" fmla="*/ 3 h 102"/>
                    <a:gd name="T26" fmla="*/ 3 w 207"/>
                    <a:gd name="T27" fmla="*/ 2 h 102"/>
                    <a:gd name="T28" fmla="*/ 0 w 207"/>
                    <a:gd name="T29" fmla="*/ 0 h 10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207" h="102">
                      <a:moveTo>
                        <a:pt x="0" y="0"/>
                      </a:moveTo>
                      <a:lnTo>
                        <a:pt x="32" y="15"/>
                      </a:lnTo>
                      <a:lnTo>
                        <a:pt x="63" y="30"/>
                      </a:lnTo>
                      <a:lnTo>
                        <a:pt x="111" y="58"/>
                      </a:lnTo>
                      <a:lnTo>
                        <a:pt x="144" y="30"/>
                      </a:lnTo>
                      <a:lnTo>
                        <a:pt x="159" y="15"/>
                      </a:lnTo>
                      <a:lnTo>
                        <a:pt x="176" y="0"/>
                      </a:lnTo>
                      <a:lnTo>
                        <a:pt x="207" y="0"/>
                      </a:lnTo>
                      <a:lnTo>
                        <a:pt x="176" y="30"/>
                      </a:lnTo>
                      <a:lnTo>
                        <a:pt x="159" y="73"/>
                      </a:lnTo>
                      <a:lnTo>
                        <a:pt x="128" y="102"/>
                      </a:lnTo>
                      <a:lnTo>
                        <a:pt x="111" y="102"/>
                      </a:lnTo>
                      <a:lnTo>
                        <a:pt x="80" y="102"/>
                      </a:lnTo>
                      <a:lnTo>
                        <a:pt x="32" y="5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66" name="Freeform 180"/>
                <p:cNvSpPr>
                  <a:spLocks/>
                </p:cNvSpPr>
                <p:nvPr/>
              </p:nvSpPr>
              <p:spPr bwMode="auto">
                <a:xfrm>
                  <a:off x="5564" y="3823"/>
                  <a:ext cx="24" cy="12"/>
                </a:xfrm>
                <a:custGeom>
                  <a:avLst/>
                  <a:gdLst>
                    <a:gd name="T0" fmla="*/ 0 w 81"/>
                    <a:gd name="T1" fmla="*/ 1 h 72"/>
                    <a:gd name="T2" fmla="*/ 1 w 81"/>
                    <a:gd name="T3" fmla="*/ 0 h 72"/>
                    <a:gd name="T4" fmla="*/ 3 w 81"/>
                    <a:gd name="T5" fmla="*/ 0 h 72"/>
                    <a:gd name="T6" fmla="*/ 4 w 81"/>
                    <a:gd name="T7" fmla="*/ 0 h 72"/>
                    <a:gd name="T8" fmla="*/ 7 w 81"/>
                    <a:gd name="T9" fmla="*/ 1 h 72"/>
                    <a:gd name="T10" fmla="*/ 6 w 81"/>
                    <a:gd name="T11" fmla="*/ 1 h 72"/>
                    <a:gd name="T12" fmla="*/ 6 w 81"/>
                    <a:gd name="T13" fmla="*/ 2 h 72"/>
                    <a:gd name="T14" fmla="*/ 3 w 81"/>
                    <a:gd name="T15" fmla="*/ 2 h 72"/>
                    <a:gd name="T16" fmla="*/ 1 w 81"/>
                    <a:gd name="T17" fmla="*/ 2 h 72"/>
                    <a:gd name="T18" fmla="*/ 0 w 81"/>
                    <a:gd name="T19" fmla="*/ 1 h 7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81" h="72">
                      <a:moveTo>
                        <a:pt x="0" y="43"/>
                      </a:moveTo>
                      <a:lnTo>
                        <a:pt x="17" y="13"/>
                      </a:lnTo>
                      <a:lnTo>
                        <a:pt x="33" y="0"/>
                      </a:lnTo>
                      <a:lnTo>
                        <a:pt x="48" y="13"/>
                      </a:lnTo>
                      <a:lnTo>
                        <a:pt x="81" y="28"/>
                      </a:lnTo>
                      <a:lnTo>
                        <a:pt x="65" y="43"/>
                      </a:lnTo>
                      <a:lnTo>
                        <a:pt x="65" y="57"/>
                      </a:lnTo>
                      <a:lnTo>
                        <a:pt x="33" y="72"/>
                      </a:lnTo>
                      <a:lnTo>
                        <a:pt x="17" y="57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67" name="Freeform 181"/>
                <p:cNvSpPr>
                  <a:spLocks/>
                </p:cNvSpPr>
                <p:nvPr/>
              </p:nvSpPr>
              <p:spPr bwMode="auto">
                <a:xfrm>
                  <a:off x="5550" y="3818"/>
                  <a:ext cx="14" cy="10"/>
                </a:xfrm>
                <a:custGeom>
                  <a:avLst/>
                  <a:gdLst>
                    <a:gd name="T0" fmla="*/ 0 w 48"/>
                    <a:gd name="T1" fmla="*/ 1 h 58"/>
                    <a:gd name="T2" fmla="*/ 1 w 48"/>
                    <a:gd name="T3" fmla="*/ 1 h 58"/>
                    <a:gd name="T4" fmla="*/ 3 w 48"/>
                    <a:gd name="T5" fmla="*/ 0 h 58"/>
                    <a:gd name="T6" fmla="*/ 4 w 48"/>
                    <a:gd name="T7" fmla="*/ 0 h 58"/>
                    <a:gd name="T8" fmla="*/ 4 w 48"/>
                    <a:gd name="T9" fmla="*/ 1 h 58"/>
                    <a:gd name="T10" fmla="*/ 4 w 48"/>
                    <a:gd name="T11" fmla="*/ 1 h 58"/>
                    <a:gd name="T12" fmla="*/ 1 w 48"/>
                    <a:gd name="T13" fmla="*/ 2 h 58"/>
                    <a:gd name="T14" fmla="*/ 0 w 48"/>
                    <a:gd name="T15" fmla="*/ 1 h 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8" h="58">
                      <a:moveTo>
                        <a:pt x="0" y="43"/>
                      </a:moveTo>
                      <a:lnTo>
                        <a:pt x="17" y="15"/>
                      </a:lnTo>
                      <a:lnTo>
                        <a:pt x="33" y="0"/>
                      </a:lnTo>
                      <a:lnTo>
                        <a:pt x="48" y="0"/>
                      </a:lnTo>
                      <a:lnTo>
                        <a:pt x="48" y="15"/>
                      </a:lnTo>
                      <a:lnTo>
                        <a:pt x="48" y="30"/>
                      </a:lnTo>
                      <a:lnTo>
                        <a:pt x="17" y="58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68" name="Freeform 182"/>
                <p:cNvSpPr>
                  <a:spLocks/>
                </p:cNvSpPr>
                <p:nvPr/>
              </p:nvSpPr>
              <p:spPr bwMode="auto">
                <a:xfrm>
                  <a:off x="5584" y="3816"/>
                  <a:ext cx="14" cy="10"/>
                </a:xfrm>
                <a:custGeom>
                  <a:avLst/>
                  <a:gdLst>
                    <a:gd name="T0" fmla="*/ 1 w 48"/>
                    <a:gd name="T1" fmla="*/ 0 h 56"/>
                    <a:gd name="T2" fmla="*/ 3 w 48"/>
                    <a:gd name="T3" fmla="*/ 1 h 56"/>
                    <a:gd name="T4" fmla="*/ 4 w 48"/>
                    <a:gd name="T5" fmla="*/ 2 h 56"/>
                    <a:gd name="T6" fmla="*/ 3 w 48"/>
                    <a:gd name="T7" fmla="*/ 2 h 56"/>
                    <a:gd name="T8" fmla="*/ 1 w 48"/>
                    <a:gd name="T9" fmla="*/ 1 h 56"/>
                    <a:gd name="T10" fmla="*/ 0 w 48"/>
                    <a:gd name="T11" fmla="*/ 0 h 56"/>
                    <a:gd name="T12" fmla="*/ 1 w 48"/>
                    <a:gd name="T13" fmla="*/ 0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8" h="56">
                      <a:moveTo>
                        <a:pt x="16" y="0"/>
                      </a:moveTo>
                      <a:lnTo>
                        <a:pt x="31" y="28"/>
                      </a:lnTo>
                      <a:lnTo>
                        <a:pt x="48" y="56"/>
                      </a:lnTo>
                      <a:lnTo>
                        <a:pt x="31" y="56"/>
                      </a:lnTo>
                      <a:lnTo>
                        <a:pt x="16" y="28"/>
                      </a:lnTo>
                      <a:lnTo>
                        <a:pt x="0" y="13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69" name="Freeform 183"/>
                <p:cNvSpPr>
                  <a:spLocks/>
                </p:cNvSpPr>
                <p:nvPr/>
              </p:nvSpPr>
              <p:spPr bwMode="auto">
                <a:xfrm>
                  <a:off x="5569" y="3807"/>
                  <a:ext cx="9" cy="7"/>
                </a:xfrm>
                <a:custGeom>
                  <a:avLst/>
                  <a:gdLst>
                    <a:gd name="T0" fmla="*/ 0 w 31"/>
                    <a:gd name="T1" fmla="*/ 1 h 44"/>
                    <a:gd name="T2" fmla="*/ 0 w 31"/>
                    <a:gd name="T3" fmla="*/ 0 h 44"/>
                    <a:gd name="T4" fmla="*/ 1 w 31"/>
                    <a:gd name="T5" fmla="*/ 0 h 44"/>
                    <a:gd name="T6" fmla="*/ 3 w 31"/>
                    <a:gd name="T7" fmla="*/ 0 h 44"/>
                    <a:gd name="T8" fmla="*/ 3 w 31"/>
                    <a:gd name="T9" fmla="*/ 1 h 44"/>
                    <a:gd name="T10" fmla="*/ 1 w 31"/>
                    <a:gd name="T11" fmla="*/ 1 h 44"/>
                    <a:gd name="T12" fmla="*/ 0 w 31"/>
                    <a:gd name="T13" fmla="*/ 1 h 44"/>
                    <a:gd name="T14" fmla="*/ 0 w 31"/>
                    <a:gd name="T15" fmla="*/ 1 h 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1" h="44">
                      <a:moveTo>
                        <a:pt x="0" y="28"/>
                      </a:moveTo>
                      <a:lnTo>
                        <a:pt x="0" y="13"/>
                      </a:lnTo>
                      <a:lnTo>
                        <a:pt x="16" y="0"/>
                      </a:lnTo>
                      <a:lnTo>
                        <a:pt x="31" y="13"/>
                      </a:lnTo>
                      <a:lnTo>
                        <a:pt x="31" y="28"/>
                      </a:lnTo>
                      <a:lnTo>
                        <a:pt x="16" y="44"/>
                      </a:lnTo>
                      <a:lnTo>
                        <a:pt x="0" y="44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70" name="Freeform 184"/>
                <p:cNvSpPr>
                  <a:spLocks/>
                </p:cNvSpPr>
                <p:nvPr/>
              </p:nvSpPr>
              <p:spPr bwMode="auto">
                <a:xfrm>
                  <a:off x="5564" y="3794"/>
                  <a:ext cx="14" cy="5"/>
                </a:xfrm>
                <a:custGeom>
                  <a:avLst/>
                  <a:gdLst>
                    <a:gd name="T0" fmla="*/ 0 w 48"/>
                    <a:gd name="T1" fmla="*/ 1 h 30"/>
                    <a:gd name="T2" fmla="*/ 1 w 48"/>
                    <a:gd name="T3" fmla="*/ 0 h 30"/>
                    <a:gd name="T4" fmla="*/ 3 w 48"/>
                    <a:gd name="T5" fmla="*/ 0 h 30"/>
                    <a:gd name="T6" fmla="*/ 4 w 48"/>
                    <a:gd name="T7" fmla="*/ 1 h 30"/>
                    <a:gd name="T8" fmla="*/ 3 w 48"/>
                    <a:gd name="T9" fmla="*/ 1 h 30"/>
                    <a:gd name="T10" fmla="*/ 1 w 48"/>
                    <a:gd name="T11" fmla="*/ 1 h 30"/>
                    <a:gd name="T12" fmla="*/ 0 w 48"/>
                    <a:gd name="T13" fmla="*/ 1 h 3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8" h="30">
                      <a:moveTo>
                        <a:pt x="0" y="15"/>
                      </a:moveTo>
                      <a:lnTo>
                        <a:pt x="17" y="0"/>
                      </a:lnTo>
                      <a:lnTo>
                        <a:pt x="33" y="0"/>
                      </a:lnTo>
                      <a:lnTo>
                        <a:pt x="48" y="15"/>
                      </a:lnTo>
                      <a:lnTo>
                        <a:pt x="33" y="30"/>
                      </a:lnTo>
                      <a:lnTo>
                        <a:pt x="17" y="3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71" name="Freeform 185"/>
                <p:cNvSpPr>
                  <a:spLocks/>
                </p:cNvSpPr>
                <p:nvPr/>
              </p:nvSpPr>
              <p:spPr bwMode="auto">
                <a:xfrm>
                  <a:off x="5641" y="3703"/>
                  <a:ext cx="67" cy="30"/>
                </a:xfrm>
                <a:custGeom>
                  <a:avLst/>
                  <a:gdLst>
                    <a:gd name="T0" fmla="*/ 0 w 225"/>
                    <a:gd name="T1" fmla="*/ 1 h 189"/>
                    <a:gd name="T2" fmla="*/ 0 w 225"/>
                    <a:gd name="T3" fmla="*/ 0 h 189"/>
                    <a:gd name="T4" fmla="*/ 1 w 225"/>
                    <a:gd name="T5" fmla="*/ 0 h 189"/>
                    <a:gd name="T6" fmla="*/ 1 w 225"/>
                    <a:gd name="T7" fmla="*/ 0 h 189"/>
                    <a:gd name="T8" fmla="*/ 4 w 225"/>
                    <a:gd name="T9" fmla="*/ 2 h 189"/>
                    <a:gd name="T10" fmla="*/ 6 w 225"/>
                    <a:gd name="T11" fmla="*/ 3 h 189"/>
                    <a:gd name="T12" fmla="*/ 9 w 225"/>
                    <a:gd name="T13" fmla="*/ 3 h 189"/>
                    <a:gd name="T14" fmla="*/ 10 w 225"/>
                    <a:gd name="T15" fmla="*/ 3 h 189"/>
                    <a:gd name="T16" fmla="*/ 13 w 225"/>
                    <a:gd name="T17" fmla="*/ 3 h 189"/>
                    <a:gd name="T18" fmla="*/ 18 w 225"/>
                    <a:gd name="T19" fmla="*/ 0 h 189"/>
                    <a:gd name="T20" fmla="*/ 20 w 225"/>
                    <a:gd name="T21" fmla="*/ 0 h 189"/>
                    <a:gd name="T22" fmla="*/ 18 w 225"/>
                    <a:gd name="T23" fmla="*/ 1 h 189"/>
                    <a:gd name="T24" fmla="*/ 18 w 225"/>
                    <a:gd name="T25" fmla="*/ 1 h 189"/>
                    <a:gd name="T26" fmla="*/ 16 w 225"/>
                    <a:gd name="T27" fmla="*/ 3 h 189"/>
                    <a:gd name="T28" fmla="*/ 11 w 225"/>
                    <a:gd name="T29" fmla="*/ 5 h 189"/>
                    <a:gd name="T30" fmla="*/ 7 w 225"/>
                    <a:gd name="T31" fmla="*/ 4 h 189"/>
                    <a:gd name="T32" fmla="*/ 4 w 225"/>
                    <a:gd name="T33" fmla="*/ 3 h 189"/>
                    <a:gd name="T34" fmla="*/ 0 w 225"/>
                    <a:gd name="T35" fmla="*/ 1 h 18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25" h="189">
                      <a:moveTo>
                        <a:pt x="0" y="44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5"/>
                      </a:lnTo>
                      <a:lnTo>
                        <a:pt x="48" y="72"/>
                      </a:lnTo>
                      <a:lnTo>
                        <a:pt x="64" y="102"/>
                      </a:lnTo>
                      <a:lnTo>
                        <a:pt x="96" y="131"/>
                      </a:lnTo>
                      <a:lnTo>
                        <a:pt x="112" y="131"/>
                      </a:lnTo>
                      <a:lnTo>
                        <a:pt x="144" y="131"/>
                      </a:lnTo>
                      <a:lnTo>
                        <a:pt x="208" y="0"/>
                      </a:lnTo>
                      <a:lnTo>
                        <a:pt x="225" y="15"/>
                      </a:lnTo>
                      <a:lnTo>
                        <a:pt x="208" y="29"/>
                      </a:lnTo>
                      <a:lnTo>
                        <a:pt x="208" y="44"/>
                      </a:lnTo>
                      <a:lnTo>
                        <a:pt x="177" y="116"/>
                      </a:lnTo>
                      <a:lnTo>
                        <a:pt x="129" y="189"/>
                      </a:lnTo>
                      <a:lnTo>
                        <a:pt x="81" y="159"/>
                      </a:lnTo>
                      <a:lnTo>
                        <a:pt x="48" y="131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72" name="Freeform 186"/>
                <p:cNvSpPr>
                  <a:spLocks/>
                </p:cNvSpPr>
                <p:nvPr/>
              </p:nvSpPr>
              <p:spPr bwMode="auto">
                <a:xfrm>
                  <a:off x="5656" y="3685"/>
                  <a:ext cx="38" cy="32"/>
                </a:xfrm>
                <a:custGeom>
                  <a:avLst/>
                  <a:gdLst>
                    <a:gd name="T0" fmla="*/ 1 w 129"/>
                    <a:gd name="T1" fmla="*/ 4 h 202"/>
                    <a:gd name="T2" fmla="*/ 0 w 129"/>
                    <a:gd name="T3" fmla="*/ 3 h 202"/>
                    <a:gd name="T4" fmla="*/ 0 w 129"/>
                    <a:gd name="T5" fmla="*/ 2 h 202"/>
                    <a:gd name="T6" fmla="*/ 3 w 129"/>
                    <a:gd name="T7" fmla="*/ 1 h 202"/>
                    <a:gd name="T8" fmla="*/ 4 w 129"/>
                    <a:gd name="T9" fmla="*/ 1 h 202"/>
                    <a:gd name="T10" fmla="*/ 4 w 129"/>
                    <a:gd name="T11" fmla="*/ 1 h 202"/>
                    <a:gd name="T12" fmla="*/ 6 w 129"/>
                    <a:gd name="T13" fmla="*/ 0 h 202"/>
                    <a:gd name="T14" fmla="*/ 7 w 129"/>
                    <a:gd name="T15" fmla="*/ 0 h 202"/>
                    <a:gd name="T16" fmla="*/ 7 w 129"/>
                    <a:gd name="T17" fmla="*/ 1 h 202"/>
                    <a:gd name="T18" fmla="*/ 8 w 129"/>
                    <a:gd name="T19" fmla="*/ 1 h 202"/>
                    <a:gd name="T20" fmla="*/ 11 w 129"/>
                    <a:gd name="T21" fmla="*/ 2 h 202"/>
                    <a:gd name="T22" fmla="*/ 8 w 129"/>
                    <a:gd name="T23" fmla="*/ 4 h 202"/>
                    <a:gd name="T24" fmla="*/ 6 w 129"/>
                    <a:gd name="T25" fmla="*/ 5 h 202"/>
                    <a:gd name="T26" fmla="*/ 4 w 129"/>
                    <a:gd name="T27" fmla="*/ 5 h 202"/>
                    <a:gd name="T28" fmla="*/ 3 w 129"/>
                    <a:gd name="T29" fmla="*/ 4 h 202"/>
                    <a:gd name="T30" fmla="*/ 1 w 129"/>
                    <a:gd name="T31" fmla="*/ 4 h 202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129" h="202">
                      <a:moveTo>
                        <a:pt x="16" y="144"/>
                      </a:moveTo>
                      <a:lnTo>
                        <a:pt x="0" y="100"/>
                      </a:lnTo>
                      <a:lnTo>
                        <a:pt x="0" y="72"/>
                      </a:lnTo>
                      <a:lnTo>
                        <a:pt x="33" y="57"/>
                      </a:lnTo>
                      <a:lnTo>
                        <a:pt x="48" y="57"/>
                      </a:lnTo>
                      <a:lnTo>
                        <a:pt x="48" y="44"/>
                      </a:lnTo>
                      <a:lnTo>
                        <a:pt x="64" y="13"/>
                      </a:lnTo>
                      <a:lnTo>
                        <a:pt x="81" y="0"/>
                      </a:lnTo>
                      <a:lnTo>
                        <a:pt x="81" y="28"/>
                      </a:lnTo>
                      <a:lnTo>
                        <a:pt x="96" y="44"/>
                      </a:lnTo>
                      <a:lnTo>
                        <a:pt x="129" y="87"/>
                      </a:lnTo>
                      <a:lnTo>
                        <a:pt x="96" y="144"/>
                      </a:lnTo>
                      <a:lnTo>
                        <a:pt x="64" y="202"/>
                      </a:lnTo>
                      <a:lnTo>
                        <a:pt x="48" y="202"/>
                      </a:lnTo>
                      <a:lnTo>
                        <a:pt x="33" y="174"/>
                      </a:lnTo>
                      <a:lnTo>
                        <a:pt x="16" y="144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73" name="Freeform 187"/>
                <p:cNvSpPr>
                  <a:spLocks/>
                </p:cNvSpPr>
                <p:nvPr/>
              </p:nvSpPr>
              <p:spPr bwMode="auto">
                <a:xfrm>
                  <a:off x="5716" y="3706"/>
                  <a:ext cx="21" cy="11"/>
                </a:xfrm>
                <a:custGeom>
                  <a:avLst/>
                  <a:gdLst>
                    <a:gd name="T0" fmla="*/ 0 w 65"/>
                    <a:gd name="T1" fmla="*/ 1 h 72"/>
                    <a:gd name="T2" fmla="*/ 0 w 65"/>
                    <a:gd name="T3" fmla="*/ 0 h 72"/>
                    <a:gd name="T4" fmla="*/ 2 w 65"/>
                    <a:gd name="T5" fmla="*/ 0 h 72"/>
                    <a:gd name="T6" fmla="*/ 5 w 65"/>
                    <a:gd name="T7" fmla="*/ 0 h 72"/>
                    <a:gd name="T8" fmla="*/ 7 w 65"/>
                    <a:gd name="T9" fmla="*/ 1 h 72"/>
                    <a:gd name="T10" fmla="*/ 7 w 65"/>
                    <a:gd name="T11" fmla="*/ 1 h 72"/>
                    <a:gd name="T12" fmla="*/ 3 w 65"/>
                    <a:gd name="T13" fmla="*/ 2 h 72"/>
                    <a:gd name="T14" fmla="*/ 2 w 65"/>
                    <a:gd name="T15" fmla="*/ 1 h 72"/>
                    <a:gd name="T16" fmla="*/ 0 w 65"/>
                    <a:gd name="T17" fmla="*/ 1 h 7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5" h="72">
                      <a:moveTo>
                        <a:pt x="0" y="44"/>
                      </a:moveTo>
                      <a:lnTo>
                        <a:pt x="0" y="14"/>
                      </a:lnTo>
                      <a:lnTo>
                        <a:pt x="17" y="0"/>
                      </a:lnTo>
                      <a:lnTo>
                        <a:pt x="49" y="0"/>
                      </a:lnTo>
                      <a:lnTo>
                        <a:pt x="65" y="29"/>
                      </a:lnTo>
                      <a:lnTo>
                        <a:pt x="65" y="44"/>
                      </a:lnTo>
                      <a:lnTo>
                        <a:pt x="32" y="72"/>
                      </a:lnTo>
                      <a:lnTo>
                        <a:pt x="17" y="57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74" name="Freeform 188"/>
                <p:cNvSpPr>
                  <a:spLocks/>
                </p:cNvSpPr>
                <p:nvPr/>
              </p:nvSpPr>
              <p:spPr bwMode="auto">
                <a:xfrm>
                  <a:off x="5612" y="3706"/>
                  <a:ext cx="15" cy="9"/>
                </a:xfrm>
                <a:custGeom>
                  <a:avLst/>
                  <a:gdLst>
                    <a:gd name="T0" fmla="*/ 0 w 48"/>
                    <a:gd name="T1" fmla="*/ 1 h 57"/>
                    <a:gd name="T2" fmla="*/ 2 w 48"/>
                    <a:gd name="T3" fmla="*/ 1 h 57"/>
                    <a:gd name="T4" fmla="*/ 3 w 48"/>
                    <a:gd name="T5" fmla="*/ 0 h 57"/>
                    <a:gd name="T6" fmla="*/ 5 w 48"/>
                    <a:gd name="T7" fmla="*/ 0 h 57"/>
                    <a:gd name="T8" fmla="*/ 5 w 48"/>
                    <a:gd name="T9" fmla="*/ 1 h 57"/>
                    <a:gd name="T10" fmla="*/ 5 w 48"/>
                    <a:gd name="T11" fmla="*/ 1 h 57"/>
                    <a:gd name="T12" fmla="*/ 5 w 48"/>
                    <a:gd name="T13" fmla="*/ 1 h 57"/>
                    <a:gd name="T14" fmla="*/ 2 w 48"/>
                    <a:gd name="T15" fmla="*/ 1 h 57"/>
                    <a:gd name="T16" fmla="*/ 0 w 48"/>
                    <a:gd name="T17" fmla="*/ 1 h 5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8" h="57">
                      <a:moveTo>
                        <a:pt x="0" y="44"/>
                      </a:moveTo>
                      <a:lnTo>
                        <a:pt x="16" y="29"/>
                      </a:lnTo>
                      <a:lnTo>
                        <a:pt x="31" y="0"/>
                      </a:lnTo>
                      <a:lnTo>
                        <a:pt x="48" y="14"/>
                      </a:lnTo>
                      <a:lnTo>
                        <a:pt x="48" y="29"/>
                      </a:lnTo>
                      <a:lnTo>
                        <a:pt x="48" y="44"/>
                      </a:lnTo>
                      <a:lnTo>
                        <a:pt x="48" y="57"/>
                      </a:lnTo>
                      <a:lnTo>
                        <a:pt x="16" y="57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75" name="Freeform 189"/>
                <p:cNvSpPr>
                  <a:spLocks/>
                </p:cNvSpPr>
                <p:nvPr/>
              </p:nvSpPr>
              <p:spPr bwMode="auto">
                <a:xfrm>
                  <a:off x="5684" y="3628"/>
                  <a:ext cx="61" cy="73"/>
                </a:xfrm>
                <a:custGeom>
                  <a:avLst/>
                  <a:gdLst>
                    <a:gd name="T0" fmla="*/ 14 w 209"/>
                    <a:gd name="T1" fmla="*/ 11 h 449"/>
                    <a:gd name="T2" fmla="*/ 12 w 209"/>
                    <a:gd name="T3" fmla="*/ 10 h 449"/>
                    <a:gd name="T4" fmla="*/ 11 w 209"/>
                    <a:gd name="T5" fmla="*/ 10 h 449"/>
                    <a:gd name="T6" fmla="*/ 10 w 209"/>
                    <a:gd name="T7" fmla="*/ 11 h 449"/>
                    <a:gd name="T8" fmla="*/ 10 w 209"/>
                    <a:gd name="T9" fmla="*/ 12 h 449"/>
                    <a:gd name="T10" fmla="*/ 7 w 209"/>
                    <a:gd name="T11" fmla="*/ 12 h 449"/>
                    <a:gd name="T12" fmla="*/ 8 w 209"/>
                    <a:gd name="T13" fmla="*/ 11 h 449"/>
                    <a:gd name="T14" fmla="*/ 10 w 209"/>
                    <a:gd name="T15" fmla="*/ 10 h 449"/>
                    <a:gd name="T16" fmla="*/ 10 w 209"/>
                    <a:gd name="T17" fmla="*/ 9 h 449"/>
                    <a:gd name="T18" fmla="*/ 10 w 209"/>
                    <a:gd name="T19" fmla="*/ 8 h 449"/>
                    <a:gd name="T20" fmla="*/ 8 w 209"/>
                    <a:gd name="T21" fmla="*/ 8 h 449"/>
                    <a:gd name="T22" fmla="*/ 7 w 209"/>
                    <a:gd name="T23" fmla="*/ 8 h 449"/>
                    <a:gd name="T24" fmla="*/ 7 w 209"/>
                    <a:gd name="T25" fmla="*/ 8 h 449"/>
                    <a:gd name="T26" fmla="*/ 7 w 209"/>
                    <a:gd name="T27" fmla="*/ 9 h 449"/>
                    <a:gd name="T28" fmla="*/ 6 w 209"/>
                    <a:gd name="T29" fmla="*/ 10 h 449"/>
                    <a:gd name="T30" fmla="*/ 4 w 209"/>
                    <a:gd name="T31" fmla="*/ 10 h 449"/>
                    <a:gd name="T32" fmla="*/ 3 w 209"/>
                    <a:gd name="T33" fmla="*/ 10 h 449"/>
                    <a:gd name="T34" fmla="*/ 3 w 209"/>
                    <a:gd name="T35" fmla="*/ 10 h 449"/>
                    <a:gd name="T36" fmla="*/ 7 w 209"/>
                    <a:gd name="T37" fmla="*/ 8 h 449"/>
                    <a:gd name="T38" fmla="*/ 10 w 209"/>
                    <a:gd name="T39" fmla="*/ 7 h 449"/>
                    <a:gd name="T40" fmla="*/ 10 w 209"/>
                    <a:gd name="T41" fmla="*/ 5 h 449"/>
                    <a:gd name="T42" fmla="*/ 8 w 209"/>
                    <a:gd name="T43" fmla="*/ 5 h 449"/>
                    <a:gd name="T44" fmla="*/ 7 w 209"/>
                    <a:gd name="T45" fmla="*/ 7 h 449"/>
                    <a:gd name="T46" fmla="*/ 4 w 209"/>
                    <a:gd name="T47" fmla="*/ 8 h 449"/>
                    <a:gd name="T48" fmla="*/ 3 w 209"/>
                    <a:gd name="T49" fmla="*/ 8 h 449"/>
                    <a:gd name="T50" fmla="*/ 0 w 209"/>
                    <a:gd name="T51" fmla="*/ 8 h 449"/>
                    <a:gd name="T52" fmla="*/ 0 w 209"/>
                    <a:gd name="T53" fmla="*/ 8 h 449"/>
                    <a:gd name="T54" fmla="*/ 7 w 209"/>
                    <a:gd name="T55" fmla="*/ 5 h 449"/>
                    <a:gd name="T56" fmla="*/ 10 w 209"/>
                    <a:gd name="T57" fmla="*/ 3 h 449"/>
                    <a:gd name="T58" fmla="*/ 10 w 209"/>
                    <a:gd name="T59" fmla="*/ 2 h 449"/>
                    <a:gd name="T60" fmla="*/ 10 w 209"/>
                    <a:gd name="T61" fmla="*/ 2 h 449"/>
                    <a:gd name="T62" fmla="*/ 8 w 209"/>
                    <a:gd name="T63" fmla="*/ 2 h 449"/>
                    <a:gd name="T64" fmla="*/ 4 w 209"/>
                    <a:gd name="T65" fmla="*/ 4 h 449"/>
                    <a:gd name="T66" fmla="*/ 3 w 209"/>
                    <a:gd name="T67" fmla="*/ 5 h 449"/>
                    <a:gd name="T68" fmla="*/ 0 w 209"/>
                    <a:gd name="T69" fmla="*/ 6 h 449"/>
                    <a:gd name="T70" fmla="*/ 0 w 209"/>
                    <a:gd name="T71" fmla="*/ 5 h 449"/>
                    <a:gd name="T72" fmla="*/ 3 w 209"/>
                    <a:gd name="T73" fmla="*/ 5 h 449"/>
                    <a:gd name="T74" fmla="*/ 4 w 209"/>
                    <a:gd name="T75" fmla="*/ 4 h 449"/>
                    <a:gd name="T76" fmla="*/ 4 w 209"/>
                    <a:gd name="T77" fmla="*/ 3 h 449"/>
                    <a:gd name="T78" fmla="*/ 4 w 209"/>
                    <a:gd name="T79" fmla="*/ 3 h 449"/>
                    <a:gd name="T80" fmla="*/ 3 w 209"/>
                    <a:gd name="T81" fmla="*/ 2 h 449"/>
                    <a:gd name="T82" fmla="*/ 1 w 209"/>
                    <a:gd name="T83" fmla="*/ 2 h 449"/>
                    <a:gd name="T84" fmla="*/ 1 w 209"/>
                    <a:gd name="T85" fmla="*/ 2 h 449"/>
                    <a:gd name="T86" fmla="*/ 1 w 209"/>
                    <a:gd name="T87" fmla="*/ 1 h 449"/>
                    <a:gd name="T88" fmla="*/ 3 w 209"/>
                    <a:gd name="T89" fmla="*/ 1 h 449"/>
                    <a:gd name="T90" fmla="*/ 4 w 209"/>
                    <a:gd name="T91" fmla="*/ 0 h 449"/>
                    <a:gd name="T92" fmla="*/ 6 w 209"/>
                    <a:gd name="T93" fmla="*/ 0 h 449"/>
                    <a:gd name="T94" fmla="*/ 7 w 209"/>
                    <a:gd name="T95" fmla="*/ 0 h 449"/>
                    <a:gd name="T96" fmla="*/ 11 w 209"/>
                    <a:gd name="T97" fmla="*/ 0 h 449"/>
                    <a:gd name="T98" fmla="*/ 12 w 209"/>
                    <a:gd name="T99" fmla="*/ 1 h 449"/>
                    <a:gd name="T100" fmla="*/ 12 w 209"/>
                    <a:gd name="T101" fmla="*/ 1 h 449"/>
                    <a:gd name="T102" fmla="*/ 14 w 209"/>
                    <a:gd name="T103" fmla="*/ 2 h 449"/>
                    <a:gd name="T104" fmla="*/ 14 w 209"/>
                    <a:gd name="T105" fmla="*/ 3 h 449"/>
                    <a:gd name="T106" fmla="*/ 11 w 209"/>
                    <a:gd name="T107" fmla="*/ 6 h 449"/>
                    <a:gd name="T108" fmla="*/ 11 w 209"/>
                    <a:gd name="T109" fmla="*/ 8 h 449"/>
                    <a:gd name="T110" fmla="*/ 11 w 209"/>
                    <a:gd name="T111" fmla="*/ 9 h 449"/>
                    <a:gd name="T112" fmla="*/ 14 w 209"/>
                    <a:gd name="T113" fmla="*/ 10 h 449"/>
                    <a:gd name="T114" fmla="*/ 15 w 209"/>
                    <a:gd name="T115" fmla="*/ 11 h 449"/>
                    <a:gd name="T116" fmla="*/ 18 w 209"/>
                    <a:gd name="T117" fmla="*/ 12 h 449"/>
                    <a:gd name="T118" fmla="*/ 16 w 209"/>
                    <a:gd name="T119" fmla="*/ 12 h 449"/>
                    <a:gd name="T120" fmla="*/ 15 w 209"/>
                    <a:gd name="T121" fmla="*/ 12 h 449"/>
                    <a:gd name="T122" fmla="*/ 14 w 209"/>
                    <a:gd name="T123" fmla="*/ 12 h 449"/>
                    <a:gd name="T124" fmla="*/ 14 w 209"/>
                    <a:gd name="T125" fmla="*/ 11 h 449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209" h="449">
                      <a:moveTo>
                        <a:pt x="161" y="421"/>
                      </a:moveTo>
                      <a:lnTo>
                        <a:pt x="144" y="393"/>
                      </a:lnTo>
                      <a:lnTo>
                        <a:pt x="129" y="393"/>
                      </a:lnTo>
                      <a:lnTo>
                        <a:pt x="112" y="406"/>
                      </a:lnTo>
                      <a:lnTo>
                        <a:pt x="112" y="436"/>
                      </a:lnTo>
                      <a:lnTo>
                        <a:pt x="81" y="436"/>
                      </a:lnTo>
                      <a:lnTo>
                        <a:pt x="96" y="406"/>
                      </a:lnTo>
                      <a:lnTo>
                        <a:pt x="112" y="362"/>
                      </a:lnTo>
                      <a:lnTo>
                        <a:pt x="112" y="334"/>
                      </a:lnTo>
                      <a:lnTo>
                        <a:pt x="112" y="319"/>
                      </a:lnTo>
                      <a:lnTo>
                        <a:pt x="96" y="291"/>
                      </a:lnTo>
                      <a:lnTo>
                        <a:pt x="81" y="306"/>
                      </a:lnTo>
                      <a:lnTo>
                        <a:pt x="81" y="319"/>
                      </a:lnTo>
                      <a:lnTo>
                        <a:pt x="81" y="349"/>
                      </a:lnTo>
                      <a:lnTo>
                        <a:pt x="64" y="377"/>
                      </a:lnTo>
                      <a:lnTo>
                        <a:pt x="48" y="393"/>
                      </a:lnTo>
                      <a:lnTo>
                        <a:pt x="33" y="393"/>
                      </a:lnTo>
                      <a:lnTo>
                        <a:pt x="33" y="362"/>
                      </a:lnTo>
                      <a:lnTo>
                        <a:pt x="81" y="291"/>
                      </a:lnTo>
                      <a:lnTo>
                        <a:pt x="112" y="247"/>
                      </a:lnTo>
                      <a:lnTo>
                        <a:pt x="112" y="189"/>
                      </a:lnTo>
                      <a:lnTo>
                        <a:pt x="96" y="189"/>
                      </a:lnTo>
                      <a:lnTo>
                        <a:pt x="81" y="247"/>
                      </a:lnTo>
                      <a:lnTo>
                        <a:pt x="48" y="291"/>
                      </a:lnTo>
                      <a:lnTo>
                        <a:pt x="33" y="306"/>
                      </a:lnTo>
                      <a:lnTo>
                        <a:pt x="0" y="319"/>
                      </a:lnTo>
                      <a:lnTo>
                        <a:pt x="0" y="306"/>
                      </a:lnTo>
                      <a:lnTo>
                        <a:pt x="81" y="189"/>
                      </a:lnTo>
                      <a:lnTo>
                        <a:pt x="112" y="130"/>
                      </a:lnTo>
                      <a:lnTo>
                        <a:pt x="112" y="74"/>
                      </a:lnTo>
                      <a:lnTo>
                        <a:pt x="112" y="59"/>
                      </a:lnTo>
                      <a:lnTo>
                        <a:pt x="96" y="74"/>
                      </a:lnTo>
                      <a:lnTo>
                        <a:pt x="48" y="160"/>
                      </a:lnTo>
                      <a:lnTo>
                        <a:pt x="33" y="204"/>
                      </a:lnTo>
                      <a:lnTo>
                        <a:pt x="0" y="232"/>
                      </a:lnTo>
                      <a:lnTo>
                        <a:pt x="0" y="189"/>
                      </a:lnTo>
                      <a:lnTo>
                        <a:pt x="33" y="174"/>
                      </a:lnTo>
                      <a:lnTo>
                        <a:pt x="48" y="145"/>
                      </a:lnTo>
                      <a:lnTo>
                        <a:pt x="48" y="130"/>
                      </a:lnTo>
                      <a:lnTo>
                        <a:pt x="48" y="117"/>
                      </a:lnTo>
                      <a:lnTo>
                        <a:pt x="33" y="87"/>
                      </a:lnTo>
                      <a:lnTo>
                        <a:pt x="16" y="74"/>
                      </a:lnTo>
                      <a:lnTo>
                        <a:pt x="16" y="59"/>
                      </a:lnTo>
                      <a:lnTo>
                        <a:pt x="16" y="44"/>
                      </a:lnTo>
                      <a:lnTo>
                        <a:pt x="33" y="30"/>
                      </a:lnTo>
                      <a:lnTo>
                        <a:pt x="48" y="0"/>
                      </a:lnTo>
                      <a:lnTo>
                        <a:pt x="64" y="0"/>
                      </a:lnTo>
                      <a:lnTo>
                        <a:pt x="81" y="0"/>
                      </a:lnTo>
                      <a:lnTo>
                        <a:pt x="129" y="15"/>
                      </a:lnTo>
                      <a:lnTo>
                        <a:pt x="144" y="30"/>
                      </a:lnTo>
                      <a:lnTo>
                        <a:pt x="144" y="44"/>
                      </a:lnTo>
                      <a:lnTo>
                        <a:pt x="161" y="87"/>
                      </a:lnTo>
                      <a:lnTo>
                        <a:pt x="161" y="130"/>
                      </a:lnTo>
                      <a:lnTo>
                        <a:pt x="129" y="219"/>
                      </a:lnTo>
                      <a:lnTo>
                        <a:pt x="129" y="306"/>
                      </a:lnTo>
                      <a:lnTo>
                        <a:pt x="129" y="349"/>
                      </a:lnTo>
                      <a:lnTo>
                        <a:pt x="161" y="393"/>
                      </a:lnTo>
                      <a:lnTo>
                        <a:pt x="177" y="421"/>
                      </a:lnTo>
                      <a:lnTo>
                        <a:pt x="209" y="449"/>
                      </a:lnTo>
                      <a:lnTo>
                        <a:pt x="192" y="449"/>
                      </a:lnTo>
                      <a:lnTo>
                        <a:pt x="177" y="449"/>
                      </a:lnTo>
                      <a:lnTo>
                        <a:pt x="161" y="436"/>
                      </a:lnTo>
                      <a:lnTo>
                        <a:pt x="161" y="421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76" name="Freeform 190"/>
                <p:cNvSpPr>
                  <a:spLocks/>
                </p:cNvSpPr>
                <p:nvPr/>
              </p:nvSpPr>
              <p:spPr bwMode="auto">
                <a:xfrm>
                  <a:off x="5617" y="3625"/>
                  <a:ext cx="62" cy="76"/>
                </a:xfrm>
                <a:custGeom>
                  <a:avLst/>
                  <a:gdLst>
                    <a:gd name="T0" fmla="*/ 0 w 209"/>
                    <a:gd name="T1" fmla="*/ 13 h 462"/>
                    <a:gd name="T2" fmla="*/ 3 w 209"/>
                    <a:gd name="T3" fmla="*/ 11 h 462"/>
                    <a:gd name="T4" fmla="*/ 4 w 209"/>
                    <a:gd name="T5" fmla="*/ 11 h 462"/>
                    <a:gd name="T6" fmla="*/ 6 w 209"/>
                    <a:gd name="T7" fmla="*/ 9 h 462"/>
                    <a:gd name="T8" fmla="*/ 6 w 209"/>
                    <a:gd name="T9" fmla="*/ 8 h 462"/>
                    <a:gd name="T10" fmla="*/ 3 w 209"/>
                    <a:gd name="T11" fmla="*/ 3 h 462"/>
                    <a:gd name="T12" fmla="*/ 3 w 209"/>
                    <a:gd name="T13" fmla="*/ 2 h 462"/>
                    <a:gd name="T14" fmla="*/ 4 w 209"/>
                    <a:gd name="T15" fmla="*/ 1 h 462"/>
                    <a:gd name="T16" fmla="*/ 6 w 209"/>
                    <a:gd name="T17" fmla="*/ 1 h 462"/>
                    <a:gd name="T18" fmla="*/ 7 w 209"/>
                    <a:gd name="T19" fmla="*/ 0 h 462"/>
                    <a:gd name="T20" fmla="*/ 11 w 209"/>
                    <a:gd name="T21" fmla="*/ 0 h 462"/>
                    <a:gd name="T22" fmla="*/ 18 w 209"/>
                    <a:gd name="T23" fmla="*/ 2 h 462"/>
                    <a:gd name="T24" fmla="*/ 17 w 209"/>
                    <a:gd name="T25" fmla="*/ 2 h 462"/>
                    <a:gd name="T26" fmla="*/ 14 w 209"/>
                    <a:gd name="T27" fmla="*/ 2 h 462"/>
                    <a:gd name="T28" fmla="*/ 13 w 209"/>
                    <a:gd name="T29" fmla="*/ 3 h 462"/>
                    <a:gd name="T30" fmla="*/ 13 w 209"/>
                    <a:gd name="T31" fmla="*/ 3 h 462"/>
                    <a:gd name="T32" fmla="*/ 13 w 209"/>
                    <a:gd name="T33" fmla="*/ 4 h 462"/>
                    <a:gd name="T34" fmla="*/ 14 w 209"/>
                    <a:gd name="T35" fmla="*/ 5 h 462"/>
                    <a:gd name="T36" fmla="*/ 15 w 209"/>
                    <a:gd name="T37" fmla="*/ 5 h 462"/>
                    <a:gd name="T38" fmla="*/ 15 w 209"/>
                    <a:gd name="T39" fmla="*/ 7 h 462"/>
                    <a:gd name="T40" fmla="*/ 14 w 209"/>
                    <a:gd name="T41" fmla="*/ 6 h 462"/>
                    <a:gd name="T42" fmla="*/ 13 w 209"/>
                    <a:gd name="T43" fmla="*/ 6 h 462"/>
                    <a:gd name="T44" fmla="*/ 11 w 209"/>
                    <a:gd name="T45" fmla="*/ 5 h 462"/>
                    <a:gd name="T46" fmla="*/ 8 w 209"/>
                    <a:gd name="T47" fmla="*/ 2 h 462"/>
                    <a:gd name="T48" fmla="*/ 7 w 209"/>
                    <a:gd name="T49" fmla="*/ 2 h 462"/>
                    <a:gd name="T50" fmla="*/ 7 w 209"/>
                    <a:gd name="T51" fmla="*/ 2 h 462"/>
                    <a:gd name="T52" fmla="*/ 6 w 209"/>
                    <a:gd name="T53" fmla="*/ 3 h 462"/>
                    <a:gd name="T54" fmla="*/ 7 w 209"/>
                    <a:gd name="T55" fmla="*/ 4 h 462"/>
                    <a:gd name="T56" fmla="*/ 10 w 209"/>
                    <a:gd name="T57" fmla="*/ 6 h 462"/>
                    <a:gd name="T58" fmla="*/ 13 w 209"/>
                    <a:gd name="T59" fmla="*/ 7 h 462"/>
                    <a:gd name="T60" fmla="*/ 15 w 209"/>
                    <a:gd name="T61" fmla="*/ 9 h 462"/>
                    <a:gd name="T62" fmla="*/ 15 w 209"/>
                    <a:gd name="T63" fmla="*/ 9 h 462"/>
                    <a:gd name="T64" fmla="*/ 13 w 209"/>
                    <a:gd name="T65" fmla="*/ 9 h 462"/>
                    <a:gd name="T66" fmla="*/ 11 w 209"/>
                    <a:gd name="T67" fmla="*/ 8 h 462"/>
                    <a:gd name="T68" fmla="*/ 8 w 209"/>
                    <a:gd name="T69" fmla="*/ 7 h 462"/>
                    <a:gd name="T70" fmla="*/ 7 w 209"/>
                    <a:gd name="T71" fmla="*/ 7 h 462"/>
                    <a:gd name="T72" fmla="*/ 7 w 209"/>
                    <a:gd name="T73" fmla="*/ 8 h 462"/>
                    <a:gd name="T74" fmla="*/ 8 w 209"/>
                    <a:gd name="T75" fmla="*/ 9 h 462"/>
                    <a:gd name="T76" fmla="*/ 13 w 209"/>
                    <a:gd name="T77" fmla="*/ 10 h 462"/>
                    <a:gd name="T78" fmla="*/ 13 w 209"/>
                    <a:gd name="T79" fmla="*/ 11 h 462"/>
                    <a:gd name="T80" fmla="*/ 11 w 209"/>
                    <a:gd name="T81" fmla="*/ 11 h 462"/>
                    <a:gd name="T82" fmla="*/ 10 w 209"/>
                    <a:gd name="T83" fmla="*/ 11 h 462"/>
                    <a:gd name="T84" fmla="*/ 8 w 209"/>
                    <a:gd name="T85" fmla="*/ 10 h 462"/>
                    <a:gd name="T86" fmla="*/ 8 w 209"/>
                    <a:gd name="T87" fmla="*/ 10 h 462"/>
                    <a:gd name="T88" fmla="*/ 7 w 209"/>
                    <a:gd name="T89" fmla="*/ 9 h 462"/>
                    <a:gd name="T90" fmla="*/ 7 w 209"/>
                    <a:gd name="T91" fmla="*/ 10 h 462"/>
                    <a:gd name="T92" fmla="*/ 7 w 209"/>
                    <a:gd name="T93" fmla="*/ 11 h 462"/>
                    <a:gd name="T94" fmla="*/ 8 w 209"/>
                    <a:gd name="T95" fmla="*/ 11 h 462"/>
                    <a:gd name="T96" fmla="*/ 7 w 209"/>
                    <a:gd name="T97" fmla="*/ 12 h 462"/>
                    <a:gd name="T98" fmla="*/ 7 w 209"/>
                    <a:gd name="T99" fmla="*/ 12 h 462"/>
                    <a:gd name="T100" fmla="*/ 4 w 209"/>
                    <a:gd name="T101" fmla="*/ 12 h 462"/>
                    <a:gd name="T102" fmla="*/ 3 w 209"/>
                    <a:gd name="T103" fmla="*/ 12 h 462"/>
                    <a:gd name="T104" fmla="*/ 1 w 209"/>
                    <a:gd name="T105" fmla="*/ 13 h 462"/>
                    <a:gd name="T106" fmla="*/ 0 w 209"/>
                    <a:gd name="T107" fmla="*/ 13 h 462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209" h="462">
                      <a:moveTo>
                        <a:pt x="0" y="462"/>
                      </a:moveTo>
                      <a:lnTo>
                        <a:pt x="32" y="419"/>
                      </a:lnTo>
                      <a:lnTo>
                        <a:pt x="48" y="390"/>
                      </a:lnTo>
                      <a:lnTo>
                        <a:pt x="65" y="347"/>
                      </a:lnTo>
                      <a:lnTo>
                        <a:pt x="65" y="304"/>
                      </a:lnTo>
                      <a:lnTo>
                        <a:pt x="32" y="130"/>
                      </a:lnTo>
                      <a:lnTo>
                        <a:pt x="32" y="87"/>
                      </a:lnTo>
                      <a:lnTo>
                        <a:pt x="48" y="57"/>
                      </a:lnTo>
                      <a:lnTo>
                        <a:pt x="65" y="28"/>
                      </a:lnTo>
                      <a:lnTo>
                        <a:pt x="80" y="13"/>
                      </a:lnTo>
                      <a:lnTo>
                        <a:pt x="128" y="0"/>
                      </a:lnTo>
                      <a:lnTo>
                        <a:pt x="209" y="72"/>
                      </a:lnTo>
                      <a:lnTo>
                        <a:pt x="192" y="72"/>
                      </a:lnTo>
                      <a:lnTo>
                        <a:pt x="161" y="87"/>
                      </a:lnTo>
                      <a:lnTo>
                        <a:pt x="144" y="115"/>
                      </a:lnTo>
                      <a:lnTo>
                        <a:pt x="144" y="130"/>
                      </a:lnTo>
                      <a:lnTo>
                        <a:pt x="144" y="158"/>
                      </a:lnTo>
                      <a:lnTo>
                        <a:pt x="161" y="173"/>
                      </a:lnTo>
                      <a:lnTo>
                        <a:pt x="176" y="187"/>
                      </a:lnTo>
                      <a:lnTo>
                        <a:pt x="176" y="260"/>
                      </a:lnTo>
                      <a:lnTo>
                        <a:pt x="161" y="232"/>
                      </a:lnTo>
                      <a:lnTo>
                        <a:pt x="144" y="217"/>
                      </a:lnTo>
                      <a:lnTo>
                        <a:pt x="128" y="173"/>
                      </a:lnTo>
                      <a:lnTo>
                        <a:pt x="96" y="72"/>
                      </a:lnTo>
                      <a:lnTo>
                        <a:pt x="80" y="72"/>
                      </a:lnTo>
                      <a:lnTo>
                        <a:pt x="80" y="87"/>
                      </a:lnTo>
                      <a:lnTo>
                        <a:pt x="65" y="115"/>
                      </a:lnTo>
                      <a:lnTo>
                        <a:pt x="80" y="158"/>
                      </a:lnTo>
                      <a:lnTo>
                        <a:pt x="113" y="232"/>
                      </a:lnTo>
                      <a:lnTo>
                        <a:pt x="144" y="275"/>
                      </a:lnTo>
                      <a:lnTo>
                        <a:pt x="176" y="319"/>
                      </a:lnTo>
                      <a:lnTo>
                        <a:pt x="176" y="332"/>
                      </a:lnTo>
                      <a:lnTo>
                        <a:pt x="144" y="332"/>
                      </a:lnTo>
                      <a:lnTo>
                        <a:pt x="128" y="304"/>
                      </a:lnTo>
                      <a:lnTo>
                        <a:pt x="96" y="260"/>
                      </a:lnTo>
                      <a:lnTo>
                        <a:pt x="80" y="260"/>
                      </a:lnTo>
                      <a:lnTo>
                        <a:pt x="80" y="289"/>
                      </a:lnTo>
                      <a:lnTo>
                        <a:pt x="96" y="332"/>
                      </a:lnTo>
                      <a:lnTo>
                        <a:pt x="144" y="375"/>
                      </a:lnTo>
                      <a:lnTo>
                        <a:pt x="144" y="406"/>
                      </a:lnTo>
                      <a:lnTo>
                        <a:pt x="128" y="406"/>
                      </a:lnTo>
                      <a:lnTo>
                        <a:pt x="113" y="390"/>
                      </a:lnTo>
                      <a:lnTo>
                        <a:pt x="96" y="375"/>
                      </a:lnTo>
                      <a:lnTo>
                        <a:pt x="96" y="362"/>
                      </a:lnTo>
                      <a:lnTo>
                        <a:pt x="80" y="347"/>
                      </a:lnTo>
                      <a:lnTo>
                        <a:pt x="80" y="375"/>
                      </a:lnTo>
                      <a:lnTo>
                        <a:pt x="80" y="406"/>
                      </a:lnTo>
                      <a:lnTo>
                        <a:pt x="96" y="419"/>
                      </a:lnTo>
                      <a:lnTo>
                        <a:pt x="80" y="434"/>
                      </a:lnTo>
                      <a:lnTo>
                        <a:pt x="80" y="449"/>
                      </a:lnTo>
                      <a:lnTo>
                        <a:pt x="48" y="434"/>
                      </a:lnTo>
                      <a:lnTo>
                        <a:pt x="32" y="449"/>
                      </a:lnTo>
                      <a:lnTo>
                        <a:pt x="15" y="462"/>
                      </a:lnTo>
                      <a:lnTo>
                        <a:pt x="0" y="462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77" name="Freeform 191"/>
                <p:cNvSpPr>
                  <a:spLocks/>
                </p:cNvSpPr>
                <p:nvPr/>
              </p:nvSpPr>
              <p:spPr bwMode="auto">
                <a:xfrm>
                  <a:off x="5665" y="3616"/>
                  <a:ext cx="29" cy="14"/>
                </a:xfrm>
                <a:custGeom>
                  <a:avLst/>
                  <a:gdLst>
                    <a:gd name="T0" fmla="*/ 0 w 96"/>
                    <a:gd name="T1" fmla="*/ 0 h 87"/>
                    <a:gd name="T2" fmla="*/ 9 w 96"/>
                    <a:gd name="T3" fmla="*/ 0 h 87"/>
                    <a:gd name="T4" fmla="*/ 9 w 96"/>
                    <a:gd name="T5" fmla="*/ 0 h 87"/>
                    <a:gd name="T6" fmla="*/ 9 w 96"/>
                    <a:gd name="T7" fmla="*/ 1 h 87"/>
                    <a:gd name="T8" fmla="*/ 6 w 96"/>
                    <a:gd name="T9" fmla="*/ 2 h 87"/>
                    <a:gd name="T10" fmla="*/ 5 w 96"/>
                    <a:gd name="T11" fmla="*/ 2 h 87"/>
                    <a:gd name="T12" fmla="*/ 3 w 96"/>
                    <a:gd name="T13" fmla="*/ 2 h 87"/>
                    <a:gd name="T14" fmla="*/ 2 w 96"/>
                    <a:gd name="T15" fmla="*/ 1 h 87"/>
                    <a:gd name="T16" fmla="*/ 0 w 96"/>
                    <a:gd name="T17" fmla="*/ 0 h 87"/>
                    <a:gd name="T18" fmla="*/ 0 w 96"/>
                    <a:gd name="T19" fmla="*/ 0 h 8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6" h="87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96" y="15"/>
                      </a:lnTo>
                      <a:lnTo>
                        <a:pt x="96" y="44"/>
                      </a:lnTo>
                      <a:lnTo>
                        <a:pt x="63" y="87"/>
                      </a:lnTo>
                      <a:lnTo>
                        <a:pt x="48" y="87"/>
                      </a:lnTo>
                      <a:lnTo>
                        <a:pt x="31" y="72"/>
                      </a:lnTo>
                      <a:lnTo>
                        <a:pt x="15" y="44"/>
                      </a:lnTo>
                      <a:lnTo>
                        <a:pt x="0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78" name="Freeform 192"/>
                <p:cNvSpPr>
                  <a:spLocks/>
                </p:cNvSpPr>
                <p:nvPr/>
              </p:nvSpPr>
              <p:spPr bwMode="auto">
                <a:xfrm>
                  <a:off x="5656" y="3606"/>
                  <a:ext cx="52" cy="3"/>
                </a:xfrm>
                <a:custGeom>
                  <a:avLst/>
                  <a:gdLst>
                    <a:gd name="T0" fmla="*/ 0 w 177"/>
                    <a:gd name="T1" fmla="*/ 1 h 15"/>
                    <a:gd name="T2" fmla="*/ 7 w 177"/>
                    <a:gd name="T3" fmla="*/ 0 h 15"/>
                    <a:gd name="T4" fmla="*/ 11 w 177"/>
                    <a:gd name="T5" fmla="*/ 0 h 15"/>
                    <a:gd name="T6" fmla="*/ 15 w 177"/>
                    <a:gd name="T7" fmla="*/ 1 h 15"/>
                    <a:gd name="T8" fmla="*/ 7 w 177"/>
                    <a:gd name="T9" fmla="*/ 1 h 15"/>
                    <a:gd name="T10" fmla="*/ 3 w 177"/>
                    <a:gd name="T11" fmla="*/ 1 h 15"/>
                    <a:gd name="T12" fmla="*/ 0 w 177"/>
                    <a:gd name="T13" fmla="*/ 1 h 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77" h="15">
                      <a:moveTo>
                        <a:pt x="0" y="15"/>
                      </a:moveTo>
                      <a:lnTo>
                        <a:pt x="81" y="0"/>
                      </a:lnTo>
                      <a:lnTo>
                        <a:pt x="129" y="0"/>
                      </a:lnTo>
                      <a:lnTo>
                        <a:pt x="177" y="15"/>
                      </a:lnTo>
                      <a:lnTo>
                        <a:pt x="81" y="15"/>
                      </a:lnTo>
                      <a:lnTo>
                        <a:pt x="33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79" name="Freeform 193"/>
                <p:cNvSpPr>
                  <a:spLocks/>
                </p:cNvSpPr>
                <p:nvPr/>
              </p:nvSpPr>
              <p:spPr bwMode="auto">
                <a:xfrm>
                  <a:off x="5636" y="3596"/>
                  <a:ext cx="87" cy="11"/>
                </a:xfrm>
                <a:custGeom>
                  <a:avLst/>
                  <a:gdLst>
                    <a:gd name="T0" fmla="*/ 0 w 288"/>
                    <a:gd name="T1" fmla="*/ 1 h 72"/>
                    <a:gd name="T2" fmla="*/ 0 w 288"/>
                    <a:gd name="T3" fmla="*/ 0 h 72"/>
                    <a:gd name="T4" fmla="*/ 2 w 288"/>
                    <a:gd name="T5" fmla="*/ 0 h 72"/>
                    <a:gd name="T6" fmla="*/ 25 w 288"/>
                    <a:gd name="T7" fmla="*/ 0 h 72"/>
                    <a:gd name="T8" fmla="*/ 26 w 288"/>
                    <a:gd name="T9" fmla="*/ 1 h 72"/>
                    <a:gd name="T10" fmla="*/ 26 w 288"/>
                    <a:gd name="T11" fmla="*/ 1 h 72"/>
                    <a:gd name="T12" fmla="*/ 25 w 288"/>
                    <a:gd name="T13" fmla="*/ 2 h 72"/>
                    <a:gd name="T14" fmla="*/ 3 w 288"/>
                    <a:gd name="T15" fmla="*/ 2 h 72"/>
                    <a:gd name="T16" fmla="*/ 0 w 288"/>
                    <a:gd name="T17" fmla="*/ 1 h 72"/>
                    <a:gd name="T18" fmla="*/ 0 w 288"/>
                    <a:gd name="T19" fmla="*/ 1 h 7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88" h="72">
                      <a:moveTo>
                        <a:pt x="0" y="43"/>
                      </a:moveTo>
                      <a:lnTo>
                        <a:pt x="0" y="13"/>
                      </a:lnTo>
                      <a:lnTo>
                        <a:pt x="15" y="0"/>
                      </a:lnTo>
                      <a:lnTo>
                        <a:pt x="271" y="0"/>
                      </a:lnTo>
                      <a:lnTo>
                        <a:pt x="288" y="28"/>
                      </a:lnTo>
                      <a:lnTo>
                        <a:pt x="288" y="43"/>
                      </a:lnTo>
                      <a:lnTo>
                        <a:pt x="271" y="72"/>
                      </a:lnTo>
                      <a:lnTo>
                        <a:pt x="31" y="72"/>
                      </a:lnTo>
                      <a:lnTo>
                        <a:pt x="0" y="57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9380" name="Freeform 194"/>
                <p:cNvSpPr>
                  <a:spLocks/>
                </p:cNvSpPr>
                <p:nvPr/>
              </p:nvSpPr>
              <p:spPr bwMode="auto">
                <a:xfrm>
                  <a:off x="5677" y="3581"/>
                  <a:ext cx="52" cy="2"/>
                </a:xfrm>
                <a:custGeom>
                  <a:avLst/>
                  <a:gdLst>
                    <a:gd name="T0" fmla="*/ 0 w 175"/>
                    <a:gd name="T1" fmla="*/ 0 h 15"/>
                    <a:gd name="T2" fmla="*/ 9 w 175"/>
                    <a:gd name="T3" fmla="*/ 0 h 15"/>
                    <a:gd name="T4" fmla="*/ 15 w 175"/>
                    <a:gd name="T5" fmla="*/ 0 h 15"/>
                    <a:gd name="T6" fmla="*/ 15 w 175"/>
                    <a:gd name="T7" fmla="*/ 0 h 15"/>
                    <a:gd name="T8" fmla="*/ 9 w 175"/>
                    <a:gd name="T9" fmla="*/ 0 h 15"/>
                    <a:gd name="T10" fmla="*/ 0 w 175"/>
                    <a:gd name="T11" fmla="*/ 0 h 15"/>
                    <a:gd name="T12" fmla="*/ 0 w 175"/>
                    <a:gd name="T13" fmla="*/ 0 h 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75" h="15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75" y="0"/>
                      </a:lnTo>
                      <a:lnTo>
                        <a:pt x="175" y="15"/>
                      </a:lnTo>
                      <a:lnTo>
                        <a:pt x="96" y="15"/>
                      </a:lnTo>
                      <a:lnTo>
                        <a:pt x="0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</p:grpSp>
          <p:sp>
            <p:nvSpPr>
              <p:cNvPr id="19284" name="Line 195"/>
              <p:cNvSpPr>
                <a:spLocks noChangeShapeType="1"/>
              </p:cNvSpPr>
              <p:nvPr/>
            </p:nvSpPr>
            <p:spPr bwMode="auto">
              <a:xfrm rot="10800000">
                <a:off x="1531" y="4277"/>
                <a:ext cx="2730" cy="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285" name="Line 196"/>
              <p:cNvSpPr>
                <a:spLocks noChangeShapeType="1"/>
              </p:cNvSpPr>
              <p:nvPr/>
            </p:nvSpPr>
            <p:spPr bwMode="auto">
              <a:xfrm rot="10800000">
                <a:off x="1531" y="4219"/>
                <a:ext cx="273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18990" name="Group 197"/>
            <p:cNvGrpSpPr>
              <a:grpSpLocks/>
            </p:cNvGrpSpPr>
            <p:nvPr/>
          </p:nvGrpSpPr>
          <p:grpSpPr bwMode="auto">
            <a:xfrm>
              <a:off x="48" y="13"/>
              <a:ext cx="5705" cy="3491"/>
              <a:chOff x="48" y="60"/>
              <a:chExt cx="5705" cy="3491"/>
            </a:xfrm>
          </p:grpSpPr>
          <p:sp>
            <p:nvSpPr>
              <p:cNvPr id="18991" name="Freeform 198"/>
              <p:cNvSpPr>
                <a:spLocks/>
              </p:cNvSpPr>
              <p:nvPr/>
            </p:nvSpPr>
            <p:spPr bwMode="auto">
              <a:xfrm>
                <a:off x="48" y="60"/>
                <a:ext cx="1447" cy="707"/>
              </a:xfrm>
              <a:custGeom>
                <a:avLst/>
                <a:gdLst>
                  <a:gd name="T0" fmla="*/ 345 w 4856"/>
                  <a:gd name="T1" fmla="*/ 2 h 4355"/>
                  <a:gd name="T2" fmla="*/ 357 w 4856"/>
                  <a:gd name="T3" fmla="*/ 0 h 4355"/>
                  <a:gd name="T4" fmla="*/ 374 w 4856"/>
                  <a:gd name="T5" fmla="*/ 3 h 4355"/>
                  <a:gd name="T6" fmla="*/ 402 w 4856"/>
                  <a:gd name="T7" fmla="*/ 3 h 4355"/>
                  <a:gd name="T8" fmla="*/ 413 w 4856"/>
                  <a:gd name="T9" fmla="*/ 3 h 4355"/>
                  <a:gd name="T10" fmla="*/ 423 w 4856"/>
                  <a:gd name="T11" fmla="*/ 2 h 4355"/>
                  <a:gd name="T12" fmla="*/ 431 w 4856"/>
                  <a:gd name="T13" fmla="*/ 10 h 4355"/>
                  <a:gd name="T14" fmla="*/ 422 w 4856"/>
                  <a:gd name="T15" fmla="*/ 11 h 4355"/>
                  <a:gd name="T16" fmla="*/ 412 w 4856"/>
                  <a:gd name="T17" fmla="*/ 10 h 4355"/>
                  <a:gd name="T18" fmla="*/ 402 w 4856"/>
                  <a:gd name="T19" fmla="*/ 11 h 4355"/>
                  <a:gd name="T20" fmla="*/ 375 w 4856"/>
                  <a:gd name="T21" fmla="*/ 11 h 4355"/>
                  <a:gd name="T22" fmla="*/ 357 w 4856"/>
                  <a:gd name="T23" fmla="*/ 13 h 4355"/>
                  <a:gd name="T24" fmla="*/ 280 w 4856"/>
                  <a:gd name="T25" fmla="*/ 11 h 4355"/>
                  <a:gd name="T26" fmla="*/ 293 w 4856"/>
                  <a:gd name="T27" fmla="*/ 13 h 4355"/>
                  <a:gd name="T28" fmla="*/ 300 w 4856"/>
                  <a:gd name="T29" fmla="*/ 14 h 4355"/>
                  <a:gd name="T30" fmla="*/ 291 w 4856"/>
                  <a:gd name="T31" fmla="*/ 15 h 4355"/>
                  <a:gd name="T32" fmla="*/ 261 w 4856"/>
                  <a:gd name="T33" fmla="*/ 16 h 4355"/>
                  <a:gd name="T34" fmla="*/ 249 w 4856"/>
                  <a:gd name="T35" fmla="*/ 15 h 4355"/>
                  <a:gd name="T36" fmla="*/ 205 w 4856"/>
                  <a:gd name="T37" fmla="*/ 18 h 4355"/>
                  <a:gd name="T38" fmla="*/ 169 w 4856"/>
                  <a:gd name="T39" fmla="*/ 23 h 4355"/>
                  <a:gd name="T40" fmla="*/ 161 w 4856"/>
                  <a:gd name="T41" fmla="*/ 30 h 4355"/>
                  <a:gd name="T42" fmla="*/ 164 w 4856"/>
                  <a:gd name="T43" fmla="*/ 26 h 4355"/>
                  <a:gd name="T44" fmla="*/ 180 w 4856"/>
                  <a:gd name="T45" fmla="*/ 28 h 4355"/>
                  <a:gd name="T46" fmla="*/ 190 w 4856"/>
                  <a:gd name="T47" fmla="*/ 31 h 4355"/>
                  <a:gd name="T48" fmla="*/ 181 w 4856"/>
                  <a:gd name="T49" fmla="*/ 33 h 4355"/>
                  <a:gd name="T50" fmla="*/ 178 w 4856"/>
                  <a:gd name="T51" fmla="*/ 40 h 4355"/>
                  <a:gd name="T52" fmla="*/ 172 w 4856"/>
                  <a:gd name="T53" fmla="*/ 43 h 4355"/>
                  <a:gd name="T54" fmla="*/ 178 w 4856"/>
                  <a:gd name="T55" fmla="*/ 48 h 4355"/>
                  <a:gd name="T56" fmla="*/ 149 w 4856"/>
                  <a:gd name="T57" fmla="*/ 49 h 4355"/>
                  <a:gd name="T58" fmla="*/ 128 w 4856"/>
                  <a:gd name="T59" fmla="*/ 48 h 4355"/>
                  <a:gd name="T60" fmla="*/ 113 w 4856"/>
                  <a:gd name="T61" fmla="*/ 51 h 4355"/>
                  <a:gd name="T62" fmla="*/ 106 w 4856"/>
                  <a:gd name="T63" fmla="*/ 48 h 4355"/>
                  <a:gd name="T64" fmla="*/ 105 w 4856"/>
                  <a:gd name="T65" fmla="*/ 45 h 4355"/>
                  <a:gd name="T66" fmla="*/ 108 w 4856"/>
                  <a:gd name="T67" fmla="*/ 44 h 4355"/>
                  <a:gd name="T68" fmla="*/ 96 w 4856"/>
                  <a:gd name="T69" fmla="*/ 44 h 4355"/>
                  <a:gd name="T70" fmla="*/ 73 w 4856"/>
                  <a:gd name="T71" fmla="*/ 51 h 4355"/>
                  <a:gd name="T72" fmla="*/ 65 w 4856"/>
                  <a:gd name="T73" fmla="*/ 67 h 4355"/>
                  <a:gd name="T74" fmla="*/ 62 w 4856"/>
                  <a:gd name="T75" fmla="*/ 69 h 4355"/>
                  <a:gd name="T76" fmla="*/ 70 w 4856"/>
                  <a:gd name="T77" fmla="*/ 73 h 4355"/>
                  <a:gd name="T78" fmla="*/ 62 w 4856"/>
                  <a:gd name="T79" fmla="*/ 79 h 4355"/>
                  <a:gd name="T80" fmla="*/ 54 w 4856"/>
                  <a:gd name="T81" fmla="*/ 77 h 4355"/>
                  <a:gd name="T82" fmla="*/ 45 w 4856"/>
                  <a:gd name="T83" fmla="*/ 82 h 4355"/>
                  <a:gd name="T84" fmla="*/ 52 w 4856"/>
                  <a:gd name="T85" fmla="*/ 94 h 4355"/>
                  <a:gd name="T86" fmla="*/ 43 w 4856"/>
                  <a:gd name="T87" fmla="*/ 99 h 4355"/>
                  <a:gd name="T88" fmla="*/ 42 w 4856"/>
                  <a:gd name="T89" fmla="*/ 107 h 4355"/>
                  <a:gd name="T90" fmla="*/ 42 w 4856"/>
                  <a:gd name="T91" fmla="*/ 110 h 4355"/>
                  <a:gd name="T92" fmla="*/ 40 w 4856"/>
                  <a:gd name="T93" fmla="*/ 113 h 4355"/>
                  <a:gd name="T94" fmla="*/ 15 w 4856"/>
                  <a:gd name="T95" fmla="*/ 113 h 4355"/>
                  <a:gd name="T96" fmla="*/ 10 w 4856"/>
                  <a:gd name="T97" fmla="*/ 110 h 4355"/>
                  <a:gd name="T98" fmla="*/ 12 w 4856"/>
                  <a:gd name="T99" fmla="*/ 107 h 4355"/>
                  <a:gd name="T100" fmla="*/ 9 w 4856"/>
                  <a:gd name="T101" fmla="*/ 98 h 4355"/>
                  <a:gd name="T102" fmla="*/ 1 w 4856"/>
                  <a:gd name="T103" fmla="*/ 94 h 4355"/>
                  <a:gd name="T104" fmla="*/ 9 w 4856"/>
                  <a:gd name="T105" fmla="*/ 90 h 4355"/>
                  <a:gd name="T106" fmla="*/ 0 w 4856"/>
                  <a:gd name="T107" fmla="*/ 14 h 4355"/>
                  <a:gd name="T108" fmla="*/ 1 w 4856"/>
                  <a:gd name="T109" fmla="*/ 7 h 4355"/>
                  <a:gd name="T110" fmla="*/ 13 w 4856"/>
                  <a:gd name="T111" fmla="*/ 1 h 4355"/>
                  <a:gd name="T112" fmla="*/ 46 w 4856"/>
                  <a:gd name="T113" fmla="*/ 0 h 43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4856" h="4355">
                    <a:moveTo>
                      <a:pt x="763" y="87"/>
                    </a:moveTo>
                    <a:lnTo>
                      <a:pt x="3785" y="87"/>
                    </a:lnTo>
                    <a:lnTo>
                      <a:pt x="3842" y="87"/>
                    </a:lnTo>
                    <a:lnTo>
                      <a:pt x="3872" y="87"/>
                    </a:lnTo>
                    <a:lnTo>
                      <a:pt x="3890" y="70"/>
                    </a:lnTo>
                    <a:lnTo>
                      <a:pt x="3920" y="44"/>
                    </a:lnTo>
                    <a:lnTo>
                      <a:pt x="3948" y="44"/>
                    </a:lnTo>
                    <a:lnTo>
                      <a:pt x="3977" y="44"/>
                    </a:lnTo>
                    <a:lnTo>
                      <a:pt x="4007" y="17"/>
                    </a:lnTo>
                    <a:lnTo>
                      <a:pt x="4025" y="0"/>
                    </a:lnTo>
                    <a:lnTo>
                      <a:pt x="4045" y="0"/>
                    </a:lnTo>
                    <a:lnTo>
                      <a:pt x="4073" y="44"/>
                    </a:lnTo>
                    <a:lnTo>
                      <a:pt x="4112" y="79"/>
                    </a:lnTo>
                    <a:lnTo>
                      <a:pt x="4160" y="97"/>
                    </a:lnTo>
                    <a:lnTo>
                      <a:pt x="4210" y="105"/>
                    </a:lnTo>
                    <a:lnTo>
                      <a:pt x="4297" y="87"/>
                    </a:lnTo>
                    <a:lnTo>
                      <a:pt x="4372" y="70"/>
                    </a:lnTo>
                    <a:lnTo>
                      <a:pt x="4422" y="70"/>
                    </a:lnTo>
                    <a:lnTo>
                      <a:pt x="4470" y="70"/>
                    </a:lnTo>
                    <a:lnTo>
                      <a:pt x="4528" y="105"/>
                    </a:lnTo>
                    <a:lnTo>
                      <a:pt x="4557" y="122"/>
                    </a:lnTo>
                    <a:lnTo>
                      <a:pt x="4585" y="149"/>
                    </a:lnTo>
                    <a:lnTo>
                      <a:pt x="4596" y="122"/>
                    </a:lnTo>
                    <a:lnTo>
                      <a:pt x="4614" y="105"/>
                    </a:lnTo>
                    <a:lnTo>
                      <a:pt x="4653" y="105"/>
                    </a:lnTo>
                    <a:lnTo>
                      <a:pt x="4672" y="87"/>
                    </a:lnTo>
                    <a:lnTo>
                      <a:pt x="4701" y="70"/>
                    </a:lnTo>
                    <a:lnTo>
                      <a:pt x="4710" y="70"/>
                    </a:lnTo>
                    <a:lnTo>
                      <a:pt x="4740" y="70"/>
                    </a:lnTo>
                    <a:lnTo>
                      <a:pt x="4770" y="87"/>
                    </a:lnTo>
                    <a:lnTo>
                      <a:pt x="4788" y="122"/>
                    </a:lnTo>
                    <a:lnTo>
                      <a:pt x="4818" y="122"/>
                    </a:lnTo>
                    <a:lnTo>
                      <a:pt x="4836" y="122"/>
                    </a:lnTo>
                    <a:lnTo>
                      <a:pt x="4847" y="131"/>
                    </a:lnTo>
                    <a:lnTo>
                      <a:pt x="4856" y="376"/>
                    </a:lnTo>
                    <a:lnTo>
                      <a:pt x="4808" y="376"/>
                    </a:lnTo>
                    <a:lnTo>
                      <a:pt x="4788" y="384"/>
                    </a:lnTo>
                    <a:lnTo>
                      <a:pt x="4788" y="401"/>
                    </a:lnTo>
                    <a:lnTo>
                      <a:pt x="4770" y="411"/>
                    </a:lnTo>
                    <a:lnTo>
                      <a:pt x="4749" y="419"/>
                    </a:lnTo>
                    <a:lnTo>
                      <a:pt x="4722" y="428"/>
                    </a:lnTo>
                    <a:lnTo>
                      <a:pt x="4692" y="419"/>
                    </a:lnTo>
                    <a:lnTo>
                      <a:pt x="4672" y="401"/>
                    </a:lnTo>
                    <a:lnTo>
                      <a:pt x="4653" y="376"/>
                    </a:lnTo>
                    <a:lnTo>
                      <a:pt x="4635" y="368"/>
                    </a:lnTo>
                    <a:lnTo>
                      <a:pt x="4605" y="358"/>
                    </a:lnTo>
                    <a:lnTo>
                      <a:pt x="4596" y="349"/>
                    </a:lnTo>
                    <a:lnTo>
                      <a:pt x="4576" y="376"/>
                    </a:lnTo>
                    <a:lnTo>
                      <a:pt x="4548" y="401"/>
                    </a:lnTo>
                    <a:lnTo>
                      <a:pt x="4528" y="428"/>
                    </a:lnTo>
                    <a:lnTo>
                      <a:pt x="4489" y="436"/>
                    </a:lnTo>
                    <a:lnTo>
                      <a:pt x="4441" y="436"/>
                    </a:lnTo>
                    <a:lnTo>
                      <a:pt x="4384" y="436"/>
                    </a:lnTo>
                    <a:lnTo>
                      <a:pt x="4276" y="428"/>
                    </a:lnTo>
                    <a:lnTo>
                      <a:pt x="4228" y="428"/>
                    </a:lnTo>
                    <a:lnTo>
                      <a:pt x="4171" y="428"/>
                    </a:lnTo>
                    <a:lnTo>
                      <a:pt x="4123" y="436"/>
                    </a:lnTo>
                    <a:lnTo>
                      <a:pt x="4073" y="454"/>
                    </a:lnTo>
                    <a:lnTo>
                      <a:pt x="4045" y="506"/>
                    </a:lnTo>
                    <a:lnTo>
                      <a:pt x="4016" y="489"/>
                    </a:lnTo>
                    <a:lnTo>
                      <a:pt x="3986" y="454"/>
                    </a:lnTo>
                    <a:lnTo>
                      <a:pt x="3959" y="454"/>
                    </a:lnTo>
                    <a:lnTo>
                      <a:pt x="3920" y="446"/>
                    </a:lnTo>
                    <a:lnTo>
                      <a:pt x="3900" y="428"/>
                    </a:lnTo>
                    <a:lnTo>
                      <a:pt x="3148" y="419"/>
                    </a:lnTo>
                    <a:lnTo>
                      <a:pt x="3137" y="428"/>
                    </a:lnTo>
                    <a:lnTo>
                      <a:pt x="3244" y="489"/>
                    </a:lnTo>
                    <a:lnTo>
                      <a:pt x="3262" y="489"/>
                    </a:lnTo>
                    <a:lnTo>
                      <a:pt x="3273" y="498"/>
                    </a:lnTo>
                    <a:lnTo>
                      <a:pt x="3301" y="489"/>
                    </a:lnTo>
                    <a:lnTo>
                      <a:pt x="3331" y="481"/>
                    </a:lnTo>
                    <a:lnTo>
                      <a:pt x="3340" y="481"/>
                    </a:lnTo>
                    <a:lnTo>
                      <a:pt x="3349" y="489"/>
                    </a:lnTo>
                    <a:lnTo>
                      <a:pt x="3360" y="506"/>
                    </a:lnTo>
                    <a:lnTo>
                      <a:pt x="3379" y="515"/>
                    </a:lnTo>
                    <a:lnTo>
                      <a:pt x="3369" y="550"/>
                    </a:lnTo>
                    <a:lnTo>
                      <a:pt x="3360" y="560"/>
                    </a:lnTo>
                    <a:lnTo>
                      <a:pt x="3331" y="576"/>
                    </a:lnTo>
                    <a:lnTo>
                      <a:pt x="3301" y="568"/>
                    </a:lnTo>
                    <a:lnTo>
                      <a:pt x="3273" y="560"/>
                    </a:lnTo>
                    <a:lnTo>
                      <a:pt x="3175" y="603"/>
                    </a:lnTo>
                    <a:lnTo>
                      <a:pt x="3089" y="638"/>
                    </a:lnTo>
                    <a:lnTo>
                      <a:pt x="3061" y="681"/>
                    </a:lnTo>
                    <a:lnTo>
                      <a:pt x="2992" y="628"/>
                    </a:lnTo>
                    <a:lnTo>
                      <a:pt x="2944" y="611"/>
                    </a:lnTo>
                    <a:lnTo>
                      <a:pt x="2915" y="593"/>
                    </a:lnTo>
                    <a:lnTo>
                      <a:pt x="2896" y="568"/>
                    </a:lnTo>
                    <a:lnTo>
                      <a:pt x="2848" y="576"/>
                    </a:lnTo>
                    <a:lnTo>
                      <a:pt x="2819" y="576"/>
                    </a:lnTo>
                    <a:lnTo>
                      <a:pt x="2798" y="560"/>
                    </a:lnTo>
                    <a:lnTo>
                      <a:pt x="2789" y="603"/>
                    </a:lnTo>
                    <a:lnTo>
                      <a:pt x="2789" y="646"/>
                    </a:lnTo>
                    <a:lnTo>
                      <a:pt x="2549" y="646"/>
                    </a:lnTo>
                    <a:lnTo>
                      <a:pt x="2423" y="655"/>
                    </a:lnTo>
                    <a:lnTo>
                      <a:pt x="2307" y="663"/>
                    </a:lnTo>
                    <a:lnTo>
                      <a:pt x="2191" y="690"/>
                    </a:lnTo>
                    <a:lnTo>
                      <a:pt x="2085" y="725"/>
                    </a:lnTo>
                    <a:lnTo>
                      <a:pt x="1988" y="777"/>
                    </a:lnTo>
                    <a:lnTo>
                      <a:pt x="1939" y="812"/>
                    </a:lnTo>
                    <a:lnTo>
                      <a:pt x="1901" y="855"/>
                    </a:lnTo>
                    <a:lnTo>
                      <a:pt x="1843" y="925"/>
                    </a:lnTo>
                    <a:lnTo>
                      <a:pt x="1805" y="995"/>
                    </a:lnTo>
                    <a:lnTo>
                      <a:pt x="1775" y="1074"/>
                    </a:lnTo>
                    <a:lnTo>
                      <a:pt x="1757" y="1152"/>
                    </a:lnTo>
                    <a:lnTo>
                      <a:pt x="1814" y="1144"/>
                    </a:lnTo>
                    <a:lnTo>
                      <a:pt x="1843" y="1144"/>
                    </a:lnTo>
                    <a:lnTo>
                      <a:pt x="1853" y="1109"/>
                    </a:lnTo>
                    <a:lnTo>
                      <a:pt x="1853" y="1066"/>
                    </a:lnTo>
                    <a:lnTo>
                      <a:pt x="1843" y="995"/>
                    </a:lnTo>
                    <a:lnTo>
                      <a:pt x="1853" y="995"/>
                    </a:lnTo>
                    <a:lnTo>
                      <a:pt x="1873" y="995"/>
                    </a:lnTo>
                    <a:lnTo>
                      <a:pt x="1912" y="1047"/>
                    </a:lnTo>
                    <a:lnTo>
                      <a:pt x="1939" y="1074"/>
                    </a:lnTo>
                    <a:lnTo>
                      <a:pt x="1978" y="1091"/>
                    </a:lnTo>
                    <a:lnTo>
                      <a:pt x="2026" y="1074"/>
                    </a:lnTo>
                    <a:lnTo>
                      <a:pt x="2095" y="1074"/>
                    </a:lnTo>
                    <a:lnTo>
                      <a:pt x="2113" y="1082"/>
                    </a:lnTo>
                    <a:lnTo>
                      <a:pt x="2133" y="1101"/>
                    </a:lnTo>
                    <a:lnTo>
                      <a:pt x="2143" y="1144"/>
                    </a:lnTo>
                    <a:lnTo>
                      <a:pt x="2133" y="1169"/>
                    </a:lnTo>
                    <a:lnTo>
                      <a:pt x="2104" y="1196"/>
                    </a:lnTo>
                    <a:lnTo>
                      <a:pt x="2074" y="1204"/>
                    </a:lnTo>
                    <a:lnTo>
                      <a:pt x="2047" y="1196"/>
                    </a:lnTo>
                    <a:lnTo>
                      <a:pt x="2037" y="1222"/>
                    </a:lnTo>
                    <a:lnTo>
                      <a:pt x="2037" y="1247"/>
                    </a:lnTo>
                    <a:lnTo>
                      <a:pt x="2026" y="1309"/>
                    </a:lnTo>
                    <a:lnTo>
                      <a:pt x="2026" y="1353"/>
                    </a:lnTo>
                    <a:lnTo>
                      <a:pt x="1999" y="1396"/>
                    </a:lnTo>
                    <a:lnTo>
                      <a:pt x="1930" y="1466"/>
                    </a:lnTo>
                    <a:lnTo>
                      <a:pt x="1999" y="1501"/>
                    </a:lnTo>
                    <a:lnTo>
                      <a:pt x="2026" y="1518"/>
                    </a:lnTo>
                    <a:lnTo>
                      <a:pt x="2056" y="1528"/>
                    </a:lnTo>
                    <a:lnTo>
                      <a:pt x="2065" y="1536"/>
                    </a:lnTo>
                    <a:lnTo>
                      <a:pt x="2056" y="1545"/>
                    </a:lnTo>
                    <a:lnTo>
                      <a:pt x="1939" y="1615"/>
                    </a:lnTo>
                    <a:lnTo>
                      <a:pt x="1960" y="1650"/>
                    </a:lnTo>
                    <a:lnTo>
                      <a:pt x="1978" y="1702"/>
                    </a:lnTo>
                    <a:lnTo>
                      <a:pt x="1999" y="1745"/>
                    </a:lnTo>
                    <a:lnTo>
                      <a:pt x="2008" y="1798"/>
                    </a:lnTo>
                    <a:lnTo>
                      <a:pt x="2008" y="1807"/>
                    </a:lnTo>
                    <a:lnTo>
                      <a:pt x="1891" y="1780"/>
                    </a:lnTo>
                    <a:lnTo>
                      <a:pt x="1843" y="1763"/>
                    </a:lnTo>
                    <a:lnTo>
                      <a:pt x="1795" y="1737"/>
                    </a:lnTo>
                    <a:lnTo>
                      <a:pt x="1709" y="1869"/>
                    </a:lnTo>
                    <a:lnTo>
                      <a:pt x="1679" y="1850"/>
                    </a:lnTo>
                    <a:lnTo>
                      <a:pt x="1661" y="1815"/>
                    </a:lnTo>
                    <a:lnTo>
                      <a:pt x="1631" y="1763"/>
                    </a:lnTo>
                    <a:lnTo>
                      <a:pt x="1574" y="1798"/>
                    </a:lnTo>
                    <a:lnTo>
                      <a:pt x="1505" y="1815"/>
                    </a:lnTo>
                    <a:lnTo>
                      <a:pt x="1439" y="1824"/>
                    </a:lnTo>
                    <a:lnTo>
                      <a:pt x="1371" y="1824"/>
                    </a:lnTo>
                    <a:lnTo>
                      <a:pt x="1371" y="1877"/>
                    </a:lnTo>
                    <a:lnTo>
                      <a:pt x="1350" y="1902"/>
                    </a:lnTo>
                    <a:lnTo>
                      <a:pt x="1332" y="1920"/>
                    </a:lnTo>
                    <a:lnTo>
                      <a:pt x="1274" y="1929"/>
                    </a:lnTo>
                    <a:lnTo>
                      <a:pt x="1254" y="1920"/>
                    </a:lnTo>
                    <a:lnTo>
                      <a:pt x="1226" y="1912"/>
                    </a:lnTo>
                    <a:lnTo>
                      <a:pt x="1197" y="1877"/>
                    </a:lnTo>
                    <a:lnTo>
                      <a:pt x="1197" y="1859"/>
                    </a:lnTo>
                    <a:lnTo>
                      <a:pt x="1197" y="1834"/>
                    </a:lnTo>
                    <a:lnTo>
                      <a:pt x="1206" y="1815"/>
                    </a:lnTo>
                    <a:lnTo>
                      <a:pt x="1226" y="1798"/>
                    </a:lnTo>
                    <a:lnTo>
                      <a:pt x="1236" y="1772"/>
                    </a:lnTo>
                    <a:lnTo>
                      <a:pt x="1236" y="1755"/>
                    </a:lnTo>
                    <a:lnTo>
                      <a:pt x="1188" y="1710"/>
                    </a:lnTo>
                    <a:lnTo>
                      <a:pt x="1138" y="1658"/>
                    </a:lnTo>
                    <a:lnTo>
                      <a:pt x="1149" y="1650"/>
                    </a:lnTo>
                    <a:lnTo>
                      <a:pt x="1167" y="1658"/>
                    </a:lnTo>
                    <a:lnTo>
                      <a:pt x="1188" y="1658"/>
                    </a:lnTo>
                    <a:lnTo>
                      <a:pt x="1215" y="1658"/>
                    </a:lnTo>
                    <a:lnTo>
                      <a:pt x="1284" y="1658"/>
                    </a:lnTo>
                    <a:lnTo>
                      <a:pt x="1313" y="1588"/>
                    </a:lnTo>
                    <a:lnTo>
                      <a:pt x="1226" y="1598"/>
                    </a:lnTo>
                    <a:lnTo>
                      <a:pt x="1149" y="1615"/>
                    </a:lnTo>
                    <a:lnTo>
                      <a:pt x="1080" y="1658"/>
                    </a:lnTo>
                    <a:lnTo>
                      <a:pt x="1014" y="1693"/>
                    </a:lnTo>
                    <a:lnTo>
                      <a:pt x="946" y="1755"/>
                    </a:lnTo>
                    <a:lnTo>
                      <a:pt x="888" y="1807"/>
                    </a:lnTo>
                    <a:lnTo>
                      <a:pt x="850" y="1877"/>
                    </a:lnTo>
                    <a:lnTo>
                      <a:pt x="820" y="1937"/>
                    </a:lnTo>
                    <a:lnTo>
                      <a:pt x="781" y="2077"/>
                    </a:lnTo>
                    <a:lnTo>
                      <a:pt x="772" y="2218"/>
                    </a:lnTo>
                    <a:lnTo>
                      <a:pt x="772" y="2513"/>
                    </a:lnTo>
                    <a:lnTo>
                      <a:pt x="752" y="2523"/>
                    </a:lnTo>
                    <a:lnTo>
                      <a:pt x="733" y="2523"/>
                    </a:lnTo>
                    <a:lnTo>
                      <a:pt x="704" y="2523"/>
                    </a:lnTo>
                    <a:lnTo>
                      <a:pt x="694" y="2531"/>
                    </a:lnTo>
                    <a:lnTo>
                      <a:pt x="694" y="2548"/>
                    </a:lnTo>
                    <a:lnTo>
                      <a:pt x="704" y="2575"/>
                    </a:lnTo>
                    <a:lnTo>
                      <a:pt x="694" y="2618"/>
                    </a:lnTo>
                    <a:lnTo>
                      <a:pt x="742" y="2688"/>
                    </a:lnTo>
                    <a:lnTo>
                      <a:pt x="772" y="2723"/>
                    </a:lnTo>
                    <a:lnTo>
                      <a:pt x="811" y="2748"/>
                    </a:lnTo>
                    <a:lnTo>
                      <a:pt x="811" y="2759"/>
                    </a:lnTo>
                    <a:lnTo>
                      <a:pt x="790" y="2767"/>
                    </a:lnTo>
                    <a:lnTo>
                      <a:pt x="752" y="2784"/>
                    </a:lnTo>
                    <a:lnTo>
                      <a:pt x="724" y="2862"/>
                    </a:lnTo>
                    <a:lnTo>
                      <a:pt x="685" y="2932"/>
                    </a:lnTo>
                    <a:lnTo>
                      <a:pt x="694" y="2959"/>
                    </a:lnTo>
                    <a:lnTo>
                      <a:pt x="694" y="2986"/>
                    </a:lnTo>
                    <a:lnTo>
                      <a:pt x="676" y="3002"/>
                    </a:lnTo>
                    <a:lnTo>
                      <a:pt x="646" y="3011"/>
                    </a:lnTo>
                    <a:lnTo>
                      <a:pt x="617" y="3011"/>
                    </a:lnTo>
                    <a:lnTo>
                      <a:pt x="598" y="2986"/>
                    </a:lnTo>
                    <a:lnTo>
                      <a:pt x="608" y="2932"/>
                    </a:lnTo>
                    <a:lnTo>
                      <a:pt x="578" y="2897"/>
                    </a:lnTo>
                    <a:lnTo>
                      <a:pt x="550" y="2862"/>
                    </a:lnTo>
                    <a:lnTo>
                      <a:pt x="512" y="2784"/>
                    </a:lnTo>
                    <a:lnTo>
                      <a:pt x="502" y="2784"/>
                    </a:lnTo>
                    <a:lnTo>
                      <a:pt x="502" y="3116"/>
                    </a:lnTo>
                    <a:lnTo>
                      <a:pt x="502" y="3438"/>
                    </a:lnTo>
                    <a:lnTo>
                      <a:pt x="539" y="3473"/>
                    </a:lnTo>
                    <a:lnTo>
                      <a:pt x="550" y="3500"/>
                    </a:lnTo>
                    <a:lnTo>
                      <a:pt x="539" y="3527"/>
                    </a:lnTo>
                    <a:lnTo>
                      <a:pt x="589" y="3578"/>
                    </a:lnTo>
                    <a:lnTo>
                      <a:pt x="560" y="3578"/>
                    </a:lnTo>
                    <a:lnTo>
                      <a:pt x="539" y="3595"/>
                    </a:lnTo>
                    <a:lnTo>
                      <a:pt x="491" y="3630"/>
                    </a:lnTo>
                    <a:lnTo>
                      <a:pt x="482" y="3683"/>
                    </a:lnTo>
                    <a:lnTo>
                      <a:pt x="482" y="3744"/>
                    </a:lnTo>
                    <a:lnTo>
                      <a:pt x="502" y="3857"/>
                    </a:lnTo>
                    <a:lnTo>
                      <a:pt x="502" y="3919"/>
                    </a:lnTo>
                    <a:lnTo>
                      <a:pt x="502" y="3971"/>
                    </a:lnTo>
                    <a:lnTo>
                      <a:pt x="491" y="4024"/>
                    </a:lnTo>
                    <a:lnTo>
                      <a:pt x="473" y="4049"/>
                    </a:lnTo>
                    <a:lnTo>
                      <a:pt x="434" y="4067"/>
                    </a:lnTo>
                    <a:lnTo>
                      <a:pt x="395" y="4093"/>
                    </a:lnTo>
                    <a:lnTo>
                      <a:pt x="434" y="4111"/>
                    </a:lnTo>
                    <a:lnTo>
                      <a:pt x="434" y="4146"/>
                    </a:lnTo>
                    <a:lnTo>
                      <a:pt x="473" y="4171"/>
                    </a:lnTo>
                    <a:lnTo>
                      <a:pt x="491" y="4216"/>
                    </a:lnTo>
                    <a:lnTo>
                      <a:pt x="491" y="4233"/>
                    </a:lnTo>
                    <a:lnTo>
                      <a:pt x="491" y="4249"/>
                    </a:lnTo>
                    <a:lnTo>
                      <a:pt x="473" y="4276"/>
                    </a:lnTo>
                    <a:lnTo>
                      <a:pt x="452" y="4295"/>
                    </a:lnTo>
                    <a:lnTo>
                      <a:pt x="443" y="4311"/>
                    </a:lnTo>
                    <a:lnTo>
                      <a:pt x="443" y="4355"/>
                    </a:lnTo>
                    <a:lnTo>
                      <a:pt x="434" y="4355"/>
                    </a:lnTo>
                    <a:lnTo>
                      <a:pt x="164" y="4355"/>
                    </a:lnTo>
                    <a:lnTo>
                      <a:pt x="164" y="4295"/>
                    </a:lnTo>
                    <a:lnTo>
                      <a:pt x="114" y="4268"/>
                    </a:lnTo>
                    <a:lnTo>
                      <a:pt x="105" y="4249"/>
                    </a:lnTo>
                    <a:lnTo>
                      <a:pt x="96" y="4216"/>
                    </a:lnTo>
                    <a:lnTo>
                      <a:pt x="105" y="4206"/>
                    </a:lnTo>
                    <a:lnTo>
                      <a:pt x="114" y="4189"/>
                    </a:lnTo>
                    <a:lnTo>
                      <a:pt x="153" y="4163"/>
                    </a:lnTo>
                    <a:lnTo>
                      <a:pt x="153" y="4119"/>
                    </a:lnTo>
                    <a:lnTo>
                      <a:pt x="164" y="4111"/>
                    </a:lnTo>
                    <a:lnTo>
                      <a:pt x="173" y="4093"/>
                    </a:lnTo>
                    <a:lnTo>
                      <a:pt x="135" y="4067"/>
                    </a:lnTo>
                    <a:lnTo>
                      <a:pt x="96" y="4032"/>
                    </a:lnTo>
                    <a:lnTo>
                      <a:pt x="77" y="3989"/>
                    </a:lnTo>
                    <a:lnTo>
                      <a:pt x="77" y="3927"/>
                    </a:lnTo>
                    <a:lnTo>
                      <a:pt x="105" y="3744"/>
                    </a:lnTo>
                    <a:lnTo>
                      <a:pt x="105" y="3700"/>
                    </a:lnTo>
                    <a:lnTo>
                      <a:pt x="96" y="3657"/>
                    </a:lnTo>
                    <a:lnTo>
                      <a:pt x="66" y="3613"/>
                    </a:lnTo>
                    <a:lnTo>
                      <a:pt x="18" y="3587"/>
                    </a:lnTo>
                    <a:lnTo>
                      <a:pt x="9" y="3578"/>
                    </a:lnTo>
                    <a:lnTo>
                      <a:pt x="9" y="3570"/>
                    </a:lnTo>
                    <a:lnTo>
                      <a:pt x="18" y="3562"/>
                    </a:lnTo>
                    <a:lnTo>
                      <a:pt x="39" y="3543"/>
                    </a:lnTo>
                    <a:lnTo>
                      <a:pt x="66" y="3527"/>
                    </a:lnTo>
                    <a:lnTo>
                      <a:pt x="66" y="3481"/>
                    </a:lnTo>
                    <a:lnTo>
                      <a:pt x="96" y="3430"/>
                    </a:lnTo>
                    <a:lnTo>
                      <a:pt x="96" y="1877"/>
                    </a:lnTo>
                    <a:lnTo>
                      <a:pt x="96" y="717"/>
                    </a:lnTo>
                    <a:lnTo>
                      <a:pt x="48" y="655"/>
                    </a:lnTo>
                    <a:lnTo>
                      <a:pt x="9" y="585"/>
                    </a:lnTo>
                    <a:lnTo>
                      <a:pt x="0" y="515"/>
                    </a:lnTo>
                    <a:lnTo>
                      <a:pt x="0" y="428"/>
                    </a:lnTo>
                    <a:lnTo>
                      <a:pt x="18" y="384"/>
                    </a:lnTo>
                    <a:lnTo>
                      <a:pt x="28" y="358"/>
                    </a:lnTo>
                    <a:lnTo>
                      <a:pt x="39" y="341"/>
                    </a:lnTo>
                    <a:lnTo>
                      <a:pt x="18" y="271"/>
                    </a:lnTo>
                    <a:lnTo>
                      <a:pt x="9" y="192"/>
                    </a:lnTo>
                    <a:lnTo>
                      <a:pt x="9" y="122"/>
                    </a:lnTo>
                    <a:lnTo>
                      <a:pt x="18" y="44"/>
                    </a:lnTo>
                    <a:lnTo>
                      <a:pt x="77" y="27"/>
                    </a:lnTo>
                    <a:lnTo>
                      <a:pt x="144" y="27"/>
                    </a:lnTo>
                    <a:lnTo>
                      <a:pt x="279" y="27"/>
                    </a:lnTo>
                    <a:lnTo>
                      <a:pt x="366" y="44"/>
                    </a:lnTo>
                    <a:lnTo>
                      <a:pt x="404" y="27"/>
                    </a:lnTo>
                    <a:lnTo>
                      <a:pt x="463" y="9"/>
                    </a:lnTo>
                    <a:lnTo>
                      <a:pt x="512" y="0"/>
                    </a:lnTo>
                    <a:lnTo>
                      <a:pt x="569" y="0"/>
                    </a:lnTo>
                    <a:lnTo>
                      <a:pt x="626" y="17"/>
                    </a:lnTo>
                    <a:lnTo>
                      <a:pt x="676" y="27"/>
                    </a:lnTo>
                    <a:lnTo>
                      <a:pt x="763" y="8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992" name="Freeform 199"/>
              <p:cNvSpPr>
                <a:spLocks/>
              </p:cNvSpPr>
              <p:nvPr/>
            </p:nvSpPr>
            <p:spPr bwMode="auto">
              <a:xfrm>
                <a:off x="48" y="60"/>
                <a:ext cx="1447" cy="707"/>
              </a:xfrm>
              <a:custGeom>
                <a:avLst/>
                <a:gdLst>
                  <a:gd name="T0" fmla="*/ 345 w 4856"/>
                  <a:gd name="T1" fmla="*/ 2 h 4355"/>
                  <a:gd name="T2" fmla="*/ 357 w 4856"/>
                  <a:gd name="T3" fmla="*/ 0 h 4355"/>
                  <a:gd name="T4" fmla="*/ 374 w 4856"/>
                  <a:gd name="T5" fmla="*/ 3 h 4355"/>
                  <a:gd name="T6" fmla="*/ 402 w 4856"/>
                  <a:gd name="T7" fmla="*/ 3 h 4355"/>
                  <a:gd name="T8" fmla="*/ 413 w 4856"/>
                  <a:gd name="T9" fmla="*/ 3 h 4355"/>
                  <a:gd name="T10" fmla="*/ 423 w 4856"/>
                  <a:gd name="T11" fmla="*/ 2 h 4355"/>
                  <a:gd name="T12" fmla="*/ 431 w 4856"/>
                  <a:gd name="T13" fmla="*/ 10 h 4355"/>
                  <a:gd name="T14" fmla="*/ 422 w 4856"/>
                  <a:gd name="T15" fmla="*/ 11 h 4355"/>
                  <a:gd name="T16" fmla="*/ 412 w 4856"/>
                  <a:gd name="T17" fmla="*/ 10 h 4355"/>
                  <a:gd name="T18" fmla="*/ 402 w 4856"/>
                  <a:gd name="T19" fmla="*/ 11 h 4355"/>
                  <a:gd name="T20" fmla="*/ 375 w 4856"/>
                  <a:gd name="T21" fmla="*/ 11 h 4355"/>
                  <a:gd name="T22" fmla="*/ 357 w 4856"/>
                  <a:gd name="T23" fmla="*/ 13 h 4355"/>
                  <a:gd name="T24" fmla="*/ 280 w 4856"/>
                  <a:gd name="T25" fmla="*/ 11 h 4355"/>
                  <a:gd name="T26" fmla="*/ 293 w 4856"/>
                  <a:gd name="T27" fmla="*/ 13 h 4355"/>
                  <a:gd name="T28" fmla="*/ 300 w 4856"/>
                  <a:gd name="T29" fmla="*/ 14 h 4355"/>
                  <a:gd name="T30" fmla="*/ 291 w 4856"/>
                  <a:gd name="T31" fmla="*/ 15 h 4355"/>
                  <a:gd name="T32" fmla="*/ 261 w 4856"/>
                  <a:gd name="T33" fmla="*/ 16 h 4355"/>
                  <a:gd name="T34" fmla="*/ 249 w 4856"/>
                  <a:gd name="T35" fmla="*/ 15 h 4355"/>
                  <a:gd name="T36" fmla="*/ 205 w 4856"/>
                  <a:gd name="T37" fmla="*/ 18 h 4355"/>
                  <a:gd name="T38" fmla="*/ 169 w 4856"/>
                  <a:gd name="T39" fmla="*/ 23 h 4355"/>
                  <a:gd name="T40" fmla="*/ 161 w 4856"/>
                  <a:gd name="T41" fmla="*/ 30 h 4355"/>
                  <a:gd name="T42" fmla="*/ 164 w 4856"/>
                  <a:gd name="T43" fmla="*/ 26 h 4355"/>
                  <a:gd name="T44" fmla="*/ 180 w 4856"/>
                  <a:gd name="T45" fmla="*/ 28 h 4355"/>
                  <a:gd name="T46" fmla="*/ 190 w 4856"/>
                  <a:gd name="T47" fmla="*/ 31 h 4355"/>
                  <a:gd name="T48" fmla="*/ 181 w 4856"/>
                  <a:gd name="T49" fmla="*/ 33 h 4355"/>
                  <a:gd name="T50" fmla="*/ 178 w 4856"/>
                  <a:gd name="T51" fmla="*/ 40 h 4355"/>
                  <a:gd name="T52" fmla="*/ 172 w 4856"/>
                  <a:gd name="T53" fmla="*/ 43 h 4355"/>
                  <a:gd name="T54" fmla="*/ 178 w 4856"/>
                  <a:gd name="T55" fmla="*/ 48 h 4355"/>
                  <a:gd name="T56" fmla="*/ 149 w 4856"/>
                  <a:gd name="T57" fmla="*/ 49 h 4355"/>
                  <a:gd name="T58" fmla="*/ 128 w 4856"/>
                  <a:gd name="T59" fmla="*/ 48 h 4355"/>
                  <a:gd name="T60" fmla="*/ 113 w 4856"/>
                  <a:gd name="T61" fmla="*/ 51 h 4355"/>
                  <a:gd name="T62" fmla="*/ 106 w 4856"/>
                  <a:gd name="T63" fmla="*/ 48 h 4355"/>
                  <a:gd name="T64" fmla="*/ 105 w 4856"/>
                  <a:gd name="T65" fmla="*/ 45 h 4355"/>
                  <a:gd name="T66" fmla="*/ 108 w 4856"/>
                  <a:gd name="T67" fmla="*/ 44 h 4355"/>
                  <a:gd name="T68" fmla="*/ 96 w 4856"/>
                  <a:gd name="T69" fmla="*/ 44 h 4355"/>
                  <a:gd name="T70" fmla="*/ 73 w 4856"/>
                  <a:gd name="T71" fmla="*/ 51 h 4355"/>
                  <a:gd name="T72" fmla="*/ 65 w 4856"/>
                  <a:gd name="T73" fmla="*/ 67 h 4355"/>
                  <a:gd name="T74" fmla="*/ 62 w 4856"/>
                  <a:gd name="T75" fmla="*/ 69 h 4355"/>
                  <a:gd name="T76" fmla="*/ 70 w 4856"/>
                  <a:gd name="T77" fmla="*/ 73 h 4355"/>
                  <a:gd name="T78" fmla="*/ 62 w 4856"/>
                  <a:gd name="T79" fmla="*/ 79 h 4355"/>
                  <a:gd name="T80" fmla="*/ 54 w 4856"/>
                  <a:gd name="T81" fmla="*/ 77 h 4355"/>
                  <a:gd name="T82" fmla="*/ 45 w 4856"/>
                  <a:gd name="T83" fmla="*/ 82 h 4355"/>
                  <a:gd name="T84" fmla="*/ 52 w 4856"/>
                  <a:gd name="T85" fmla="*/ 94 h 4355"/>
                  <a:gd name="T86" fmla="*/ 43 w 4856"/>
                  <a:gd name="T87" fmla="*/ 99 h 4355"/>
                  <a:gd name="T88" fmla="*/ 42 w 4856"/>
                  <a:gd name="T89" fmla="*/ 107 h 4355"/>
                  <a:gd name="T90" fmla="*/ 42 w 4856"/>
                  <a:gd name="T91" fmla="*/ 110 h 4355"/>
                  <a:gd name="T92" fmla="*/ 40 w 4856"/>
                  <a:gd name="T93" fmla="*/ 113 h 4355"/>
                  <a:gd name="T94" fmla="*/ 15 w 4856"/>
                  <a:gd name="T95" fmla="*/ 113 h 4355"/>
                  <a:gd name="T96" fmla="*/ 10 w 4856"/>
                  <a:gd name="T97" fmla="*/ 110 h 4355"/>
                  <a:gd name="T98" fmla="*/ 12 w 4856"/>
                  <a:gd name="T99" fmla="*/ 107 h 4355"/>
                  <a:gd name="T100" fmla="*/ 9 w 4856"/>
                  <a:gd name="T101" fmla="*/ 98 h 4355"/>
                  <a:gd name="T102" fmla="*/ 1 w 4856"/>
                  <a:gd name="T103" fmla="*/ 94 h 4355"/>
                  <a:gd name="T104" fmla="*/ 9 w 4856"/>
                  <a:gd name="T105" fmla="*/ 90 h 4355"/>
                  <a:gd name="T106" fmla="*/ 0 w 4856"/>
                  <a:gd name="T107" fmla="*/ 14 h 4355"/>
                  <a:gd name="T108" fmla="*/ 1 w 4856"/>
                  <a:gd name="T109" fmla="*/ 7 h 4355"/>
                  <a:gd name="T110" fmla="*/ 13 w 4856"/>
                  <a:gd name="T111" fmla="*/ 1 h 4355"/>
                  <a:gd name="T112" fmla="*/ 46 w 4856"/>
                  <a:gd name="T113" fmla="*/ 0 h 43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4856" h="4355">
                    <a:moveTo>
                      <a:pt x="763" y="87"/>
                    </a:moveTo>
                    <a:lnTo>
                      <a:pt x="3785" y="87"/>
                    </a:lnTo>
                    <a:lnTo>
                      <a:pt x="3842" y="87"/>
                    </a:lnTo>
                    <a:lnTo>
                      <a:pt x="3872" y="87"/>
                    </a:lnTo>
                    <a:lnTo>
                      <a:pt x="3890" y="70"/>
                    </a:lnTo>
                    <a:lnTo>
                      <a:pt x="3920" y="44"/>
                    </a:lnTo>
                    <a:lnTo>
                      <a:pt x="3948" y="44"/>
                    </a:lnTo>
                    <a:lnTo>
                      <a:pt x="3977" y="44"/>
                    </a:lnTo>
                    <a:lnTo>
                      <a:pt x="4007" y="17"/>
                    </a:lnTo>
                    <a:lnTo>
                      <a:pt x="4025" y="0"/>
                    </a:lnTo>
                    <a:lnTo>
                      <a:pt x="4045" y="0"/>
                    </a:lnTo>
                    <a:lnTo>
                      <a:pt x="4073" y="44"/>
                    </a:lnTo>
                    <a:lnTo>
                      <a:pt x="4112" y="79"/>
                    </a:lnTo>
                    <a:lnTo>
                      <a:pt x="4160" y="97"/>
                    </a:lnTo>
                    <a:lnTo>
                      <a:pt x="4210" y="105"/>
                    </a:lnTo>
                    <a:lnTo>
                      <a:pt x="4297" y="87"/>
                    </a:lnTo>
                    <a:lnTo>
                      <a:pt x="4372" y="70"/>
                    </a:lnTo>
                    <a:lnTo>
                      <a:pt x="4422" y="70"/>
                    </a:lnTo>
                    <a:lnTo>
                      <a:pt x="4470" y="70"/>
                    </a:lnTo>
                    <a:lnTo>
                      <a:pt x="4528" y="105"/>
                    </a:lnTo>
                    <a:lnTo>
                      <a:pt x="4557" y="122"/>
                    </a:lnTo>
                    <a:lnTo>
                      <a:pt x="4585" y="149"/>
                    </a:lnTo>
                    <a:lnTo>
                      <a:pt x="4596" y="122"/>
                    </a:lnTo>
                    <a:lnTo>
                      <a:pt x="4614" y="105"/>
                    </a:lnTo>
                    <a:lnTo>
                      <a:pt x="4653" y="105"/>
                    </a:lnTo>
                    <a:lnTo>
                      <a:pt x="4672" y="87"/>
                    </a:lnTo>
                    <a:lnTo>
                      <a:pt x="4701" y="70"/>
                    </a:lnTo>
                    <a:lnTo>
                      <a:pt x="4710" y="70"/>
                    </a:lnTo>
                    <a:lnTo>
                      <a:pt x="4740" y="70"/>
                    </a:lnTo>
                    <a:lnTo>
                      <a:pt x="4770" y="87"/>
                    </a:lnTo>
                    <a:lnTo>
                      <a:pt x="4788" y="122"/>
                    </a:lnTo>
                    <a:lnTo>
                      <a:pt x="4818" y="122"/>
                    </a:lnTo>
                    <a:lnTo>
                      <a:pt x="4836" y="122"/>
                    </a:lnTo>
                    <a:lnTo>
                      <a:pt x="4847" y="131"/>
                    </a:lnTo>
                    <a:lnTo>
                      <a:pt x="4856" y="376"/>
                    </a:lnTo>
                    <a:lnTo>
                      <a:pt x="4808" y="376"/>
                    </a:lnTo>
                    <a:lnTo>
                      <a:pt x="4788" y="384"/>
                    </a:lnTo>
                    <a:lnTo>
                      <a:pt x="4788" y="401"/>
                    </a:lnTo>
                    <a:lnTo>
                      <a:pt x="4770" y="411"/>
                    </a:lnTo>
                    <a:lnTo>
                      <a:pt x="4749" y="419"/>
                    </a:lnTo>
                    <a:lnTo>
                      <a:pt x="4722" y="428"/>
                    </a:lnTo>
                    <a:lnTo>
                      <a:pt x="4692" y="419"/>
                    </a:lnTo>
                    <a:lnTo>
                      <a:pt x="4672" y="401"/>
                    </a:lnTo>
                    <a:lnTo>
                      <a:pt x="4653" y="376"/>
                    </a:lnTo>
                    <a:lnTo>
                      <a:pt x="4635" y="368"/>
                    </a:lnTo>
                    <a:lnTo>
                      <a:pt x="4605" y="358"/>
                    </a:lnTo>
                    <a:lnTo>
                      <a:pt x="4596" y="349"/>
                    </a:lnTo>
                    <a:lnTo>
                      <a:pt x="4576" y="376"/>
                    </a:lnTo>
                    <a:lnTo>
                      <a:pt x="4548" y="401"/>
                    </a:lnTo>
                    <a:lnTo>
                      <a:pt x="4528" y="428"/>
                    </a:lnTo>
                    <a:lnTo>
                      <a:pt x="4489" y="436"/>
                    </a:lnTo>
                    <a:lnTo>
                      <a:pt x="4441" y="436"/>
                    </a:lnTo>
                    <a:lnTo>
                      <a:pt x="4384" y="436"/>
                    </a:lnTo>
                    <a:lnTo>
                      <a:pt x="4276" y="428"/>
                    </a:lnTo>
                    <a:lnTo>
                      <a:pt x="4228" y="428"/>
                    </a:lnTo>
                    <a:lnTo>
                      <a:pt x="4171" y="428"/>
                    </a:lnTo>
                    <a:lnTo>
                      <a:pt x="4123" y="436"/>
                    </a:lnTo>
                    <a:lnTo>
                      <a:pt x="4073" y="454"/>
                    </a:lnTo>
                    <a:lnTo>
                      <a:pt x="4045" y="506"/>
                    </a:lnTo>
                    <a:lnTo>
                      <a:pt x="4016" y="489"/>
                    </a:lnTo>
                    <a:lnTo>
                      <a:pt x="3986" y="454"/>
                    </a:lnTo>
                    <a:lnTo>
                      <a:pt x="3959" y="454"/>
                    </a:lnTo>
                    <a:lnTo>
                      <a:pt x="3920" y="446"/>
                    </a:lnTo>
                    <a:lnTo>
                      <a:pt x="3900" y="428"/>
                    </a:lnTo>
                    <a:lnTo>
                      <a:pt x="3148" y="419"/>
                    </a:lnTo>
                    <a:lnTo>
                      <a:pt x="3137" y="428"/>
                    </a:lnTo>
                    <a:lnTo>
                      <a:pt x="3244" y="489"/>
                    </a:lnTo>
                    <a:lnTo>
                      <a:pt x="3262" y="489"/>
                    </a:lnTo>
                    <a:lnTo>
                      <a:pt x="3273" y="498"/>
                    </a:lnTo>
                    <a:lnTo>
                      <a:pt x="3301" y="489"/>
                    </a:lnTo>
                    <a:lnTo>
                      <a:pt x="3331" y="481"/>
                    </a:lnTo>
                    <a:lnTo>
                      <a:pt x="3340" y="481"/>
                    </a:lnTo>
                    <a:lnTo>
                      <a:pt x="3349" y="489"/>
                    </a:lnTo>
                    <a:lnTo>
                      <a:pt x="3360" y="506"/>
                    </a:lnTo>
                    <a:lnTo>
                      <a:pt x="3379" y="515"/>
                    </a:lnTo>
                    <a:lnTo>
                      <a:pt x="3369" y="550"/>
                    </a:lnTo>
                    <a:lnTo>
                      <a:pt x="3360" y="560"/>
                    </a:lnTo>
                    <a:lnTo>
                      <a:pt x="3331" y="576"/>
                    </a:lnTo>
                    <a:lnTo>
                      <a:pt x="3301" y="568"/>
                    </a:lnTo>
                    <a:lnTo>
                      <a:pt x="3273" y="560"/>
                    </a:lnTo>
                    <a:lnTo>
                      <a:pt x="3175" y="603"/>
                    </a:lnTo>
                    <a:lnTo>
                      <a:pt x="3089" y="638"/>
                    </a:lnTo>
                    <a:lnTo>
                      <a:pt x="3061" y="681"/>
                    </a:lnTo>
                    <a:lnTo>
                      <a:pt x="2992" y="628"/>
                    </a:lnTo>
                    <a:lnTo>
                      <a:pt x="2944" y="611"/>
                    </a:lnTo>
                    <a:lnTo>
                      <a:pt x="2915" y="593"/>
                    </a:lnTo>
                    <a:lnTo>
                      <a:pt x="2896" y="568"/>
                    </a:lnTo>
                    <a:lnTo>
                      <a:pt x="2848" y="576"/>
                    </a:lnTo>
                    <a:lnTo>
                      <a:pt x="2819" y="576"/>
                    </a:lnTo>
                    <a:lnTo>
                      <a:pt x="2798" y="560"/>
                    </a:lnTo>
                    <a:lnTo>
                      <a:pt x="2789" y="603"/>
                    </a:lnTo>
                    <a:lnTo>
                      <a:pt x="2789" y="646"/>
                    </a:lnTo>
                    <a:lnTo>
                      <a:pt x="2549" y="646"/>
                    </a:lnTo>
                    <a:lnTo>
                      <a:pt x="2423" y="655"/>
                    </a:lnTo>
                    <a:lnTo>
                      <a:pt x="2307" y="663"/>
                    </a:lnTo>
                    <a:lnTo>
                      <a:pt x="2191" y="690"/>
                    </a:lnTo>
                    <a:lnTo>
                      <a:pt x="2085" y="725"/>
                    </a:lnTo>
                    <a:lnTo>
                      <a:pt x="1988" y="777"/>
                    </a:lnTo>
                    <a:lnTo>
                      <a:pt x="1939" y="812"/>
                    </a:lnTo>
                    <a:lnTo>
                      <a:pt x="1901" y="855"/>
                    </a:lnTo>
                    <a:lnTo>
                      <a:pt x="1843" y="925"/>
                    </a:lnTo>
                    <a:lnTo>
                      <a:pt x="1805" y="995"/>
                    </a:lnTo>
                    <a:lnTo>
                      <a:pt x="1775" y="1074"/>
                    </a:lnTo>
                    <a:lnTo>
                      <a:pt x="1757" y="1152"/>
                    </a:lnTo>
                    <a:lnTo>
                      <a:pt x="1814" y="1144"/>
                    </a:lnTo>
                    <a:lnTo>
                      <a:pt x="1843" y="1144"/>
                    </a:lnTo>
                    <a:lnTo>
                      <a:pt x="1853" y="1109"/>
                    </a:lnTo>
                    <a:lnTo>
                      <a:pt x="1853" y="1066"/>
                    </a:lnTo>
                    <a:lnTo>
                      <a:pt x="1843" y="995"/>
                    </a:lnTo>
                    <a:lnTo>
                      <a:pt x="1853" y="995"/>
                    </a:lnTo>
                    <a:lnTo>
                      <a:pt x="1873" y="995"/>
                    </a:lnTo>
                    <a:lnTo>
                      <a:pt x="1912" y="1047"/>
                    </a:lnTo>
                    <a:lnTo>
                      <a:pt x="1939" y="1074"/>
                    </a:lnTo>
                    <a:lnTo>
                      <a:pt x="1978" y="1091"/>
                    </a:lnTo>
                    <a:lnTo>
                      <a:pt x="2026" y="1074"/>
                    </a:lnTo>
                    <a:lnTo>
                      <a:pt x="2095" y="1074"/>
                    </a:lnTo>
                    <a:lnTo>
                      <a:pt x="2113" y="1082"/>
                    </a:lnTo>
                    <a:lnTo>
                      <a:pt x="2133" y="1101"/>
                    </a:lnTo>
                    <a:lnTo>
                      <a:pt x="2143" y="1144"/>
                    </a:lnTo>
                    <a:lnTo>
                      <a:pt x="2133" y="1169"/>
                    </a:lnTo>
                    <a:lnTo>
                      <a:pt x="2104" y="1196"/>
                    </a:lnTo>
                    <a:lnTo>
                      <a:pt x="2074" y="1204"/>
                    </a:lnTo>
                    <a:lnTo>
                      <a:pt x="2047" y="1196"/>
                    </a:lnTo>
                    <a:lnTo>
                      <a:pt x="2037" y="1222"/>
                    </a:lnTo>
                    <a:lnTo>
                      <a:pt x="2037" y="1247"/>
                    </a:lnTo>
                    <a:lnTo>
                      <a:pt x="2026" y="1309"/>
                    </a:lnTo>
                    <a:lnTo>
                      <a:pt x="2026" y="1353"/>
                    </a:lnTo>
                    <a:lnTo>
                      <a:pt x="1999" y="1396"/>
                    </a:lnTo>
                    <a:lnTo>
                      <a:pt x="1930" y="1466"/>
                    </a:lnTo>
                    <a:lnTo>
                      <a:pt x="1999" y="1501"/>
                    </a:lnTo>
                    <a:lnTo>
                      <a:pt x="2026" y="1518"/>
                    </a:lnTo>
                    <a:lnTo>
                      <a:pt x="2056" y="1528"/>
                    </a:lnTo>
                    <a:lnTo>
                      <a:pt x="2065" y="1536"/>
                    </a:lnTo>
                    <a:lnTo>
                      <a:pt x="2056" y="1545"/>
                    </a:lnTo>
                    <a:lnTo>
                      <a:pt x="1939" y="1615"/>
                    </a:lnTo>
                    <a:lnTo>
                      <a:pt x="1960" y="1650"/>
                    </a:lnTo>
                    <a:lnTo>
                      <a:pt x="1978" y="1702"/>
                    </a:lnTo>
                    <a:lnTo>
                      <a:pt x="1999" y="1745"/>
                    </a:lnTo>
                    <a:lnTo>
                      <a:pt x="2008" y="1798"/>
                    </a:lnTo>
                    <a:lnTo>
                      <a:pt x="2008" y="1807"/>
                    </a:lnTo>
                    <a:lnTo>
                      <a:pt x="1891" y="1780"/>
                    </a:lnTo>
                    <a:lnTo>
                      <a:pt x="1843" y="1763"/>
                    </a:lnTo>
                    <a:lnTo>
                      <a:pt x="1795" y="1737"/>
                    </a:lnTo>
                    <a:lnTo>
                      <a:pt x="1709" y="1869"/>
                    </a:lnTo>
                    <a:lnTo>
                      <a:pt x="1679" y="1850"/>
                    </a:lnTo>
                    <a:lnTo>
                      <a:pt x="1661" y="1815"/>
                    </a:lnTo>
                    <a:lnTo>
                      <a:pt x="1631" y="1763"/>
                    </a:lnTo>
                    <a:lnTo>
                      <a:pt x="1574" y="1798"/>
                    </a:lnTo>
                    <a:lnTo>
                      <a:pt x="1505" y="1815"/>
                    </a:lnTo>
                    <a:lnTo>
                      <a:pt x="1439" y="1824"/>
                    </a:lnTo>
                    <a:lnTo>
                      <a:pt x="1371" y="1824"/>
                    </a:lnTo>
                    <a:lnTo>
                      <a:pt x="1371" y="1877"/>
                    </a:lnTo>
                    <a:lnTo>
                      <a:pt x="1350" y="1902"/>
                    </a:lnTo>
                    <a:lnTo>
                      <a:pt x="1332" y="1920"/>
                    </a:lnTo>
                    <a:lnTo>
                      <a:pt x="1274" y="1929"/>
                    </a:lnTo>
                    <a:lnTo>
                      <a:pt x="1254" y="1920"/>
                    </a:lnTo>
                    <a:lnTo>
                      <a:pt x="1226" y="1912"/>
                    </a:lnTo>
                    <a:lnTo>
                      <a:pt x="1197" y="1877"/>
                    </a:lnTo>
                    <a:lnTo>
                      <a:pt x="1197" y="1859"/>
                    </a:lnTo>
                    <a:lnTo>
                      <a:pt x="1197" y="1834"/>
                    </a:lnTo>
                    <a:lnTo>
                      <a:pt x="1206" y="1815"/>
                    </a:lnTo>
                    <a:lnTo>
                      <a:pt x="1226" y="1798"/>
                    </a:lnTo>
                    <a:lnTo>
                      <a:pt x="1236" y="1772"/>
                    </a:lnTo>
                    <a:lnTo>
                      <a:pt x="1236" y="1755"/>
                    </a:lnTo>
                    <a:lnTo>
                      <a:pt x="1188" y="1710"/>
                    </a:lnTo>
                    <a:lnTo>
                      <a:pt x="1138" y="1658"/>
                    </a:lnTo>
                    <a:lnTo>
                      <a:pt x="1149" y="1650"/>
                    </a:lnTo>
                    <a:lnTo>
                      <a:pt x="1167" y="1658"/>
                    </a:lnTo>
                    <a:lnTo>
                      <a:pt x="1188" y="1658"/>
                    </a:lnTo>
                    <a:lnTo>
                      <a:pt x="1215" y="1658"/>
                    </a:lnTo>
                    <a:lnTo>
                      <a:pt x="1284" y="1658"/>
                    </a:lnTo>
                    <a:lnTo>
                      <a:pt x="1313" y="1588"/>
                    </a:lnTo>
                    <a:lnTo>
                      <a:pt x="1226" y="1598"/>
                    </a:lnTo>
                    <a:lnTo>
                      <a:pt x="1149" y="1615"/>
                    </a:lnTo>
                    <a:lnTo>
                      <a:pt x="1080" y="1658"/>
                    </a:lnTo>
                    <a:lnTo>
                      <a:pt x="1014" y="1693"/>
                    </a:lnTo>
                    <a:lnTo>
                      <a:pt x="946" y="1755"/>
                    </a:lnTo>
                    <a:lnTo>
                      <a:pt x="888" y="1807"/>
                    </a:lnTo>
                    <a:lnTo>
                      <a:pt x="850" y="1877"/>
                    </a:lnTo>
                    <a:lnTo>
                      <a:pt x="820" y="1937"/>
                    </a:lnTo>
                    <a:lnTo>
                      <a:pt x="781" y="2077"/>
                    </a:lnTo>
                    <a:lnTo>
                      <a:pt x="772" y="2218"/>
                    </a:lnTo>
                    <a:lnTo>
                      <a:pt x="772" y="2513"/>
                    </a:lnTo>
                    <a:lnTo>
                      <a:pt x="752" y="2523"/>
                    </a:lnTo>
                    <a:lnTo>
                      <a:pt x="733" y="2523"/>
                    </a:lnTo>
                    <a:lnTo>
                      <a:pt x="704" y="2523"/>
                    </a:lnTo>
                    <a:lnTo>
                      <a:pt x="694" y="2531"/>
                    </a:lnTo>
                    <a:lnTo>
                      <a:pt x="694" y="2548"/>
                    </a:lnTo>
                    <a:lnTo>
                      <a:pt x="704" y="2575"/>
                    </a:lnTo>
                    <a:lnTo>
                      <a:pt x="694" y="2618"/>
                    </a:lnTo>
                    <a:lnTo>
                      <a:pt x="742" y="2688"/>
                    </a:lnTo>
                    <a:lnTo>
                      <a:pt x="772" y="2723"/>
                    </a:lnTo>
                    <a:lnTo>
                      <a:pt x="811" y="2748"/>
                    </a:lnTo>
                    <a:lnTo>
                      <a:pt x="811" y="2759"/>
                    </a:lnTo>
                    <a:lnTo>
                      <a:pt x="790" y="2767"/>
                    </a:lnTo>
                    <a:lnTo>
                      <a:pt x="752" y="2784"/>
                    </a:lnTo>
                    <a:lnTo>
                      <a:pt x="724" y="2862"/>
                    </a:lnTo>
                    <a:lnTo>
                      <a:pt x="685" y="2932"/>
                    </a:lnTo>
                    <a:lnTo>
                      <a:pt x="694" y="2959"/>
                    </a:lnTo>
                    <a:lnTo>
                      <a:pt x="694" y="2986"/>
                    </a:lnTo>
                    <a:lnTo>
                      <a:pt x="676" y="3002"/>
                    </a:lnTo>
                    <a:lnTo>
                      <a:pt x="646" y="3011"/>
                    </a:lnTo>
                    <a:lnTo>
                      <a:pt x="617" y="3011"/>
                    </a:lnTo>
                    <a:lnTo>
                      <a:pt x="598" y="2986"/>
                    </a:lnTo>
                    <a:lnTo>
                      <a:pt x="608" y="2932"/>
                    </a:lnTo>
                    <a:lnTo>
                      <a:pt x="578" y="2897"/>
                    </a:lnTo>
                    <a:lnTo>
                      <a:pt x="550" y="2862"/>
                    </a:lnTo>
                    <a:lnTo>
                      <a:pt x="512" y="2784"/>
                    </a:lnTo>
                    <a:lnTo>
                      <a:pt x="502" y="2784"/>
                    </a:lnTo>
                    <a:lnTo>
                      <a:pt x="502" y="3116"/>
                    </a:lnTo>
                    <a:lnTo>
                      <a:pt x="502" y="3438"/>
                    </a:lnTo>
                    <a:lnTo>
                      <a:pt x="539" y="3473"/>
                    </a:lnTo>
                    <a:lnTo>
                      <a:pt x="550" y="3500"/>
                    </a:lnTo>
                    <a:lnTo>
                      <a:pt x="539" y="3527"/>
                    </a:lnTo>
                    <a:lnTo>
                      <a:pt x="589" y="3578"/>
                    </a:lnTo>
                    <a:lnTo>
                      <a:pt x="560" y="3578"/>
                    </a:lnTo>
                    <a:lnTo>
                      <a:pt x="539" y="3595"/>
                    </a:lnTo>
                    <a:lnTo>
                      <a:pt x="491" y="3630"/>
                    </a:lnTo>
                    <a:lnTo>
                      <a:pt x="482" y="3683"/>
                    </a:lnTo>
                    <a:lnTo>
                      <a:pt x="482" y="3744"/>
                    </a:lnTo>
                    <a:lnTo>
                      <a:pt x="502" y="3857"/>
                    </a:lnTo>
                    <a:lnTo>
                      <a:pt x="502" y="3919"/>
                    </a:lnTo>
                    <a:lnTo>
                      <a:pt x="502" y="3971"/>
                    </a:lnTo>
                    <a:lnTo>
                      <a:pt x="491" y="4024"/>
                    </a:lnTo>
                    <a:lnTo>
                      <a:pt x="473" y="4049"/>
                    </a:lnTo>
                    <a:lnTo>
                      <a:pt x="434" y="4067"/>
                    </a:lnTo>
                    <a:lnTo>
                      <a:pt x="395" y="4093"/>
                    </a:lnTo>
                    <a:lnTo>
                      <a:pt x="434" y="4111"/>
                    </a:lnTo>
                    <a:lnTo>
                      <a:pt x="434" y="4146"/>
                    </a:lnTo>
                    <a:lnTo>
                      <a:pt x="473" y="4171"/>
                    </a:lnTo>
                    <a:lnTo>
                      <a:pt x="491" y="4216"/>
                    </a:lnTo>
                    <a:lnTo>
                      <a:pt x="491" y="4233"/>
                    </a:lnTo>
                    <a:lnTo>
                      <a:pt x="491" y="4249"/>
                    </a:lnTo>
                    <a:lnTo>
                      <a:pt x="473" y="4276"/>
                    </a:lnTo>
                    <a:lnTo>
                      <a:pt x="452" y="4295"/>
                    </a:lnTo>
                    <a:lnTo>
                      <a:pt x="443" y="4311"/>
                    </a:lnTo>
                    <a:lnTo>
                      <a:pt x="443" y="4355"/>
                    </a:lnTo>
                    <a:lnTo>
                      <a:pt x="434" y="4355"/>
                    </a:lnTo>
                    <a:lnTo>
                      <a:pt x="164" y="4355"/>
                    </a:lnTo>
                    <a:lnTo>
                      <a:pt x="164" y="4295"/>
                    </a:lnTo>
                    <a:lnTo>
                      <a:pt x="114" y="4268"/>
                    </a:lnTo>
                    <a:lnTo>
                      <a:pt x="105" y="4249"/>
                    </a:lnTo>
                    <a:lnTo>
                      <a:pt x="96" y="4216"/>
                    </a:lnTo>
                    <a:lnTo>
                      <a:pt x="105" y="4206"/>
                    </a:lnTo>
                    <a:lnTo>
                      <a:pt x="114" y="4189"/>
                    </a:lnTo>
                    <a:lnTo>
                      <a:pt x="153" y="4163"/>
                    </a:lnTo>
                    <a:lnTo>
                      <a:pt x="153" y="4119"/>
                    </a:lnTo>
                    <a:lnTo>
                      <a:pt x="164" y="4111"/>
                    </a:lnTo>
                    <a:lnTo>
                      <a:pt x="173" y="4093"/>
                    </a:lnTo>
                    <a:lnTo>
                      <a:pt x="135" y="4067"/>
                    </a:lnTo>
                    <a:lnTo>
                      <a:pt x="96" y="4032"/>
                    </a:lnTo>
                    <a:lnTo>
                      <a:pt x="77" y="3989"/>
                    </a:lnTo>
                    <a:lnTo>
                      <a:pt x="77" y="3927"/>
                    </a:lnTo>
                    <a:lnTo>
                      <a:pt x="105" y="3744"/>
                    </a:lnTo>
                    <a:lnTo>
                      <a:pt x="105" y="3700"/>
                    </a:lnTo>
                    <a:lnTo>
                      <a:pt x="96" y="3657"/>
                    </a:lnTo>
                    <a:lnTo>
                      <a:pt x="66" y="3613"/>
                    </a:lnTo>
                    <a:lnTo>
                      <a:pt x="18" y="3587"/>
                    </a:lnTo>
                    <a:lnTo>
                      <a:pt x="9" y="3578"/>
                    </a:lnTo>
                    <a:lnTo>
                      <a:pt x="9" y="3570"/>
                    </a:lnTo>
                    <a:lnTo>
                      <a:pt x="18" y="3562"/>
                    </a:lnTo>
                    <a:lnTo>
                      <a:pt x="39" y="3543"/>
                    </a:lnTo>
                    <a:lnTo>
                      <a:pt x="66" y="3527"/>
                    </a:lnTo>
                    <a:lnTo>
                      <a:pt x="66" y="3481"/>
                    </a:lnTo>
                    <a:lnTo>
                      <a:pt x="96" y="3430"/>
                    </a:lnTo>
                    <a:lnTo>
                      <a:pt x="96" y="1877"/>
                    </a:lnTo>
                    <a:lnTo>
                      <a:pt x="96" y="717"/>
                    </a:lnTo>
                    <a:lnTo>
                      <a:pt x="48" y="655"/>
                    </a:lnTo>
                    <a:lnTo>
                      <a:pt x="9" y="585"/>
                    </a:lnTo>
                    <a:lnTo>
                      <a:pt x="0" y="515"/>
                    </a:lnTo>
                    <a:lnTo>
                      <a:pt x="0" y="428"/>
                    </a:lnTo>
                    <a:lnTo>
                      <a:pt x="18" y="384"/>
                    </a:lnTo>
                    <a:lnTo>
                      <a:pt x="28" y="358"/>
                    </a:lnTo>
                    <a:lnTo>
                      <a:pt x="39" y="341"/>
                    </a:lnTo>
                    <a:lnTo>
                      <a:pt x="18" y="271"/>
                    </a:lnTo>
                    <a:lnTo>
                      <a:pt x="9" y="192"/>
                    </a:lnTo>
                    <a:lnTo>
                      <a:pt x="9" y="122"/>
                    </a:lnTo>
                    <a:lnTo>
                      <a:pt x="18" y="44"/>
                    </a:lnTo>
                    <a:lnTo>
                      <a:pt x="77" y="27"/>
                    </a:lnTo>
                    <a:lnTo>
                      <a:pt x="144" y="27"/>
                    </a:lnTo>
                    <a:lnTo>
                      <a:pt x="279" y="27"/>
                    </a:lnTo>
                    <a:lnTo>
                      <a:pt x="366" y="44"/>
                    </a:lnTo>
                    <a:lnTo>
                      <a:pt x="404" y="27"/>
                    </a:lnTo>
                    <a:lnTo>
                      <a:pt x="463" y="9"/>
                    </a:lnTo>
                    <a:lnTo>
                      <a:pt x="512" y="0"/>
                    </a:lnTo>
                    <a:lnTo>
                      <a:pt x="569" y="0"/>
                    </a:lnTo>
                    <a:lnTo>
                      <a:pt x="626" y="17"/>
                    </a:lnTo>
                    <a:lnTo>
                      <a:pt x="676" y="27"/>
                    </a:lnTo>
                    <a:lnTo>
                      <a:pt x="763" y="87"/>
                    </a:lnTo>
                  </a:path>
                </a:pathLst>
              </a:custGeom>
              <a:noFill/>
              <a:ln w="317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993" name="Freeform 200"/>
              <p:cNvSpPr>
                <a:spLocks/>
              </p:cNvSpPr>
              <p:nvPr/>
            </p:nvSpPr>
            <p:spPr bwMode="auto">
              <a:xfrm>
                <a:off x="171" y="64"/>
                <a:ext cx="93" cy="13"/>
              </a:xfrm>
              <a:custGeom>
                <a:avLst/>
                <a:gdLst>
                  <a:gd name="T0" fmla="*/ 28 w 310"/>
                  <a:gd name="T1" fmla="*/ 2 h 78"/>
                  <a:gd name="T2" fmla="*/ 26 w 310"/>
                  <a:gd name="T3" fmla="*/ 2 h 78"/>
                  <a:gd name="T4" fmla="*/ 24 w 310"/>
                  <a:gd name="T5" fmla="*/ 2 h 78"/>
                  <a:gd name="T6" fmla="*/ 18 w 310"/>
                  <a:gd name="T7" fmla="*/ 1 h 78"/>
                  <a:gd name="T8" fmla="*/ 12 w 310"/>
                  <a:gd name="T9" fmla="*/ 1 h 78"/>
                  <a:gd name="T10" fmla="*/ 7 w 310"/>
                  <a:gd name="T11" fmla="*/ 1 h 78"/>
                  <a:gd name="T12" fmla="*/ 2 w 310"/>
                  <a:gd name="T13" fmla="*/ 1 h 78"/>
                  <a:gd name="T14" fmla="*/ 0 w 310"/>
                  <a:gd name="T15" fmla="*/ 1 h 78"/>
                  <a:gd name="T16" fmla="*/ 3 w 310"/>
                  <a:gd name="T17" fmla="*/ 1 h 78"/>
                  <a:gd name="T18" fmla="*/ 8 w 310"/>
                  <a:gd name="T19" fmla="*/ 0 h 78"/>
                  <a:gd name="T20" fmla="*/ 11 w 310"/>
                  <a:gd name="T21" fmla="*/ 0 h 78"/>
                  <a:gd name="T22" fmla="*/ 16 w 310"/>
                  <a:gd name="T23" fmla="*/ 0 h 78"/>
                  <a:gd name="T24" fmla="*/ 22 w 310"/>
                  <a:gd name="T25" fmla="*/ 1 h 78"/>
                  <a:gd name="T26" fmla="*/ 28 w 310"/>
                  <a:gd name="T27" fmla="*/ 2 h 7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10" h="78">
                    <a:moveTo>
                      <a:pt x="310" y="60"/>
                    </a:moveTo>
                    <a:lnTo>
                      <a:pt x="290" y="78"/>
                    </a:lnTo>
                    <a:lnTo>
                      <a:pt x="262" y="60"/>
                    </a:lnTo>
                    <a:lnTo>
                      <a:pt x="203" y="43"/>
                    </a:lnTo>
                    <a:lnTo>
                      <a:pt x="136" y="35"/>
                    </a:lnTo>
                    <a:lnTo>
                      <a:pt x="77" y="35"/>
                    </a:lnTo>
                    <a:lnTo>
                      <a:pt x="20" y="43"/>
                    </a:lnTo>
                    <a:lnTo>
                      <a:pt x="0" y="43"/>
                    </a:lnTo>
                    <a:lnTo>
                      <a:pt x="38" y="17"/>
                    </a:lnTo>
                    <a:lnTo>
                      <a:pt x="88" y="8"/>
                    </a:lnTo>
                    <a:lnTo>
                      <a:pt x="125" y="0"/>
                    </a:lnTo>
                    <a:lnTo>
                      <a:pt x="175" y="8"/>
                    </a:lnTo>
                    <a:lnTo>
                      <a:pt x="242" y="35"/>
                    </a:lnTo>
                    <a:lnTo>
                      <a:pt x="310" y="6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994" name="Freeform 201"/>
              <p:cNvSpPr>
                <a:spLocks/>
              </p:cNvSpPr>
              <p:nvPr/>
            </p:nvSpPr>
            <p:spPr bwMode="auto">
              <a:xfrm>
                <a:off x="63" y="70"/>
                <a:ext cx="149" cy="72"/>
              </a:xfrm>
              <a:custGeom>
                <a:avLst/>
                <a:gdLst>
                  <a:gd name="T0" fmla="*/ 40 w 502"/>
                  <a:gd name="T1" fmla="*/ 4 h 444"/>
                  <a:gd name="T2" fmla="*/ 42 w 502"/>
                  <a:gd name="T3" fmla="*/ 5 h 444"/>
                  <a:gd name="T4" fmla="*/ 43 w 502"/>
                  <a:gd name="T5" fmla="*/ 6 h 444"/>
                  <a:gd name="T6" fmla="*/ 44 w 502"/>
                  <a:gd name="T7" fmla="*/ 8 h 444"/>
                  <a:gd name="T8" fmla="*/ 44 w 502"/>
                  <a:gd name="T9" fmla="*/ 8 h 444"/>
                  <a:gd name="T10" fmla="*/ 43 w 502"/>
                  <a:gd name="T11" fmla="*/ 8 h 444"/>
                  <a:gd name="T12" fmla="*/ 42 w 502"/>
                  <a:gd name="T13" fmla="*/ 6 h 444"/>
                  <a:gd name="T14" fmla="*/ 39 w 502"/>
                  <a:gd name="T15" fmla="*/ 5 h 444"/>
                  <a:gd name="T16" fmla="*/ 36 w 502"/>
                  <a:gd name="T17" fmla="*/ 3 h 444"/>
                  <a:gd name="T18" fmla="*/ 32 w 502"/>
                  <a:gd name="T19" fmla="*/ 2 h 444"/>
                  <a:gd name="T20" fmla="*/ 30 w 502"/>
                  <a:gd name="T21" fmla="*/ 2 h 444"/>
                  <a:gd name="T22" fmla="*/ 25 w 502"/>
                  <a:gd name="T23" fmla="*/ 1 h 444"/>
                  <a:gd name="T24" fmla="*/ 20 w 502"/>
                  <a:gd name="T25" fmla="*/ 1 h 444"/>
                  <a:gd name="T26" fmla="*/ 8 w 502"/>
                  <a:gd name="T27" fmla="*/ 0 h 444"/>
                  <a:gd name="T28" fmla="*/ 4 w 502"/>
                  <a:gd name="T29" fmla="*/ 1 h 444"/>
                  <a:gd name="T30" fmla="*/ 3 w 502"/>
                  <a:gd name="T31" fmla="*/ 1 h 444"/>
                  <a:gd name="T32" fmla="*/ 1 w 502"/>
                  <a:gd name="T33" fmla="*/ 1 h 444"/>
                  <a:gd name="T34" fmla="*/ 1 w 502"/>
                  <a:gd name="T35" fmla="*/ 2 h 444"/>
                  <a:gd name="T36" fmla="*/ 1 w 502"/>
                  <a:gd name="T37" fmla="*/ 4 h 444"/>
                  <a:gd name="T38" fmla="*/ 3 w 502"/>
                  <a:gd name="T39" fmla="*/ 5 h 444"/>
                  <a:gd name="T40" fmla="*/ 4 w 502"/>
                  <a:gd name="T41" fmla="*/ 6 h 444"/>
                  <a:gd name="T42" fmla="*/ 7 w 502"/>
                  <a:gd name="T43" fmla="*/ 8 h 444"/>
                  <a:gd name="T44" fmla="*/ 10 w 502"/>
                  <a:gd name="T45" fmla="*/ 9 h 444"/>
                  <a:gd name="T46" fmla="*/ 13 w 502"/>
                  <a:gd name="T47" fmla="*/ 10 h 444"/>
                  <a:gd name="T48" fmla="*/ 18 w 502"/>
                  <a:gd name="T49" fmla="*/ 10 h 444"/>
                  <a:gd name="T50" fmla="*/ 21 w 502"/>
                  <a:gd name="T51" fmla="*/ 11 h 444"/>
                  <a:gd name="T52" fmla="*/ 25 w 502"/>
                  <a:gd name="T53" fmla="*/ 11 h 444"/>
                  <a:gd name="T54" fmla="*/ 28 w 502"/>
                  <a:gd name="T55" fmla="*/ 11 h 444"/>
                  <a:gd name="T56" fmla="*/ 31 w 502"/>
                  <a:gd name="T57" fmla="*/ 12 h 444"/>
                  <a:gd name="T58" fmla="*/ 30 w 502"/>
                  <a:gd name="T59" fmla="*/ 12 h 444"/>
                  <a:gd name="T60" fmla="*/ 24 w 502"/>
                  <a:gd name="T61" fmla="*/ 12 h 444"/>
                  <a:gd name="T62" fmla="*/ 19 w 502"/>
                  <a:gd name="T63" fmla="*/ 11 h 444"/>
                  <a:gd name="T64" fmla="*/ 13 w 502"/>
                  <a:gd name="T65" fmla="*/ 11 h 444"/>
                  <a:gd name="T66" fmla="*/ 9 w 502"/>
                  <a:gd name="T67" fmla="*/ 10 h 444"/>
                  <a:gd name="T68" fmla="*/ 6 w 502"/>
                  <a:gd name="T69" fmla="*/ 8 h 444"/>
                  <a:gd name="T70" fmla="*/ 4 w 502"/>
                  <a:gd name="T71" fmla="*/ 8 h 444"/>
                  <a:gd name="T72" fmla="*/ 1 w 502"/>
                  <a:gd name="T73" fmla="*/ 6 h 444"/>
                  <a:gd name="T74" fmla="*/ 1 w 502"/>
                  <a:gd name="T75" fmla="*/ 5 h 444"/>
                  <a:gd name="T76" fmla="*/ 0 w 502"/>
                  <a:gd name="T77" fmla="*/ 3 h 444"/>
                  <a:gd name="T78" fmla="*/ 1 w 502"/>
                  <a:gd name="T79" fmla="*/ 0 h 444"/>
                  <a:gd name="T80" fmla="*/ 6 w 502"/>
                  <a:gd name="T81" fmla="*/ 0 h 444"/>
                  <a:gd name="T82" fmla="*/ 12 w 502"/>
                  <a:gd name="T83" fmla="*/ 0 h 444"/>
                  <a:gd name="T84" fmla="*/ 18 w 502"/>
                  <a:gd name="T85" fmla="*/ 0 h 444"/>
                  <a:gd name="T86" fmla="*/ 23 w 502"/>
                  <a:gd name="T87" fmla="*/ 0 h 444"/>
                  <a:gd name="T88" fmla="*/ 28 w 502"/>
                  <a:gd name="T89" fmla="*/ 1 h 444"/>
                  <a:gd name="T90" fmla="*/ 32 w 502"/>
                  <a:gd name="T91" fmla="*/ 2 h 444"/>
                  <a:gd name="T92" fmla="*/ 37 w 502"/>
                  <a:gd name="T93" fmla="*/ 2 h 444"/>
                  <a:gd name="T94" fmla="*/ 40 w 502"/>
                  <a:gd name="T95" fmla="*/ 4 h 44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502" h="444">
                    <a:moveTo>
                      <a:pt x="454" y="147"/>
                    </a:moveTo>
                    <a:lnTo>
                      <a:pt x="482" y="182"/>
                    </a:lnTo>
                    <a:lnTo>
                      <a:pt x="491" y="217"/>
                    </a:lnTo>
                    <a:lnTo>
                      <a:pt x="502" y="306"/>
                    </a:lnTo>
                    <a:lnTo>
                      <a:pt x="502" y="314"/>
                    </a:lnTo>
                    <a:lnTo>
                      <a:pt x="491" y="306"/>
                    </a:lnTo>
                    <a:lnTo>
                      <a:pt x="473" y="244"/>
                    </a:lnTo>
                    <a:lnTo>
                      <a:pt x="443" y="174"/>
                    </a:lnTo>
                    <a:lnTo>
                      <a:pt x="404" y="114"/>
                    </a:lnTo>
                    <a:lnTo>
                      <a:pt x="366" y="87"/>
                    </a:lnTo>
                    <a:lnTo>
                      <a:pt x="338" y="69"/>
                    </a:lnTo>
                    <a:lnTo>
                      <a:pt x="279" y="43"/>
                    </a:lnTo>
                    <a:lnTo>
                      <a:pt x="222" y="35"/>
                    </a:lnTo>
                    <a:lnTo>
                      <a:pt x="96" y="17"/>
                    </a:lnTo>
                    <a:lnTo>
                      <a:pt x="48" y="25"/>
                    </a:lnTo>
                    <a:lnTo>
                      <a:pt x="29" y="25"/>
                    </a:lnTo>
                    <a:lnTo>
                      <a:pt x="18" y="43"/>
                    </a:lnTo>
                    <a:lnTo>
                      <a:pt x="18" y="95"/>
                    </a:lnTo>
                    <a:lnTo>
                      <a:pt x="18" y="147"/>
                    </a:lnTo>
                    <a:lnTo>
                      <a:pt x="29" y="192"/>
                    </a:lnTo>
                    <a:lnTo>
                      <a:pt x="48" y="244"/>
                    </a:lnTo>
                    <a:lnTo>
                      <a:pt x="77" y="287"/>
                    </a:lnTo>
                    <a:lnTo>
                      <a:pt x="116" y="331"/>
                    </a:lnTo>
                    <a:lnTo>
                      <a:pt x="153" y="366"/>
                    </a:lnTo>
                    <a:lnTo>
                      <a:pt x="203" y="392"/>
                    </a:lnTo>
                    <a:lnTo>
                      <a:pt x="242" y="409"/>
                    </a:lnTo>
                    <a:lnTo>
                      <a:pt x="279" y="419"/>
                    </a:lnTo>
                    <a:lnTo>
                      <a:pt x="318" y="419"/>
                    </a:lnTo>
                    <a:lnTo>
                      <a:pt x="356" y="436"/>
                    </a:lnTo>
                    <a:lnTo>
                      <a:pt x="338" y="444"/>
                    </a:lnTo>
                    <a:lnTo>
                      <a:pt x="270" y="444"/>
                    </a:lnTo>
                    <a:lnTo>
                      <a:pt x="212" y="427"/>
                    </a:lnTo>
                    <a:lnTo>
                      <a:pt x="153" y="401"/>
                    </a:lnTo>
                    <a:lnTo>
                      <a:pt x="105" y="366"/>
                    </a:lnTo>
                    <a:lnTo>
                      <a:pt x="66" y="322"/>
                    </a:lnTo>
                    <a:lnTo>
                      <a:pt x="39" y="287"/>
                    </a:lnTo>
                    <a:lnTo>
                      <a:pt x="18" y="244"/>
                    </a:lnTo>
                    <a:lnTo>
                      <a:pt x="9" y="192"/>
                    </a:lnTo>
                    <a:lnTo>
                      <a:pt x="0" y="104"/>
                    </a:lnTo>
                    <a:lnTo>
                      <a:pt x="9" y="8"/>
                    </a:lnTo>
                    <a:lnTo>
                      <a:pt x="66" y="0"/>
                    </a:lnTo>
                    <a:lnTo>
                      <a:pt x="135" y="0"/>
                    </a:lnTo>
                    <a:lnTo>
                      <a:pt x="203" y="0"/>
                    </a:lnTo>
                    <a:lnTo>
                      <a:pt x="260" y="8"/>
                    </a:lnTo>
                    <a:lnTo>
                      <a:pt x="318" y="25"/>
                    </a:lnTo>
                    <a:lnTo>
                      <a:pt x="366" y="60"/>
                    </a:lnTo>
                    <a:lnTo>
                      <a:pt x="425" y="95"/>
                    </a:lnTo>
                    <a:lnTo>
                      <a:pt x="454" y="14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995" name="Freeform 202"/>
              <p:cNvSpPr>
                <a:spLocks/>
              </p:cNvSpPr>
              <p:nvPr/>
            </p:nvSpPr>
            <p:spPr bwMode="auto">
              <a:xfrm>
                <a:off x="1242" y="68"/>
                <a:ext cx="158" cy="63"/>
              </a:xfrm>
              <a:custGeom>
                <a:avLst/>
                <a:gdLst>
                  <a:gd name="T0" fmla="*/ 38 w 530"/>
                  <a:gd name="T1" fmla="*/ 2 h 384"/>
                  <a:gd name="T2" fmla="*/ 45 w 530"/>
                  <a:gd name="T3" fmla="*/ 2 h 384"/>
                  <a:gd name="T4" fmla="*/ 42 w 530"/>
                  <a:gd name="T5" fmla="*/ 4 h 384"/>
                  <a:gd name="T6" fmla="*/ 38 w 530"/>
                  <a:gd name="T7" fmla="*/ 5 h 384"/>
                  <a:gd name="T8" fmla="*/ 42 w 530"/>
                  <a:gd name="T9" fmla="*/ 7 h 384"/>
                  <a:gd name="T10" fmla="*/ 45 w 530"/>
                  <a:gd name="T11" fmla="*/ 9 h 384"/>
                  <a:gd name="T12" fmla="*/ 38 w 530"/>
                  <a:gd name="T13" fmla="*/ 9 h 384"/>
                  <a:gd name="T14" fmla="*/ 28 w 530"/>
                  <a:gd name="T15" fmla="*/ 9 h 384"/>
                  <a:gd name="T16" fmla="*/ 14 w 530"/>
                  <a:gd name="T17" fmla="*/ 9 h 384"/>
                  <a:gd name="T18" fmla="*/ 3 w 530"/>
                  <a:gd name="T19" fmla="*/ 10 h 384"/>
                  <a:gd name="T20" fmla="*/ 3 w 530"/>
                  <a:gd name="T21" fmla="*/ 10 h 384"/>
                  <a:gd name="T22" fmla="*/ 6 w 530"/>
                  <a:gd name="T23" fmla="*/ 9 h 384"/>
                  <a:gd name="T24" fmla="*/ 6 w 530"/>
                  <a:gd name="T25" fmla="*/ 9 h 384"/>
                  <a:gd name="T26" fmla="*/ 6 w 530"/>
                  <a:gd name="T27" fmla="*/ 8 h 384"/>
                  <a:gd name="T28" fmla="*/ 10 w 530"/>
                  <a:gd name="T29" fmla="*/ 9 h 384"/>
                  <a:gd name="T30" fmla="*/ 14 w 530"/>
                  <a:gd name="T31" fmla="*/ 9 h 384"/>
                  <a:gd name="T32" fmla="*/ 12 w 530"/>
                  <a:gd name="T33" fmla="*/ 8 h 384"/>
                  <a:gd name="T34" fmla="*/ 9 w 530"/>
                  <a:gd name="T35" fmla="*/ 7 h 384"/>
                  <a:gd name="T36" fmla="*/ 13 w 530"/>
                  <a:gd name="T37" fmla="*/ 7 h 384"/>
                  <a:gd name="T38" fmla="*/ 20 w 530"/>
                  <a:gd name="T39" fmla="*/ 9 h 384"/>
                  <a:gd name="T40" fmla="*/ 24 w 530"/>
                  <a:gd name="T41" fmla="*/ 9 h 384"/>
                  <a:gd name="T42" fmla="*/ 21 w 530"/>
                  <a:gd name="T43" fmla="*/ 8 h 384"/>
                  <a:gd name="T44" fmla="*/ 17 w 530"/>
                  <a:gd name="T45" fmla="*/ 6 h 384"/>
                  <a:gd name="T46" fmla="*/ 32 w 530"/>
                  <a:gd name="T47" fmla="*/ 9 h 384"/>
                  <a:gd name="T48" fmla="*/ 38 w 530"/>
                  <a:gd name="T49" fmla="*/ 9 h 384"/>
                  <a:gd name="T50" fmla="*/ 38 w 530"/>
                  <a:gd name="T51" fmla="*/ 8 h 384"/>
                  <a:gd name="T52" fmla="*/ 35 w 530"/>
                  <a:gd name="T53" fmla="*/ 8 h 384"/>
                  <a:gd name="T54" fmla="*/ 27 w 530"/>
                  <a:gd name="T55" fmla="*/ 7 h 384"/>
                  <a:gd name="T56" fmla="*/ 24 w 530"/>
                  <a:gd name="T57" fmla="*/ 6 h 384"/>
                  <a:gd name="T58" fmla="*/ 27 w 530"/>
                  <a:gd name="T59" fmla="*/ 6 h 384"/>
                  <a:gd name="T60" fmla="*/ 32 w 530"/>
                  <a:gd name="T61" fmla="*/ 7 h 384"/>
                  <a:gd name="T62" fmla="*/ 37 w 530"/>
                  <a:gd name="T63" fmla="*/ 6 h 384"/>
                  <a:gd name="T64" fmla="*/ 35 w 530"/>
                  <a:gd name="T65" fmla="*/ 4 h 384"/>
                  <a:gd name="T66" fmla="*/ 30 w 530"/>
                  <a:gd name="T67" fmla="*/ 4 h 384"/>
                  <a:gd name="T68" fmla="*/ 25 w 530"/>
                  <a:gd name="T69" fmla="*/ 5 h 384"/>
                  <a:gd name="T70" fmla="*/ 25 w 530"/>
                  <a:gd name="T71" fmla="*/ 4 h 384"/>
                  <a:gd name="T72" fmla="*/ 38 w 530"/>
                  <a:gd name="T73" fmla="*/ 3 h 384"/>
                  <a:gd name="T74" fmla="*/ 38 w 530"/>
                  <a:gd name="T75" fmla="*/ 2 h 384"/>
                  <a:gd name="T76" fmla="*/ 32 w 530"/>
                  <a:gd name="T77" fmla="*/ 2 h 384"/>
                  <a:gd name="T78" fmla="*/ 21 w 530"/>
                  <a:gd name="T79" fmla="*/ 4 h 384"/>
                  <a:gd name="T80" fmla="*/ 15 w 530"/>
                  <a:gd name="T81" fmla="*/ 5 h 384"/>
                  <a:gd name="T82" fmla="*/ 18 w 530"/>
                  <a:gd name="T83" fmla="*/ 4 h 384"/>
                  <a:gd name="T84" fmla="*/ 22 w 530"/>
                  <a:gd name="T85" fmla="*/ 3 h 384"/>
                  <a:gd name="T86" fmla="*/ 20 w 530"/>
                  <a:gd name="T87" fmla="*/ 2 h 384"/>
                  <a:gd name="T88" fmla="*/ 10 w 530"/>
                  <a:gd name="T89" fmla="*/ 4 h 384"/>
                  <a:gd name="T90" fmla="*/ 8 w 530"/>
                  <a:gd name="T91" fmla="*/ 4 h 384"/>
                  <a:gd name="T92" fmla="*/ 9 w 530"/>
                  <a:gd name="T93" fmla="*/ 3 h 384"/>
                  <a:gd name="T94" fmla="*/ 12 w 530"/>
                  <a:gd name="T95" fmla="*/ 2 h 384"/>
                  <a:gd name="T96" fmla="*/ 5 w 530"/>
                  <a:gd name="T97" fmla="*/ 3 h 384"/>
                  <a:gd name="T98" fmla="*/ 7 w 530"/>
                  <a:gd name="T99" fmla="*/ 2 h 384"/>
                  <a:gd name="T100" fmla="*/ 3 w 530"/>
                  <a:gd name="T101" fmla="*/ 1 h 384"/>
                  <a:gd name="T102" fmla="*/ 0 w 530"/>
                  <a:gd name="T103" fmla="*/ 1 h 384"/>
                  <a:gd name="T104" fmla="*/ 1 w 530"/>
                  <a:gd name="T105" fmla="*/ 0 h 384"/>
                  <a:gd name="T106" fmla="*/ 8 w 530"/>
                  <a:gd name="T107" fmla="*/ 1 h 384"/>
                  <a:gd name="T108" fmla="*/ 17 w 530"/>
                  <a:gd name="T109" fmla="*/ 2 h 384"/>
                  <a:gd name="T110" fmla="*/ 34 w 530"/>
                  <a:gd name="T111" fmla="*/ 1 h 3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530" h="384">
                    <a:moveTo>
                      <a:pt x="386" y="53"/>
                    </a:moveTo>
                    <a:lnTo>
                      <a:pt x="425" y="62"/>
                    </a:lnTo>
                    <a:lnTo>
                      <a:pt x="463" y="70"/>
                    </a:lnTo>
                    <a:lnTo>
                      <a:pt x="502" y="89"/>
                    </a:lnTo>
                    <a:lnTo>
                      <a:pt x="521" y="124"/>
                    </a:lnTo>
                    <a:lnTo>
                      <a:pt x="473" y="149"/>
                    </a:lnTo>
                    <a:lnTo>
                      <a:pt x="443" y="175"/>
                    </a:lnTo>
                    <a:lnTo>
                      <a:pt x="434" y="192"/>
                    </a:lnTo>
                    <a:lnTo>
                      <a:pt x="443" y="227"/>
                    </a:lnTo>
                    <a:lnTo>
                      <a:pt x="473" y="254"/>
                    </a:lnTo>
                    <a:lnTo>
                      <a:pt x="530" y="289"/>
                    </a:lnTo>
                    <a:lnTo>
                      <a:pt x="511" y="316"/>
                    </a:lnTo>
                    <a:lnTo>
                      <a:pt x="482" y="324"/>
                    </a:lnTo>
                    <a:lnTo>
                      <a:pt x="434" y="349"/>
                    </a:lnTo>
                    <a:lnTo>
                      <a:pt x="386" y="359"/>
                    </a:lnTo>
                    <a:lnTo>
                      <a:pt x="317" y="349"/>
                    </a:lnTo>
                    <a:lnTo>
                      <a:pt x="203" y="341"/>
                    </a:lnTo>
                    <a:lnTo>
                      <a:pt x="153" y="341"/>
                    </a:lnTo>
                    <a:lnTo>
                      <a:pt x="96" y="359"/>
                    </a:lnTo>
                    <a:lnTo>
                      <a:pt x="29" y="384"/>
                    </a:lnTo>
                    <a:lnTo>
                      <a:pt x="18" y="367"/>
                    </a:lnTo>
                    <a:lnTo>
                      <a:pt x="29" y="359"/>
                    </a:lnTo>
                    <a:lnTo>
                      <a:pt x="57" y="349"/>
                    </a:lnTo>
                    <a:lnTo>
                      <a:pt x="66" y="349"/>
                    </a:lnTo>
                    <a:lnTo>
                      <a:pt x="86" y="341"/>
                    </a:lnTo>
                    <a:lnTo>
                      <a:pt x="66" y="316"/>
                    </a:lnTo>
                    <a:lnTo>
                      <a:pt x="66" y="306"/>
                    </a:lnTo>
                    <a:lnTo>
                      <a:pt x="66" y="297"/>
                    </a:lnTo>
                    <a:lnTo>
                      <a:pt x="96" y="306"/>
                    </a:lnTo>
                    <a:lnTo>
                      <a:pt x="116" y="324"/>
                    </a:lnTo>
                    <a:lnTo>
                      <a:pt x="144" y="332"/>
                    </a:lnTo>
                    <a:lnTo>
                      <a:pt x="153" y="332"/>
                    </a:lnTo>
                    <a:lnTo>
                      <a:pt x="173" y="324"/>
                    </a:lnTo>
                    <a:lnTo>
                      <a:pt x="135" y="289"/>
                    </a:lnTo>
                    <a:lnTo>
                      <a:pt x="105" y="281"/>
                    </a:lnTo>
                    <a:lnTo>
                      <a:pt x="105" y="254"/>
                    </a:lnTo>
                    <a:lnTo>
                      <a:pt x="125" y="254"/>
                    </a:lnTo>
                    <a:lnTo>
                      <a:pt x="144" y="254"/>
                    </a:lnTo>
                    <a:lnTo>
                      <a:pt x="183" y="281"/>
                    </a:lnTo>
                    <a:lnTo>
                      <a:pt x="221" y="316"/>
                    </a:lnTo>
                    <a:lnTo>
                      <a:pt x="242" y="316"/>
                    </a:lnTo>
                    <a:lnTo>
                      <a:pt x="269" y="316"/>
                    </a:lnTo>
                    <a:lnTo>
                      <a:pt x="251" y="297"/>
                    </a:lnTo>
                    <a:lnTo>
                      <a:pt x="242" y="281"/>
                    </a:lnTo>
                    <a:lnTo>
                      <a:pt x="203" y="254"/>
                    </a:lnTo>
                    <a:lnTo>
                      <a:pt x="192" y="237"/>
                    </a:lnTo>
                    <a:lnTo>
                      <a:pt x="299" y="297"/>
                    </a:lnTo>
                    <a:lnTo>
                      <a:pt x="356" y="316"/>
                    </a:lnTo>
                    <a:lnTo>
                      <a:pt x="425" y="324"/>
                    </a:lnTo>
                    <a:lnTo>
                      <a:pt x="434" y="324"/>
                    </a:lnTo>
                    <a:lnTo>
                      <a:pt x="443" y="316"/>
                    </a:lnTo>
                    <a:lnTo>
                      <a:pt x="434" y="297"/>
                    </a:lnTo>
                    <a:lnTo>
                      <a:pt x="415" y="297"/>
                    </a:lnTo>
                    <a:lnTo>
                      <a:pt x="395" y="297"/>
                    </a:lnTo>
                    <a:lnTo>
                      <a:pt x="365" y="289"/>
                    </a:lnTo>
                    <a:lnTo>
                      <a:pt x="308" y="262"/>
                    </a:lnTo>
                    <a:lnTo>
                      <a:pt x="251" y="219"/>
                    </a:lnTo>
                    <a:lnTo>
                      <a:pt x="269" y="210"/>
                    </a:lnTo>
                    <a:lnTo>
                      <a:pt x="290" y="210"/>
                    </a:lnTo>
                    <a:lnTo>
                      <a:pt x="308" y="219"/>
                    </a:lnTo>
                    <a:lnTo>
                      <a:pt x="328" y="237"/>
                    </a:lnTo>
                    <a:lnTo>
                      <a:pt x="356" y="254"/>
                    </a:lnTo>
                    <a:lnTo>
                      <a:pt x="395" y="237"/>
                    </a:lnTo>
                    <a:lnTo>
                      <a:pt x="415" y="210"/>
                    </a:lnTo>
                    <a:lnTo>
                      <a:pt x="404" y="184"/>
                    </a:lnTo>
                    <a:lnTo>
                      <a:pt x="395" y="157"/>
                    </a:lnTo>
                    <a:lnTo>
                      <a:pt x="365" y="149"/>
                    </a:lnTo>
                    <a:lnTo>
                      <a:pt x="338" y="149"/>
                    </a:lnTo>
                    <a:lnTo>
                      <a:pt x="299" y="175"/>
                    </a:lnTo>
                    <a:lnTo>
                      <a:pt x="279" y="184"/>
                    </a:lnTo>
                    <a:lnTo>
                      <a:pt x="251" y="184"/>
                    </a:lnTo>
                    <a:lnTo>
                      <a:pt x="279" y="149"/>
                    </a:lnTo>
                    <a:lnTo>
                      <a:pt x="317" y="124"/>
                    </a:lnTo>
                    <a:lnTo>
                      <a:pt x="425" y="97"/>
                    </a:lnTo>
                    <a:lnTo>
                      <a:pt x="434" y="89"/>
                    </a:lnTo>
                    <a:lnTo>
                      <a:pt x="434" y="79"/>
                    </a:lnTo>
                    <a:lnTo>
                      <a:pt x="395" y="79"/>
                    </a:lnTo>
                    <a:lnTo>
                      <a:pt x="356" y="79"/>
                    </a:lnTo>
                    <a:lnTo>
                      <a:pt x="299" y="97"/>
                    </a:lnTo>
                    <a:lnTo>
                      <a:pt x="242" y="140"/>
                    </a:lnTo>
                    <a:lnTo>
                      <a:pt x="183" y="184"/>
                    </a:lnTo>
                    <a:lnTo>
                      <a:pt x="164" y="175"/>
                    </a:lnTo>
                    <a:lnTo>
                      <a:pt x="173" y="149"/>
                    </a:lnTo>
                    <a:lnTo>
                      <a:pt x="203" y="132"/>
                    </a:lnTo>
                    <a:lnTo>
                      <a:pt x="231" y="124"/>
                    </a:lnTo>
                    <a:lnTo>
                      <a:pt x="251" y="97"/>
                    </a:lnTo>
                    <a:lnTo>
                      <a:pt x="242" y="89"/>
                    </a:lnTo>
                    <a:lnTo>
                      <a:pt x="221" y="79"/>
                    </a:lnTo>
                    <a:lnTo>
                      <a:pt x="164" y="114"/>
                    </a:lnTo>
                    <a:lnTo>
                      <a:pt x="116" y="157"/>
                    </a:lnTo>
                    <a:lnTo>
                      <a:pt x="96" y="167"/>
                    </a:lnTo>
                    <a:lnTo>
                      <a:pt x="86" y="157"/>
                    </a:lnTo>
                    <a:lnTo>
                      <a:pt x="86" y="132"/>
                    </a:lnTo>
                    <a:lnTo>
                      <a:pt x="105" y="124"/>
                    </a:lnTo>
                    <a:lnTo>
                      <a:pt x="144" y="97"/>
                    </a:lnTo>
                    <a:lnTo>
                      <a:pt x="135" y="79"/>
                    </a:lnTo>
                    <a:lnTo>
                      <a:pt x="96" y="97"/>
                    </a:lnTo>
                    <a:lnTo>
                      <a:pt x="57" y="114"/>
                    </a:lnTo>
                    <a:lnTo>
                      <a:pt x="38" y="97"/>
                    </a:lnTo>
                    <a:lnTo>
                      <a:pt x="77" y="62"/>
                    </a:lnTo>
                    <a:lnTo>
                      <a:pt x="57" y="53"/>
                    </a:lnTo>
                    <a:lnTo>
                      <a:pt x="38" y="53"/>
                    </a:lnTo>
                    <a:lnTo>
                      <a:pt x="18" y="45"/>
                    </a:lnTo>
                    <a:lnTo>
                      <a:pt x="0" y="27"/>
                    </a:lnTo>
                    <a:lnTo>
                      <a:pt x="0" y="10"/>
                    </a:lnTo>
                    <a:lnTo>
                      <a:pt x="9" y="0"/>
                    </a:lnTo>
                    <a:lnTo>
                      <a:pt x="48" y="35"/>
                    </a:lnTo>
                    <a:lnTo>
                      <a:pt x="86" y="53"/>
                    </a:lnTo>
                    <a:lnTo>
                      <a:pt x="135" y="70"/>
                    </a:lnTo>
                    <a:lnTo>
                      <a:pt x="192" y="79"/>
                    </a:lnTo>
                    <a:lnTo>
                      <a:pt x="290" y="70"/>
                    </a:lnTo>
                    <a:lnTo>
                      <a:pt x="386" y="5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996" name="Freeform 203"/>
              <p:cNvSpPr>
                <a:spLocks/>
              </p:cNvSpPr>
              <p:nvPr/>
            </p:nvSpPr>
            <p:spPr bwMode="auto">
              <a:xfrm>
                <a:off x="1216" y="73"/>
                <a:ext cx="19" cy="8"/>
              </a:xfrm>
              <a:custGeom>
                <a:avLst/>
                <a:gdLst>
                  <a:gd name="T0" fmla="*/ 5 w 66"/>
                  <a:gd name="T1" fmla="*/ 1 h 52"/>
                  <a:gd name="T2" fmla="*/ 5 w 66"/>
                  <a:gd name="T3" fmla="*/ 1 h 52"/>
                  <a:gd name="T4" fmla="*/ 3 w 66"/>
                  <a:gd name="T5" fmla="*/ 1 h 52"/>
                  <a:gd name="T6" fmla="*/ 1 w 66"/>
                  <a:gd name="T7" fmla="*/ 1 h 52"/>
                  <a:gd name="T8" fmla="*/ 0 w 66"/>
                  <a:gd name="T9" fmla="*/ 1 h 52"/>
                  <a:gd name="T10" fmla="*/ 1 w 66"/>
                  <a:gd name="T11" fmla="*/ 0 h 52"/>
                  <a:gd name="T12" fmla="*/ 2 w 66"/>
                  <a:gd name="T13" fmla="*/ 0 h 52"/>
                  <a:gd name="T14" fmla="*/ 4 w 66"/>
                  <a:gd name="T15" fmla="*/ 0 h 52"/>
                  <a:gd name="T16" fmla="*/ 5 w 66"/>
                  <a:gd name="T17" fmla="*/ 1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52">
                    <a:moveTo>
                      <a:pt x="66" y="26"/>
                    </a:moveTo>
                    <a:lnTo>
                      <a:pt x="57" y="43"/>
                    </a:lnTo>
                    <a:lnTo>
                      <a:pt x="39" y="52"/>
                    </a:lnTo>
                    <a:lnTo>
                      <a:pt x="18" y="43"/>
                    </a:lnTo>
                    <a:lnTo>
                      <a:pt x="0" y="26"/>
                    </a:lnTo>
                    <a:lnTo>
                      <a:pt x="9" y="8"/>
                    </a:lnTo>
                    <a:lnTo>
                      <a:pt x="28" y="0"/>
                    </a:lnTo>
                    <a:lnTo>
                      <a:pt x="48" y="8"/>
                    </a:lnTo>
                    <a:lnTo>
                      <a:pt x="66" y="2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997" name="Freeform 204"/>
              <p:cNvSpPr>
                <a:spLocks/>
              </p:cNvSpPr>
              <p:nvPr/>
            </p:nvSpPr>
            <p:spPr bwMode="auto">
              <a:xfrm>
                <a:off x="269" y="80"/>
                <a:ext cx="944" cy="5"/>
              </a:xfrm>
              <a:custGeom>
                <a:avLst/>
                <a:gdLst>
                  <a:gd name="T0" fmla="*/ 278 w 3169"/>
                  <a:gd name="T1" fmla="*/ 0 h 35"/>
                  <a:gd name="T2" fmla="*/ 281 w 3169"/>
                  <a:gd name="T3" fmla="*/ 1 h 35"/>
                  <a:gd name="T4" fmla="*/ 279 w 3169"/>
                  <a:gd name="T5" fmla="*/ 1 h 35"/>
                  <a:gd name="T6" fmla="*/ 279 w 3169"/>
                  <a:gd name="T7" fmla="*/ 1 h 35"/>
                  <a:gd name="T8" fmla="*/ 277 w 3169"/>
                  <a:gd name="T9" fmla="*/ 1 h 35"/>
                  <a:gd name="T10" fmla="*/ 273 w 3169"/>
                  <a:gd name="T11" fmla="*/ 1 h 35"/>
                  <a:gd name="T12" fmla="*/ 268 w 3169"/>
                  <a:gd name="T13" fmla="*/ 1 h 35"/>
                  <a:gd name="T14" fmla="*/ 261 w 3169"/>
                  <a:gd name="T15" fmla="*/ 1 h 35"/>
                  <a:gd name="T16" fmla="*/ 254 w 3169"/>
                  <a:gd name="T17" fmla="*/ 1 h 35"/>
                  <a:gd name="T18" fmla="*/ 245 w 3169"/>
                  <a:gd name="T19" fmla="*/ 1 h 35"/>
                  <a:gd name="T20" fmla="*/ 236 w 3169"/>
                  <a:gd name="T21" fmla="*/ 1 h 35"/>
                  <a:gd name="T22" fmla="*/ 225 w 3169"/>
                  <a:gd name="T23" fmla="*/ 1 h 35"/>
                  <a:gd name="T24" fmla="*/ 214 w 3169"/>
                  <a:gd name="T25" fmla="*/ 1 h 35"/>
                  <a:gd name="T26" fmla="*/ 191 w 3169"/>
                  <a:gd name="T27" fmla="*/ 1 h 35"/>
                  <a:gd name="T28" fmla="*/ 165 w 3169"/>
                  <a:gd name="T29" fmla="*/ 1 h 35"/>
                  <a:gd name="T30" fmla="*/ 140 w 3169"/>
                  <a:gd name="T31" fmla="*/ 1 h 35"/>
                  <a:gd name="T32" fmla="*/ 114 w 3169"/>
                  <a:gd name="T33" fmla="*/ 1 h 35"/>
                  <a:gd name="T34" fmla="*/ 88 w 3169"/>
                  <a:gd name="T35" fmla="*/ 1 h 35"/>
                  <a:gd name="T36" fmla="*/ 64 w 3169"/>
                  <a:gd name="T37" fmla="*/ 1 h 35"/>
                  <a:gd name="T38" fmla="*/ 54 w 3169"/>
                  <a:gd name="T39" fmla="*/ 1 h 35"/>
                  <a:gd name="T40" fmla="*/ 44 w 3169"/>
                  <a:gd name="T41" fmla="*/ 1 h 35"/>
                  <a:gd name="T42" fmla="*/ 34 w 3169"/>
                  <a:gd name="T43" fmla="*/ 1 h 35"/>
                  <a:gd name="T44" fmla="*/ 26 w 3169"/>
                  <a:gd name="T45" fmla="*/ 1 h 35"/>
                  <a:gd name="T46" fmla="*/ 18 w 3169"/>
                  <a:gd name="T47" fmla="*/ 1 h 35"/>
                  <a:gd name="T48" fmla="*/ 12 w 3169"/>
                  <a:gd name="T49" fmla="*/ 1 h 35"/>
                  <a:gd name="T50" fmla="*/ 7 w 3169"/>
                  <a:gd name="T51" fmla="*/ 1 h 35"/>
                  <a:gd name="T52" fmla="*/ 3 w 3169"/>
                  <a:gd name="T53" fmla="*/ 1 h 35"/>
                  <a:gd name="T54" fmla="*/ 0 w 3169"/>
                  <a:gd name="T55" fmla="*/ 1 h 35"/>
                  <a:gd name="T56" fmla="*/ 0 w 3169"/>
                  <a:gd name="T57" fmla="*/ 0 h 35"/>
                  <a:gd name="T58" fmla="*/ 1 w 3169"/>
                  <a:gd name="T59" fmla="*/ 0 h 35"/>
                  <a:gd name="T60" fmla="*/ 278 w 3169"/>
                  <a:gd name="T61" fmla="*/ 0 h 3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3169" h="35">
                    <a:moveTo>
                      <a:pt x="3130" y="0"/>
                    </a:moveTo>
                    <a:lnTo>
                      <a:pt x="3169" y="27"/>
                    </a:lnTo>
                    <a:lnTo>
                      <a:pt x="3148" y="27"/>
                    </a:lnTo>
                    <a:lnTo>
                      <a:pt x="3139" y="27"/>
                    </a:lnTo>
                    <a:lnTo>
                      <a:pt x="3119" y="27"/>
                    </a:lnTo>
                    <a:lnTo>
                      <a:pt x="3071" y="27"/>
                    </a:lnTo>
                    <a:lnTo>
                      <a:pt x="3013" y="27"/>
                    </a:lnTo>
                    <a:lnTo>
                      <a:pt x="2945" y="27"/>
                    </a:lnTo>
                    <a:lnTo>
                      <a:pt x="2858" y="27"/>
                    </a:lnTo>
                    <a:lnTo>
                      <a:pt x="2762" y="27"/>
                    </a:lnTo>
                    <a:lnTo>
                      <a:pt x="2657" y="27"/>
                    </a:lnTo>
                    <a:lnTo>
                      <a:pt x="2540" y="27"/>
                    </a:lnTo>
                    <a:lnTo>
                      <a:pt x="2415" y="27"/>
                    </a:lnTo>
                    <a:lnTo>
                      <a:pt x="2154" y="27"/>
                    </a:lnTo>
                    <a:lnTo>
                      <a:pt x="1864" y="27"/>
                    </a:lnTo>
                    <a:lnTo>
                      <a:pt x="1574" y="27"/>
                    </a:lnTo>
                    <a:lnTo>
                      <a:pt x="1284" y="27"/>
                    </a:lnTo>
                    <a:lnTo>
                      <a:pt x="996" y="27"/>
                    </a:lnTo>
                    <a:lnTo>
                      <a:pt x="725" y="27"/>
                    </a:lnTo>
                    <a:lnTo>
                      <a:pt x="608" y="27"/>
                    </a:lnTo>
                    <a:lnTo>
                      <a:pt x="494" y="27"/>
                    </a:lnTo>
                    <a:lnTo>
                      <a:pt x="387" y="27"/>
                    </a:lnTo>
                    <a:lnTo>
                      <a:pt x="290" y="27"/>
                    </a:lnTo>
                    <a:lnTo>
                      <a:pt x="204" y="27"/>
                    </a:lnTo>
                    <a:lnTo>
                      <a:pt x="135" y="27"/>
                    </a:lnTo>
                    <a:lnTo>
                      <a:pt x="78" y="27"/>
                    </a:lnTo>
                    <a:lnTo>
                      <a:pt x="30" y="35"/>
                    </a:lnTo>
                    <a:lnTo>
                      <a:pt x="0" y="35"/>
                    </a:lnTo>
                    <a:lnTo>
                      <a:pt x="0" y="9"/>
                    </a:lnTo>
                    <a:lnTo>
                      <a:pt x="10" y="0"/>
                    </a:lnTo>
                    <a:lnTo>
                      <a:pt x="313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998" name="Freeform 205"/>
              <p:cNvSpPr>
                <a:spLocks/>
              </p:cNvSpPr>
              <p:nvPr/>
            </p:nvSpPr>
            <p:spPr bwMode="auto">
              <a:xfrm>
                <a:off x="82" y="80"/>
                <a:ext cx="113" cy="51"/>
              </a:xfrm>
              <a:custGeom>
                <a:avLst/>
                <a:gdLst>
                  <a:gd name="T0" fmla="*/ 8 w 377"/>
                  <a:gd name="T1" fmla="*/ 1 h 314"/>
                  <a:gd name="T2" fmla="*/ 7 w 377"/>
                  <a:gd name="T3" fmla="*/ 0 h 314"/>
                  <a:gd name="T4" fmla="*/ 10 w 377"/>
                  <a:gd name="T5" fmla="*/ 2 h 314"/>
                  <a:gd name="T6" fmla="*/ 12 w 377"/>
                  <a:gd name="T7" fmla="*/ 1 h 314"/>
                  <a:gd name="T8" fmla="*/ 15 w 377"/>
                  <a:gd name="T9" fmla="*/ 3 h 314"/>
                  <a:gd name="T10" fmla="*/ 17 w 377"/>
                  <a:gd name="T11" fmla="*/ 3 h 314"/>
                  <a:gd name="T12" fmla="*/ 21 w 377"/>
                  <a:gd name="T13" fmla="*/ 3 h 314"/>
                  <a:gd name="T14" fmla="*/ 22 w 377"/>
                  <a:gd name="T15" fmla="*/ 3 h 314"/>
                  <a:gd name="T16" fmla="*/ 23 w 377"/>
                  <a:gd name="T17" fmla="*/ 4 h 314"/>
                  <a:gd name="T18" fmla="*/ 26 w 377"/>
                  <a:gd name="T19" fmla="*/ 4 h 314"/>
                  <a:gd name="T20" fmla="*/ 29 w 377"/>
                  <a:gd name="T21" fmla="*/ 5 h 314"/>
                  <a:gd name="T22" fmla="*/ 30 w 377"/>
                  <a:gd name="T23" fmla="*/ 5 h 314"/>
                  <a:gd name="T24" fmla="*/ 29 w 377"/>
                  <a:gd name="T25" fmla="*/ 3 h 314"/>
                  <a:gd name="T26" fmla="*/ 31 w 377"/>
                  <a:gd name="T27" fmla="*/ 3 h 314"/>
                  <a:gd name="T28" fmla="*/ 34 w 377"/>
                  <a:gd name="T29" fmla="*/ 6 h 314"/>
                  <a:gd name="T30" fmla="*/ 28 w 377"/>
                  <a:gd name="T31" fmla="*/ 6 h 314"/>
                  <a:gd name="T32" fmla="*/ 23 w 377"/>
                  <a:gd name="T33" fmla="*/ 6 h 314"/>
                  <a:gd name="T34" fmla="*/ 16 w 377"/>
                  <a:gd name="T35" fmla="*/ 8 h 314"/>
                  <a:gd name="T36" fmla="*/ 14 w 377"/>
                  <a:gd name="T37" fmla="*/ 7 h 314"/>
                  <a:gd name="T38" fmla="*/ 18 w 377"/>
                  <a:gd name="T39" fmla="*/ 7 h 314"/>
                  <a:gd name="T40" fmla="*/ 18 w 377"/>
                  <a:gd name="T41" fmla="*/ 6 h 314"/>
                  <a:gd name="T42" fmla="*/ 8 w 377"/>
                  <a:gd name="T43" fmla="*/ 6 h 314"/>
                  <a:gd name="T44" fmla="*/ 10 w 377"/>
                  <a:gd name="T45" fmla="*/ 6 h 314"/>
                  <a:gd name="T46" fmla="*/ 14 w 377"/>
                  <a:gd name="T47" fmla="*/ 6 h 314"/>
                  <a:gd name="T48" fmla="*/ 15 w 377"/>
                  <a:gd name="T49" fmla="*/ 5 h 314"/>
                  <a:gd name="T50" fmla="*/ 13 w 377"/>
                  <a:gd name="T51" fmla="*/ 5 h 314"/>
                  <a:gd name="T52" fmla="*/ 12 w 377"/>
                  <a:gd name="T53" fmla="*/ 4 h 314"/>
                  <a:gd name="T54" fmla="*/ 4 w 377"/>
                  <a:gd name="T55" fmla="*/ 4 h 314"/>
                  <a:gd name="T56" fmla="*/ 2 w 377"/>
                  <a:gd name="T57" fmla="*/ 4 h 314"/>
                  <a:gd name="T58" fmla="*/ 7 w 377"/>
                  <a:gd name="T59" fmla="*/ 4 h 314"/>
                  <a:gd name="T60" fmla="*/ 10 w 377"/>
                  <a:gd name="T61" fmla="*/ 4 h 314"/>
                  <a:gd name="T62" fmla="*/ 9 w 377"/>
                  <a:gd name="T63" fmla="*/ 3 h 314"/>
                  <a:gd name="T64" fmla="*/ 1 w 377"/>
                  <a:gd name="T65" fmla="*/ 3 h 314"/>
                  <a:gd name="T66" fmla="*/ 4 w 377"/>
                  <a:gd name="T67" fmla="*/ 3 h 314"/>
                  <a:gd name="T68" fmla="*/ 8 w 377"/>
                  <a:gd name="T69" fmla="*/ 3 h 314"/>
                  <a:gd name="T70" fmla="*/ 8 w 377"/>
                  <a:gd name="T71" fmla="*/ 2 h 314"/>
                  <a:gd name="T72" fmla="*/ 4 w 377"/>
                  <a:gd name="T73" fmla="*/ 2 h 314"/>
                  <a:gd name="T74" fmla="*/ 1 w 377"/>
                  <a:gd name="T75" fmla="*/ 2 h 314"/>
                  <a:gd name="T76" fmla="*/ 3 w 377"/>
                  <a:gd name="T77" fmla="*/ 1 h 314"/>
                  <a:gd name="T78" fmla="*/ 0 w 377"/>
                  <a:gd name="T79" fmla="*/ 0 h 314"/>
                  <a:gd name="T80" fmla="*/ 3 w 377"/>
                  <a:gd name="T81" fmla="*/ 0 h 314"/>
                  <a:gd name="T82" fmla="*/ 5 w 377"/>
                  <a:gd name="T83" fmla="*/ 1 h 31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77" h="314">
                    <a:moveTo>
                      <a:pt x="78" y="44"/>
                    </a:moveTo>
                    <a:lnTo>
                      <a:pt x="87" y="44"/>
                    </a:lnTo>
                    <a:lnTo>
                      <a:pt x="78" y="27"/>
                    </a:lnTo>
                    <a:lnTo>
                      <a:pt x="78" y="9"/>
                    </a:lnTo>
                    <a:lnTo>
                      <a:pt x="87" y="44"/>
                    </a:lnTo>
                    <a:lnTo>
                      <a:pt x="117" y="79"/>
                    </a:lnTo>
                    <a:lnTo>
                      <a:pt x="137" y="70"/>
                    </a:lnTo>
                    <a:lnTo>
                      <a:pt x="137" y="54"/>
                    </a:lnTo>
                    <a:lnTo>
                      <a:pt x="156" y="87"/>
                    </a:lnTo>
                    <a:lnTo>
                      <a:pt x="165" y="97"/>
                    </a:lnTo>
                    <a:lnTo>
                      <a:pt x="185" y="105"/>
                    </a:lnTo>
                    <a:lnTo>
                      <a:pt x="194" y="97"/>
                    </a:lnTo>
                    <a:lnTo>
                      <a:pt x="224" y="122"/>
                    </a:lnTo>
                    <a:lnTo>
                      <a:pt x="233" y="122"/>
                    </a:lnTo>
                    <a:lnTo>
                      <a:pt x="242" y="114"/>
                    </a:lnTo>
                    <a:lnTo>
                      <a:pt x="242" y="105"/>
                    </a:lnTo>
                    <a:lnTo>
                      <a:pt x="252" y="122"/>
                    </a:lnTo>
                    <a:lnTo>
                      <a:pt x="252" y="149"/>
                    </a:lnTo>
                    <a:lnTo>
                      <a:pt x="272" y="167"/>
                    </a:lnTo>
                    <a:lnTo>
                      <a:pt x="290" y="167"/>
                    </a:lnTo>
                    <a:lnTo>
                      <a:pt x="300" y="184"/>
                    </a:lnTo>
                    <a:lnTo>
                      <a:pt x="320" y="192"/>
                    </a:lnTo>
                    <a:lnTo>
                      <a:pt x="329" y="184"/>
                    </a:lnTo>
                    <a:lnTo>
                      <a:pt x="338" y="175"/>
                    </a:lnTo>
                    <a:lnTo>
                      <a:pt x="320" y="140"/>
                    </a:lnTo>
                    <a:lnTo>
                      <a:pt x="320" y="122"/>
                    </a:lnTo>
                    <a:lnTo>
                      <a:pt x="320" y="114"/>
                    </a:lnTo>
                    <a:lnTo>
                      <a:pt x="349" y="132"/>
                    </a:lnTo>
                    <a:lnTo>
                      <a:pt x="359" y="167"/>
                    </a:lnTo>
                    <a:lnTo>
                      <a:pt x="377" y="236"/>
                    </a:lnTo>
                    <a:lnTo>
                      <a:pt x="368" y="246"/>
                    </a:lnTo>
                    <a:lnTo>
                      <a:pt x="311" y="227"/>
                    </a:lnTo>
                    <a:lnTo>
                      <a:pt x="281" y="219"/>
                    </a:lnTo>
                    <a:lnTo>
                      <a:pt x="252" y="219"/>
                    </a:lnTo>
                    <a:lnTo>
                      <a:pt x="263" y="314"/>
                    </a:lnTo>
                    <a:lnTo>
                      <a:pt x="185" y="306"/>
                    </a:lnTo>
                    <a:lnTo>
                      <a:pt x="126" y="279"/>
                    </a:lnTo>
                    <a:lnTo>
                      <a:pt x="156" y="271"/>
                    </a:lnTo>
                    <a:lnTo>
                      <a:pt x="176" y="271"/>
                    </a:lnTo>
                    <a:lnTo>
                      <a:pt x="204" y="271"/>
                    </a:lnTo>
                    <a:lnTo>
                      <a:pt x="204" y="262"/>
                    </a:lnTo>
                    <a:lnTo>
                      <a:pt x="204" y="246"/>
                    </a:lnTo>
                    <a:lnTo>
                      <a:pt x="194" y="236"/>
                    </a:lnTo>
                    <a:lnTo>
                      <a:pt x="87" y="246"/>
                    </a:lnTo>
                    <a:lnTo>
                      <a:pt x="87" y="227"/>
                    </a:lnTo>
                    <a:lnTo>
                      <a:pt x="107" y="219"/>
                    </a:lnTo>
                    <a:lnTo>
                      <a:pt x="137" y="227"/>
                    </a:lnTo>
                    <a:lnTo>
                      <a:pt x="156" y="227"/>
                    </a:lnTo>
                    <a:lnTo>
                      <a:pt x="165" y="211"/>
                    </a:lnTo>
                    <a:lnTo>
                      <a:pt x="165" y="201"/>
                    </a:lnTo>
                    <a:lnTo>
                      <a:pt x="156" y="201"/>
                    </a:lnTo>
                    <a:lnTo>
                      <a:pt x="146" y="192"/>
                    </a:lnTo>
                    <a:lnTo>
                      <a:pt x="156" y="184"/>
                    </a:lnTo>
                    <a:lnTo>
                      <a:pt x="137" y="167"/>
                    </a:lnTo>
                    <a:lnTo>
                      <a:pt x="98" y="157"/>
                    </a:lnTo>
                    <a:lnTo>
                      <a:pt x="50" y="149"/>
                    </a:lnTo>
                    <a:lnTo>
                      <a:pt x="21" y="149"/>
                    </a:lnTo>
                    <a:lnTo>
                      <a:pt x="21" y="140"/>
                    </a:lnTo>
                    <a:lnTo>
                      <a:pt x="50" y="140"/>
                    </a:lnTo>
                    <a:lnTo>
                      <a:pt x="78" y="149"/>
                    </a:lnTo>
                    <a:lnTo>
                      <a:pt x="98" y="149"/>
                    </a:lnTo>
                    <a:lnTo>
                      <a:pt x="117" y="149"/>
                    </a:lnTo>
                    <a:lnTo>
                      <a:pt x="126" y="132"/>
                    </a:lnTo>
                    <a:lnTo>
                      <a:pt x="98" y="122"/>
                    </a:lnTo>
                    <a:lnTo>
                      <a:pt x="69" y="114"/>
                    </a:lnTo>
                    <a:lnTo>
                      <a:pt x="11" y="105"/>
                    </a:lnTo>
                    <a:lnTo>
                      <a:pt x="21" y="105"/>
                    </a:lnTo>
                    <a:lnTo>
                      <a:pt x="39" y="105"/>
                    </a:lnTo>
                    <a:lnTo>
                      <a:pt x="69" y="114"/>
                    </a:lnTo>
                    <a:lnTo>
                      <a:pt x="87" y="105"/>
                    </a:lnTo>
                    <a:lnTo>
                      <a:pt x="98" y="97"/>
                    </a:lnTo>
                    <a:lnTo>
                      <a:pt x="87" y="87"/>
                    </a:lnTo>
                    <a:lnTo>
                      <a:pt x="78" y="79"/>
                    </a:lnTo>
                    <a:lnTo>
                      <a:pt x="39" y="79"/>
                    </a:lnTo>
                    <a:lnTo>
                      <a:pt x="21" y="70"/>
                    </a:lnTo>
                    <a:lnTo>
                      <a:pt x="11" y="62"/>
                    </a:lnTo>
                    <a:lnTo>
                      <a:pt x="11" y="54"/>
                    </a:lnTo>
                    <a:lnTo>
                      <a:pt x="30" y="44"/>
                    </a:lnTo>
                    <a:lnTo>
                      <a:pt x="11" y="27"/>
                    </a:lnTo>
                    <a:lnTo>
                      <a:pt x="0" y="9"/>
                    </a:lnTo>
                    <a:lnTo>
                      <a:pt x="21" y="0"/>
                    </a:lnTo>
                    <a:lnTo>
                      <a:pt x="30" y="9"/>
                    </a:lnTo>
                    <a:lnTo>
                      <a:pt x="50" y="35"/>
                    </a:lnTo>
                    <a:lnTo>
                      <a:pt x="59" y="44"/>
                    </a:lnTo>
                    <a:lnTo>
                      <a:pt x="78" y="4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999" name="Freeform 206"/>
              <p:cNvSpPr>
                <a:spLocks/>
              </p:cNvSpPr>
              <p:nvPr/>
            </p:nvSpPr>
            <p:spPr bwMode="auto">
              <a:xfrm>
                <a:off x="191" y="80"/>
                <a:ext cx="18" cy="12"/>
              </a:xfrm>
              <a:custGeom>
                <a:avLst/>
                <a:gdLst>
                  <a:gd name="T0" fmla="*/ 6 w 57"/>
                  <a:gd name="T1" fmla="*/ 2 h 79"/>
                  <a:gd name="T2" fmla="*/ 0 w 57"/>
                  <a:gd name="T3" fmla="*/ 0 h 79"/>
                  <a:gd name="T4" fmla="*/ 4 w 57"/>
                  <a:gd name="T5" fmla="*/ 1 h 79"/>
                  <a:gd name="T6" fmla="*/ 6 w 57"/>
                  <a:gd name="T7" fmla="*/ 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7" h="79">
                    <a:moveTo>
                      <a:pt x="57" y="79"/>
                    </a:moveTo>
                    <a:lnTo>
                      <a:pt x="0" y="0"/>
                    </a:lnTo>
                    <a:lnTo>
                      <a:pt x="39" y="35"/>
                    </a:lnTo>
                    <a:lnTo>
                      <a:pt x="57" y="79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00" name="Freeform 207"/>
              <p:cNvSpPr>
                <a:spLocks/>
              </p:cNvSpPr>
              <p:nvPr/>
            </p:nvSpPr>
            <p:spPr bwMode="auto">
              <a:xfrm>
                <a:off x="209" y="81"/>
                <a:ext cx="8" cy="4"/>
              </a:xfrm>
              <a:custGeom>
                <a:avLst/>
                <a:gdLst>
                  <a:gd name="T0" fmla="*/ 2 w 30"/>
                  <a:gd name="T1" fmla="*/ 1 h 26"/>
                  <a:gd name="T2" fmla="*/ 1 w 30"/>
                  <a:gd name="T3" fmla="*/ 0 h 26"/>
                  <a:gd name="T4" fmla="*/ 0 w 30"/>
                  <a:gd name="T5" fmla="*/ 0 h 26"/>
                  <a:gd name="T6" fmla="*/ 2 w 30"/>
                  <a:gd name="T7" fmla="*/ 1 h 2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0" h="26">
                    <a:moveTo>
                      <a:pt x="30" y="26"/>
                    </a:moveTo>
                    <a:lnTo>
                      <a:pt x="11" y="18"/>
                    </a:lnTo>
                    <a:lnTo>
                      <a:pt x="0" y="0"/>
                    </a:lnTo>
                    <a:lnTo>
                      <a:pt x="30" y="2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01" name="Freeform 208"/>
              <p:cNvSpPr>
                <a:spLocks/>
              </p:cNvSpPr>
              <p:nvPr/>
            </p:nvSpPr>
            <p:spPr bwMode="auto">
              <a:xfrm>
                <a:off x="1469" y="78"/>
                <a:ext cx="24" cy="44"/>
              </a:xfrm>
              <a:custGeom>
                <a:avLst/>
                <a:gdLst>
                  <a:gd name="T0" fmla="*/ 6 w 77"/>
                  <a:gd name="T1" fmla="*/ 0 h 270"/>
                  <a:gd name="T2" fmla="*/ 7 w 77"/>
                  <a:gd name="T3" fmla="*/ 7 h 270"/>
                  <a:gd name="T4" fmla="*/ 7 w 77"/>
                  <a:gd name="T5" fmla="*/ 7 h 270"/>
                  <a:gd name="T6" fmla="*/ 6 w 77"/>
                  <a:gd name="T7" fmla="*/ 7 h 270"/>
                  <a:gd name="T8" fmla="*/ 2 w 77"/>
                  <a:gd name="T9" fmla="*/ 7 h 270"/>
                  <a:gd name="T10" fmla="*/ 2 w 77"/>
                  <a:gd name="T11" fmla="*/ 7 h 270"/>
                  <a:gd name="T12" fmla="*/ 0 w 77"/>
                  <a:gd name="T13" fmla="*/ 7 h 270"/>
                  <a:gd name="T14" fmla="*/ 0 w 77"/>
                  <a:gd name="T15" fmla="*/ 3 h 270"/>
                  <a:gd name="T16" fmla="*/ 0 w 77"/>
                  <a:gd name="T17" fmla="*/ 0 h 270"/>
                  <a:gd name="T18" fmla="*/ 2 w 77"/>
                  <a:gd name="T19" fmla="*/ 0 h 270"/>
                  <a:gd name="T20" fmla="*/ 4 w 77"/>
                  <a:gd name="T21" fmla="*/ 0 h 270"/>
                  <a:gd name="T22" fmla="*/ 6 w 77"/>
                  <a:gd name="T23" fmla="*/ 0 h 270"/>
                  <a:gd name="T24" fmla="*/ 6 w 77"/>
                  <a:gd name="T25" fmla="*/ 0 h 2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7" h="270">
                    <a:moveTo>
                      <a:pt x="57" y="17"/>
                    </a:moveTo>
                    <a:lnTo>
                      <a:pt x="77" y="254"/>
                    </a:lnTo>
                    <a:lnTo>
                      <a:pt x="66" y="262"/>
                    </a:lnTo>
                    <a:lnTo>
                      <a:pt x="57" y="270"/>
                    </a:lnTo>
                    <a:lnTo>
                      <a:pt x="27" y="262"/>
                    </a:lnTo>
                    <a:lnTo>
                      <a:pt x="18" y="262"/>
                    </a:lnTo>
                    <a:lnTo>
                      <a:pt x="0" y="254"/>
                    </a:lnTo>
                    <a:lnTo>
                      <a:pt x="0" y="130"/>
                    </a:lnTo>
                    <a:lnTo>
                      <a:pt x="0" y="8"/>
                    </a:lnTo>
                    <a:lnTo>
                      <a:pt x="18" y="0"/>
                    </a:lnTo>
                    <a:lnTo>
                      <a:pt x="39" y="0"/>
                    </a:lnTo>
                    <a:lnTo>
                      <a:pt x="57" y="8"/>
                    </a:lnTo>
                    <a:lnTo>
                      <a:pt x="57" y="1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02" name="Freeform 209"/>
              <p:cNvSpPr>
                <a:spLocks/>
              </p:cNvSpPr>
              <p:nvPr/>
            </p:nvSpPr>
            <p:spPr bwMode="auto">
              <a:xfrm>
                <a:off x="220" y="81"/>
                <a:ext cx="33" cy="44"/>
              </a:xfrm>
              <a:custGeom>
                <a:avLst/>
                <a:gdLst>
                  <a:gd name="T0" fmla="*/ 10 w 107"/>
                  <a:gd name="T1" fmla="*/ 0 h 270"/>
                  <a:gd name="T2" fmla="*/ 9 w 107"/>
                  <a:gd name="T3" fmla="*/ 1 h 270"/>
                  <a:gd name="T4" fmla="*/ 8 w 107"/>
                  <a:gd name="T5" fmla="*/ 2 h 270"/>
                  <a:gd name="T6" fmla="*/ 9 w 107"/>
                  <a:gd name="T7" fmla="*/ 4 h 270"/>
                  <a:gd name="T8" fmla="*/ 9 w 107"/>
                  <a:gd name="T9" fmla="*/ 6 h 270"/>
                  <a:gd name="T10" fmla="*/ 8 w 107"/>
                  <a:gd name="T11" fmla="*/ 7 h 270"/>
                  <a:gd name="T12" fmla="*/ 6 w 107"/>
                  <a:gd name="T13" fmla="*/ 7 h 270"/>
                  <a:gd name="T14" fmla="*/ 4 w 107"/>
                  <a:gd name="T15" fmla="*/ 7 h 270"/>
                  <a:gd name="T16" fmla="*/ 3 w 107"/>
                  <a:gd name="T17" fmla="*/ 7 h 270"/>
                  <a:gd name="T18" fmla="*/ 1 w 107"/>
                  <a:gd name="T19" fmla="*/ 6 h 270"/>
                  <a:gd name="T20" fmla="*/ 1 w 107"/>
                  <a:gd name="T21" fmla="*/ 5 h 270"/>
                  <a:gd name="T22" fmla="*/ 1 w 107"/>
                  <a:gd name="T23" fmla="*/ 4 h 270"/>
                  <a:gd name="T24" fmla="*/ 0 w 107"/>
                  <a:gd name="T25" fmla="*/ 3 h 270"/>
                  <a:gd name="T26" fmla="*/ 1 w 107"/>
                  <a:gd name="T27" fmla="*/ 4 h 270"/>
                  <a:gd name="T28" fmla="*/ 2 w 107"/>
                  <a:gd name="T29" fmla="*/ 4 h 270"/>
                  <a:gd name="T30" fmla="*/ 4 w 107"/>
                  <a:gd name="T31" fmla="*/ 4 h 270"/>
                  <a:gd name="T32" fmla="*/ 4 w 107"/>
                  <a:gd name="T33" fmla="*/ 3 h 270"/>
                  <a:gd name="T34" fmla="*/ 3 w 107"/>
                  <a:gd name="T35" fmla="*/ 2 h 270"/>
                  <a:gd name="T36" fmla="*/ 0 w 107"/>
                  <a:gd name="T37" fmla="*/ 1 h 270"/>
                  <a:gd name="T38" fmla="*/ 3 w 107"/>
                  <a:gd name="T39" fmla="*/ 2 h 270"/>
                  <a:gd name="T40" fmla="*/ 4 w 107"/>
                  <a:gd name="T41" fmla="*/ 3 h 270"/>
                  <a:gd name="T42" fmla="*/ 6 w 107"/>
                  <a:gd name="T43" fmla="*/ 3 h 270"/>
                  <a:gd name="T44" fmla="*/ 6 w 107"/>
                  <a:gd name="T45" fmla="*/ 3 h 270"/>
                  <a:gd name="T46" fmla="*/ 6 w 107"/>
                  <a:gd name="T47" fmla="*/ 2 h 270"/>
                  <a:gd name="T48" fmla="*/ 6 w 107"/>
                  <a:gd name="T49" fmla="*/ 2 h 270"/>
                  <a:gd name="T50" fmla="*/ 6 w 107"/>
                  <a:gd name="T51" fmla="*/ 2 h 270"/>
                  <a:gd name="T52" fmla="*/ 7 w 107"/>
                  <a:gd name="T53" fmla="*/ 2 h 270"/>
                  <a:gd name="T54" fmla="*/ 7 w 107"/>
                  <a:gd name="T55" fmla="*/ 1 h 270"/>
                  <a:gd name="T56" fmla="*/ 7 w 107"/>
                  <a:gd name="T57" fmla="*/ 0 h 270"/>
                  <a:gd name="T58" fmla="*/ 7 w 107"/>
                  <a:gd name="T59" fmla="*/ 0 h 270"/>
                  <a:gd name="T60" fmla="*/ 9 w 107"/>
                  <a:gd name="T61" fmla="*/ 0 h 270"/>
                  <a:gd name="T62" fmla="*/ 10 w 107"/>
                  <a:gd name="T63" fmla="*/ 0 h 27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07" h="270">
                    <a:moveTo>
                      <a:pt x="107" y="10"/>
                    </a:moveTo>
                    <a:lnTo>
                      <a:pt x="98" y="45"/>
                    </a:lnTo>
                    <a:lnTo>
                      <a:pt x="87" y="78"/>
                    </a:lnTo>
                    <a:lnTo>
                      <a:pt x="98" y="148"/>
                    </a:lnTo>
                    <a:lnTo>
                      <a:pt x="98" y="218"/>
                    </a:lnTo>
                    <a:lnTo>
                      <a:pt x="87" y="245"/>
                    </a:lnTo>
                    <a:lnTo>
                      <a:pt x="59" y="270"/>
                    </a:lnTo>
                    <a:lnTo>
                      <a:pt x="39" y="270"/>
                    </a:lnTo>
                    <a:lnTo>
                      <a:pt x="30" y="262"/>
                    </a:lnTo>
                    <a:lnTo>
                      <a:pt x="11" y="237"/>
                    </a:lnTo>
                    <a:lnTo>
                      <a:pt x="11" y="192"/>
                    </a:lnTo>
                    <a:lnTo>
                      <a:pt x="11" y="158"/>
                    </a:lnTo>
                    <a:lnTo>
                      <a:pt x="0" y="123"/>
                    </a:lnTo>
                    <a:lnTo>
                      <a:pt x="11" y="140"/>
                    </a:lnTo>
                    <a:lnTo>
                      <a:pt x="20" y="140"/>
                    </a:lnTo>
                    <a:lnTo>
                      <a:pt x="39" y="140"/>
                    </a:lnTo>
                    <a:lnTo>
                      <a:pt x="39" y="113"/>
                    </a:lnTo>
                    <a:lnTo>
                      <a:pt x="30" y="88"/>
                    </a:lnTo>
                    <a:lnTo>
                      <a:pt x="0" y="45"/>
                    </a:lnTo>
                    <a:lnTo>
                      <a:pt x="30" y="78"/>
                    </a:lnTo>
                    <a:lnTo>
                      <a:pt x="39" y="105"/>
                    </a:lnTo>
                    <a:lnTo>
                      <a:pt x="59" y="113"/>
                    </a:lnTo>
                    <a:lnTo>
                      <a:pt x="59" y="105"/>
                    </a:lnTo>
                    <a:lnTo>
                      <a:pt x="59" y="88"/>
                    </a:lnTo>
                    <a:lnTo>
                      <a:pt x="59" y="61"/>
                    </a:lnTo>
                    <a:lnTo>
                      <a:pt x="68" y="70"/>
                    </a:lnTo>
                    <a:lnTo>
                      <a:pt x="78" y="61"/>
                    </a:lnTo>
                    <a:lnTo>
                      <a:pt x="78" y="26"/>
                    </a:lnTo>
                    <a:lnTo>
                      <a:pt x="78" y="18"/>
                    </a:lnTo>
                    <a:lnTo>
                      <a:pt x="78" y="0"/>
                    </a:lnTo>
                    <a:lnTo>
                      <a:pt x="98" y="0"/>
                    </a:lnTo>
                    <a:lnTo>
                      <a:pt x="107" y="1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03" name="Freeform 210"/>
              <p:cNvSpPr>
                <a:spLocks/>
              </p:cNvSpPr>
              <p:nvPr/>
            </p:nvSpPr>
            <p:spPr bwMode="auto">
              <a:xfrm>
                <a:off x="229" y="81"/>
                <a:ext cx="5" cy="4"/>
              </a:xfrm>
              <a:custGeom>
                <a:avLst/>
                <a:gdLst>
                  <a:gd name="T0" fmla="*/ 1 w 18"/>
                  <a:gd name="T1" fmla="*/ 1 h 26"/>
                  <a:gd name="T2" fmla="*/ 0 w 18"/>
                  <a:gd name="T3" fmla="*/ 0 h 26"/>
                  <a:gd name="T4" fmla="*/ 1 w 18"/>
                  <a:gd name="T5" fmla="*/ 1 h 2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" h="26">
                    <a:moveTo>
                      <a:pt x="18" y="26"/>
                    </a:moveTo>
                    <a:lnTo>
                      <a:pt x="0" y="0"/>
                    </a:lnTo>
                    <a:lnTo>
                      <a:pt x="18" y="2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04" name="Freeform 211"/>
              <p:cNvSpPr>
                <a:spLocks/>
              </p:cNvSpPr>
              <p:nvPr/>
            </p:nvSpPr>
            <p:spPr bwMode="auto">
              <a:xfrm>
                <a:off x="1449" y="84"/>
                <a:ext cx="9" cy="30"/>
              </a:xfrm>
              <a:custGeom>
                <a:avLst/>
                <a:gdLst>
                  <a:gd name="T0" fmla="*/ 3 w 30"/>
                  <a:gd name="T1" fmla="*/ 0 h 184"/>
                  <a:gd name="T2" fmla="*/ 3 w 30"/>
                  <a:gd name="T3" fmla="*/ 5 h 184"/>
                  <a:gd name="T4" fmla="*/ 1 w 30"/>
                  <a:gd name="T5" fmla="*/ 4 h 184"/>
                  <a:gd name="T6" fmla="*/ 0 w 30"/>
                  <a:gd name="T7" fmla="*/ 2 h 184"/>
                  <a:gd name="T8" fmla="*/ 0 w 30"/>
                  <a:gd name="T9" fmla="*/ 0 h 184"/>
                  <a:gd name="T10" fmla="*/ 2 w 30"/>
                  <a:gd name="T11" fmla="*/ 0 h 184"/>
                  <a:gd name="T12" fmla="*/ 3 w 30"/>
                  <a:gd name="T13" fmla="*/ 0 h 1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184">
                    <a:moveTo>
                      <a:pt x="30" y="8"/>
                    </a:moveTo>
                    <a:lnTo>
                      <a:pt x="30" y="184"/>
                    </a:lnTo>
                    <a:lnTo>
                      <a:pt x="10" y="148"/>
                    </a:lnTo>
                    <a:lnTo>
                      <a:pt x="0" y="95"/>
                    </a:lnTo>
                    <a:lnTo>
                      <a:pt x="0" y="8"/>
                    </a:lnTo>
                    <a:lnTo>
                      <a:pt x="21" y="0"/>
                    </a:lnTo>
                    <a:lnTo>
                      <a:pt x="30" y="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05" name="Freeform 212"/>
              <p:cNvSpPr>
                <a:spLocks/>
              </p:cNvSpPr>
              <p:nvPr/>
            </p:nvSpPr>
            <p:spPr bwMode="auto">
              <a:xfrm>
                <a:off x="1501" y="85"/>
                <a:ext cx="5" cy="29"/>
              </a:xfrm>
              <a:custGeom>
                <a:avLst/>
                <a:gdLst>
                  <a:gd name="T0" fmla="*/ 1 w 20"/>
                  <a:gd name="T1" fmla="*/ 4 h 176"/>
                  <a:gd name="T2" fmla="*/ 1 w 20"/>
                  <a:gd name="T3" fmla="*/ 5 h 176"/>
                  <a:gd name="T4" fmla="*/ 0 w 20"/>
                  <a:gd name="T5" fmla="*/ 4 h 176"/>
                  <a:gd name="T6" fmla="*/ 0 w 20"/>
                  <a:gd name="T7" fmla="*/ 0 h 176"/>
                  <a:gd name="T8" fmla="*/ 1 w 20"/>
                  <a:gd name="T9" fmla="*/ 0 h 176"/>
                  <a:gd name="T10" fmla="*/ 1 w 20"/>
                  <a:gd name="T11" fmla="*/ 0 h 176"/>
                  <a:gd name="T12" fmla="*/ 1 w 20"/>
                  <a:gd name="T13" fmla="*/ 4 h 1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176">
                    <a:moveTo>
                      <a:pt x="20" y="166"/>
                    </a:moveTo>
                    <a:lnTo>
                      <a:pt x="9" y="176"/>
                    </a:lnTo>
                    <a:lnTo>
                      <a:pt x="0" y="166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20" y="9"/>
                    </a:lnTo>
                    <a:lnTo>
                      <a:pt x="20" y="16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06" name="Freeform 213"/>
              <p:cNvSpPr>
                <a:spLocks/>
              </p:cNvSpPr>
              <p:nvPr/>
            </p:nvSpPr>
            <p:spPr bwMode="auto">
              <a:xfrm>
                <a:off x="1187" y="87"/>
                <a:ext cx="57" cy="27"/>
              </a:xfrm>
              <a:custGeom>
                <a:avLst/>
                <a:gdLst>
                  <a:gd name="T0" fmla="*/ 17 w 192"/>
                  <a:gd name="T1" fmla="*/ 0 h 167"/>
                  <a:gd name="T2" fmla="*/ 3 w 192"/>
                  <a:gd name="T3" fmla="*/ 2 h 167"/>
                  <a:gd name="T4" fmla="*/ 6 w 192"/>
                  <a:gd name="T5" fmla="*/ 3 h 167"/>
                  <a:gd name="T6" fmla="*/ 9 w 192"/>
                  <a:gd name="T7" fmla="*/ 4 h 167"/>
                  <a:gd name="T8" fmla="*/ 14 w 192"/>
                  <a:gd name="T9" fmla="*/ 4 h 167"/>
                  <a:gd name="T10" fmla="*/ 17 w 192"/>
                  <a:gd name="T11" fmla="*/ 4 h 167"/>
                  <a:gd name="T12" fmla="*/ 13 w 192"/>
                  <a:gd name="T13" fmla="*/ 4 h 167"/>
                  <a:gd name="T14" fmla="*/ 9 w 192"/>
                  <a:gd name="T15" fmla="*/ 4 h 167"/>
                  <a:gd name="T16" fmla="*/ 4 w 192"/>
                  <a:gd name="T17" fmla="*/ 3 h 167"/>
                  <a:gd name="T18" fmla="*/ 0 w 192"/>
                  <a:gd name="T19" fmla="*/ 2 h 167"/>
                  <a:gd name="T20" fmla="*/ 4 w 192"/>
                  <a:gd name="T21" fmla="*/ 2 h 167"/>
                  <a:gd name="T22" fmla="*/ 8 w 192"/>
                  <a:gd name="T23" fmla="*/ 1 h 167"/>
                  <a:gd name="T24" fmla="*/ 16 w 192"/>
                  <a:gd name="T25" fmla="*/ 0 h 167"/>
                  <a:gd name="T26" fmla="*/ 17 w 192"/>
                  <a:gd name="T27" fmla="*/ 0 h 16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92" h="167">
                    <a:moveTo>
                      <a:pt x="192" y="10"/>
                    </a:moveTo>
                    <a:lnTo>
                      <a:pt x="37" y="88"/>
                    </a:lnTo>
                    <a:lnTo>
                      <a:pt x="66" y="123"/>
                    </a:lnTo>
                    <a:lnTo>
                      <a:pt x="96" y="140"/>
                    </a:lnTo>
                    <a:lnTo>
                      <a:pt x="162" y="167"/>
                    </a:lnTo>
                    <a:lnTo>
                      <a:pt x="192" y="167"/>
                    </a:lnTo>
                    <a:lnTo>
                      <a:pt x="144" y="157"/>
                    </a:lnTo>
                    <a:lnTo>
                      <a:pt x="96" y="140"/>
                    </a:lnTo>
                    <a:lnTo>
                      <a:pt x="48" y="123"/>
                    </a:lnTo>
                    <a:lnTo>
                      <a:pt x="0" y="88"/>
                    </a:lnTo>
                    <a:lnTo>
                      <a:pt x="48" y="61"/>
                    </a:lnTo>
                    <a:lnTo>
                      <a:pt x="87" y="35"/>
                    </a:lnTo>
                    <a:lnTo>
                      <a:pt x="183" y="0"/>
                    </a:lnTo>
                    <a:lnTo>
                      <a:pt x="192" y="1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07" name="Freeform 214"/>
              <p:cNvSpPr>
                <a:spLocks/>
              </p:cNvSpPr>
              <p:nvPr/>
            </p:nvSpPr>
            <p:spPr bwMode="auto">
              <a:xfrm>
                <a:off x="162" y="91"/>
                <a:ext cx="4" cy="6"/>
              </a:xfrm>
              <a:custGeom>
                <a:avLst/>
                <a:gdLst>
                  <a:gd name="T0" fmla="*/ 2 w 9"/>
                  <a:gd name="T1" fmla="*/ 1 h 35"/>
                  <a:gd name="T2" fmla="*/ 0 w 9"/>
                  <a:gd name="T3" fmla="*/ 1 h 35"/>
                  <a:gd name="T4" fmla="*/ 0 w 9"/>
                  <a:gd name="T5" fmla="*/ 0 h 35"/>
                  <a:gd name="T6" fmla="*/ 2 w 9"/>
                  <a:gd name="T7" fmla="*/ 1 h 35"/>
                  <a:gd name="T8" fmla="*/ 2 w 9"/>
                  <a:gd name="T9" fmla="*/ 1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35">
                    <a:moveTo>
                      <a:pt x="9" y="35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9" y="17"/>
                    </a:lnTo>
                    <a:lnTo>
                      <a:pt x="9" y="3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08" name="Freeform 215"/>
              <p:cNvSpPr>
                <a:spLocks/>
              </p:cNvSpPr>
              <p:nvPr/>
            </p:nvSpPr>
            <p:spPr bwMode="auto">
              <a:xfrm>
                <a:off x="260" y="89"/>
                <a:ext cx="927" cy="7"/>
              </a:xfrm>
              <a:custGeom>
                <a:avLst/>
                <a:gdLst>
                  <a:gd name="T0" fmla="*/ 272 w 3109"/>
                  <a:gd name="T1" fmla="*/ 0 h 35"/>
                  <a:gd name="T2" fmla="*/ 276 w 3109"/>
                  <a:gd name="T3" fmla="*/ 1 h 35"/>
                  <a:gd name="T4" fmla="*/ 275 w 3109"/>
                  <a:gd name="T5" fmla="*/ 1 h 35"/>
                  <a:gd name="T6" fmla="*/ 268 w 3109"/>
                  <a:gd name="T7" fmla="*/ 1 h 35"/>
                  <a:gd name="T8" fmla="*/ 262 w 3109"/>
                  <a:gd name="T9" fmla="*/ 1 h 35"/>
                  <a:gd name="T10" fmla="*/ 254 w 3109"/>
                  <a:gd name="T11" fmla="*/ 1 h 35"/>
                  <a:gd name="T12" fmla="*/ 245 w 3109"/>
                  <a:gd name="T13" fmla="*/ 1 h 35"/>
                  <a:gd name="T14" fmla="*/ 237 w 3109"/>
                  <a:gd name="T15" fmla="*/ 1 h 35"/>
                  <a:gd name="T16" fmla="*/ 226 w 3109"/>
                  <a:gd name="T17" fmla="*/ 1 h 35"/>
                  <a:gd name="T18" fmla="*/ 206 w 3109"/>
                  <a:gd name="T19" fmla="*/ 1 h 35"/>
                  <a:gd name="T20" fmla="*/ 184 w 3109"/>
                  <a:gd name="T21" fmla="*/ 1 h 35"/>
                  <a:gd name="T22" fmla="*/ 161 w 3109"/>
                  <a:gd name="T23" fmla="*/ 1 h 35"/>
                  <a:gd name="T24" fmla="*/ 115 w 3109"/>
                  <a:gd name="T25" fmla="*/ 1 h 35"/>
                  <a:gd name="T26" fmla="*/ 93 w 3109"/>
                  <a:gd name="T27" fmla="*/ 1 h 35"/>
                  <a:gd name="T28" fmla="*/ 71 w 3109"/>
                  <a:gd name="T29" fmla="*/ 1 h 35"/>
                  <a:gd name="T30" fmla="*/ 52 w 3109"/>
                  <a:gd name="T31" fmla="*/ 1 h 35"/>
                  <a:gd name="T32" fmla="*/ 44 w 3109"/>
                  <a:gd name="T33" fmla="*/ 1 h 35"/>
                  <a:gd name="T34" fmla="*/ 36 w 3109"/>
                  <a:gd name="T35" fmla="*/ 1 h 35"/>
                  <a:gd name="T36" fmla="*/ 28 w 3109"/>
                  <a:gd name="T37" fmla="*/ 1 h 35"/>
                  <a:gd name="T38" fmla="*/ 21 w 3109"/>
                  <a:gd name="T39" fmla="*/ 1 h 35"/>
                  <a:gd name="T40" fmla="*/ 16 w 3109"/>
                  <a:gd name="T41" fmla="*/ 1 h 35"/>
                  <a:gd name="T42" fmla="*/ 10 w 3109"/>
                  <a:gd name="T43" fmla="*/ 1 h 35"/>
                  <a:gd name="T44" fmla="*/ 7 w 3109"/>
                  <a:gd name="T45" fmla="*/ 1 h 35"/>
                  <a:gd name="T46" fmla="*/ 3 w 3109"/>
                  <a:gd name="T47" fmla="*/ 1 h 35"/>
                  <a:gd name="T48" fmla="*/ 1 w 3109"/>
                  <a:gd name="T49" fmla="*/ 1 h 35"/>
                  <a:gd name="T50" fmla="*/ 1 w 3109"/>
                  <a:gd name="T51" fmla="*/ 1 h 35"/>
                  <a:gd name="T52" fmla="*/ 0 w 3109"/>
                  <a:gd name="T53" fmla="*/ 1 h 35"/>
                  <a:gd name="T54" fmla="*/ 1 w 3109"/>
                  <a:gd name="T55" fmla="*/ 0 h 35"/>
                  <a:gd name="T56" fmla="*/ 1 w 3109"/>
                  <a:gd name="T57" fmla="*/ 0 h 35"/>
                  <a:gd name="T58" fmla="*/ 3 w 3109"/>
                  <a:gd name="T59" fmla="*/ 0 h 35"/>
                  <a:gd name="T60" fmla="*/ 7 w 3109"/>
                  <a:gd name="T61" fmla="*/ 0 h 35"/>
                  <a:gd name="T62" fmla="*/ 12 w 3109"/>
                  <a:gd name="T63" fmla="*/ 0 h 35"/>
                  <a:gd name="T64" fmla="*/ 19 w 3109"/>
                  <a:gd name="T65" fmla="*/ 0 h 35"/>
                  <a:gd name="T66" fmla="*/ 26 w 3109"/>
                  <a:gd name="T67" fmla="*/ 0 h 35"/>
                  <a:gd name="T68" fmla="*/ 33 w 3109"/>
                  <a:gd name="T69" fmla="*/ 0 h 35"/>
                  <a:gd name="T70" fmla="*/ 43 w 3109"/>
                  <a:gd name="T71" fmla="*/ 0 h 35"/>
                  <a:gd name="T72" fmla="*/ 53 w 3109"/>
                  <a:gd name="T73" fmla="*/ 0 h 35"/>
                  <a:gd name="T74" fmla="*/ 64 w 3109"/>
                  <a:gd name="T75" fmla="*/ 0 h 35"/>
                  <a:gd name="T76" fmla="*/ 86 w 3109"/>
                  <a:gd name="T77" fmla="*/ 0 h 35"/>
                  <a:gd name="T78" fmla="*/ 111 w 3109"/>
                  <a:gd name="T79" fmla="*/ 0 h 35"/>
                  <a:gd name="T80" fmla="*/ 137 w 3109"/>
                  <a:gd name="T81" fmla="*/ 0 h 35"/>
                  <a:gd name="T82" fmla="*/ 161 w 3109"/>
                  <a:gd name="T83" fmla="*/ 0 h 35"/>
                  <a:gd name="T84" fmla="*/ 186 w 3109"/>
                  <a:gd name="T85" fmla="*/ 0 h 35"/>
                  <a:gd name="T86" fmla="*/ 208 w 3109"/>
                  <a:gd name="T87" fmla="*/ 0 h 35"/>
                  <a:gd name="T88" fmla="*/ 220 w 3109"/>
                  <a:gd name="T89" fmla="*/ 0 h 35"/>
                  <a:gd name="T90" fmla="*/ 229 w 3109"/>
                  <a:gd name="T91" fmla="*/ 0 h 35"/>
                  <a:gd name="T92" fmla="*/ 239 w 3109"/>
                  <a:gd name="T93" fmla="*/ 0 h 35"/>
                  <a:gd name="T94" fmla="*/ 247 w 3109"/>
                  <a:gd name="T95" fmla="*/ 0 h 35"/>
                  <a:gd name="T96" fmla="*/ 254 w 3109"/>
                  <a:gd name="T97" fmla="*/ 0 h 35"/>
                  <a:gd name="T98" fmla="*/ 260 w 3109"/>
                  <a:gd name="T99" fmla="*/ 0 h 35"/>
                  <a:gd name="T100" fmla="*/ 265 w 3109"/>
                  <a:gd name="T101" fmla="*/ 0 h 35"/>
                  <a:gd name="T102" fmla="*/ 268 w 3109"/>
                  <a:gd name="T103" fmla="*/ 0 h 35"/>
                  <a:gd name="T104" fmla="*/ 271 w 3109"/>
                  <a:gd name="T105" fmla="*/ 0 h 35"/>
                  <a:gd name="T106" fmla="*/ 272 w 3109"/>
                  <a:gd name="T107" fmla="*/ 0 h 3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3109" h="35">
                    <a:moveTo>
                      <a:pt x="3059" y="0"/>
                    </a:moveTo>
                    <a:lnTo>
                      <a:pt x="3109" y="17"/>
                    </a:lnTo>
                    <a:lnTo>
                      <a:pt x="3088" y="25"/>
                    </a:lnTo>
                    <a:lnTo>
                      <a:pt x="3020" y="25"/>
                    </a:lnTo>
                    <a:lnTo>
                      <a:pt x="2944" y="25"/>
                    </a:lnTo>
                    <a:lnTo>
                      <a:pt x="2858" y="25"/>
                    </a:lnTo>
                    <a:lnTo>
                      <a:pt x="2760" y="25"/>
                    </a:lnTo>
                    <a:lnTo>
                      <a:pt x="2664" y="25"/>
                    </a:lnTo>
                    <a:lnTo>
                      <a:pt x="2547" y="25"/>
                    </a:lnTo>
                    <a:lnTo>
                      <a:pt x="2316" y="35"/>
                    </a:lnTo>
                    <a:lnTo>
                      <a:pt x="2074" y="35"/>
                    </a:lnTo>
                    <a:lnTo>
                      <a:pt x="1814" y="35"/>
                    </a:lnTo>
                    <a:lnTo>
                      <a:pt x="1293" y="25"/>
                    </a:lnTo>
                    <a:lnTo>
                      <a:pt x="1042" y="25"/>
                    </a:lnTo>
                    <a:lnTo>
                      <a:pt x="800" y="25"/>
                    </a:lnTo>
                    <a:lnTo>
                      <a:pt x="587" y="25"/>
                    </a:lnTo>
                    <a:lnTo>
                      <a:pt x="491" y="25"/>
                    </a:lnTo>
                    <a:lnTo>
                      <a:pt x="404" y="25"/>
                    </a:lnTo>
                    <a:lnTo>
                      <a:pt x="317" y="25"/>
                    </a:lnTo>
                    <a:lnTo>
                      <a:pt x="240" y="25"/>
                    </a:lnTo>
                    <a:lnTo>
                      <a:pt x="173" y="25"/>
                    </a:lnTo>
                    <a:lnTo>
                      <a:pt x="114" y="25"/>
                    </a:lnTo>
                    <a:lnTo>
                      <a:pt x="75" y="25"/>
                    </a:lnTo>
                    <a:lnTo>
                      <a:pt x="37" y="25"/>
                    </a:lnTo>
                    <a:lnTo>
                      <a:pt x="18" y="25"/>
                    </a:lnTo>
                    <a:lnTo>
                      <a:pt x="9" y="25"/>
                    </a:lnTo>
                    <a:lnTo>
                      <a:pt x="0" y="17"/>
                    </a:lnTo>
                    <a:lnTo>
                      <a:pt x="9" y="8"/>
                    </a:lnTo>
                    <a:lnTo>
                      <a:pt x="18" y="8"/>
                    </a:lnTo>
                    <a:lnTo>
                      <a:pt x="37" y="8"/>
                    </a:lnTo>
                    <a:lnTo>
                      <a:pt x="75" y="8"/>
                    </a:lnTo>
                    <a:lnTo>
                      <a:pt x="135" y="8"/>
                    </a:lnTo>
                    <a:lnTo>
                      <a:pt x="210" y="0"/>
                    </a:lnTo>
                    <a:lnTo>
                      <a:pt x="288" y="0"/>
                    </a:lnTo>
                    <a:lnTo>
                      <a:pt x="375" y="0"/>
                    </a:lnTo>
                    <a:lnTo>
                      <a:pt x="482" y="0"/>
                    </a:lnTo>
                    <a:lnTo>
                      <a:pt x="598" y="0"/>
                    </a:lnTo>
                    <a:lnTo>
                      <a:pt x="713" y="0"/>
                    </a:lnTo>
                    <a:lnTo>
                      <a:pt x="973" y="0"/>
                    </a:lnTo>
                    <a:lnTo>
                      <a:pt x="1245" y="0"/>
                    </a:lnTo>
                    <a:lnTo>
                      <a:pt x="1535" y="0"/>
                    </a:lnTo>
                    <a:lnTo>
                      <a:pt x="1814" y="0"/>
                    </a:lnTo>
                    <a:lnTo>
                      <a:pt x="2095" y="0"/>
                    </a:lnTo>
                    <a:lnTo>
                      <a:pt x="2346" y="0"/>
                    </a:lnTo>
                    <a:lnTo>
                      <a:pt x="2471" y="0"/>
                    </a:lnTo>
                    <a:lnTo>
                      <a:pt x="2577" y="0"/>
                    </a:lnTo>
                    <a:lnTo>
                      <a:pt x="2684" y="0"/>
                    </a:lnTo>
                    <a:lnTo>
                      <a:pt x="2780" y="0"/>
                    </a:lnTo>
                    <a:lnTo>
                      <a:pt x="2858" y="0"/>
                    </a:lnTo>
                    <a:lnTo>
                      <a:pt x="2924" y="0"/>
                    </a:lnTo>
                    <a:lnTo>
                      <a:pt x="2983" y="0"/>
                    </a:lnTo>
                    <a:lnTo>
                      <a:pt x="3020" y="0"/>
                    </a:lnTo>
                    <a:lnTo>
                      <a:pt x="3050" y="0"/>
                    </a:lnTo>
                    <a:lnTo>
                      <a:pt x="3059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09" name="Freeform 216"/>
              <p:cNvSpPr>
                <a:spLocks/>
              </p:cNvSpPr>
              <p:nvPr/>
            </p:nvSpPr>
            <p:spPr bwMode="auto">
              <a:xfrm>
                <a:off x="1409" y="92"/>
                <a:ext cx="31" cy="18"/>
              </a:xfrm>
              <a:custGeom>
                <a:avLst/>
                <a:gdLst>
                  <a:gd name="T0" fmla="*/ 9 w 105"/>
                  <a:gd name="T1" fmla="*/ 3 h 105"/>
                  <a:gd name="T2" fmla="*/ 6 w 105"/>
                  <a:gd name="T3" fmla="*/ 3 h 105"/>
                  <a:gd name="T4" fmla="*/ 3 w 105"/>
                  <a:gd name="T5" fmla="*/ 3 h 105"/>
                  <a:gd name="T6" fmla="*/ 1 w 105"/>
                  <a:gd name="T7" fmla="*/ 2 h 105"/>
                  <a:gd name="T8" fmla="*/ 0 w 105"/>
                  <a:gd name="T9" fmla="*/ 2 h 105"/>
                  <a:gd name="T10" fmla="*/ 0 w 105"/>
                  <a:gd name="T11" fmla="*/ 1 h 105"/>
                  <a:gd name="T12" fmla="*/ 1 w 105"/>
                  <a:gd name="T13" fmla="*/ 1 h 105"/>
                  <a:gd name="T14" fmla="*/ 4 w 105"/>
                  <a:gd name="T15" fmla="*/ 0 h 105"/>
                  <a:gd name="T16" fmla="*/ 9 w 105"/>
                  <a:gd name="T17" fmla="*/ 0 h 105"/>
                  <a:gd name="T18" fmla="*/ 9 w 105"/>
                  <a:gd name="T19" fmla="*/ 3 h 10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5" h="105">
                    <a:moveTo>
                      <a:pt x="105" y="105"/>
                    </a:moveTo>
                    <a:lnTo>
                      <a:pt x="68" y="105"/>
                    </a:lnTo>
                    <a:lnTo>
                      <a:pt x="38" y="88"/>
                    </a:lnTo>
                    <a:lnTo>
                      <a:pt x="18" y="70"/>
                    </a:lnTo>
                    <a:lnTo>
                      <a:pt x="0" y="53"/>
                    </a:lnTo>
                    <a:lnTo>
                      <a:pt x="0" y="43"/>
                    </a:lnTo>
                    <a:lnTo>
                      <a:pt x="18" y="26"/>
                    </a:lnTo>
                    <a:lnTo>
                      <a:pt x="48" y="8"/>
                    </a:lnTo>
                    <a:lnTo>
                      <a:pt x="105" y="0"/>
                    </a:lnTo>
                    <a:lnTo>
                      <a:pt x="105" y="10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10" name="Freeform 217"/>
              <p:cNvSpPr>
                <a:spLocks/>
              </p:cNvSpPr>
              <p:nvPr/>
            </p:nvSpPr>
            <p:spPr bwMode="auto">
              <a:xfrm>
                <a:off x="1216" y="94"/>
                <a:ext cx="68" cy="16"/>
              </a:xfrm>
              <a:custGeom>
                <a:avLst/>
                <a:gdLst>
                  <a:gd name="T0" fmla="*/ 13 w 231"/>
                  <a:gd name="T1" fmla="*/ 1 h 97"/>
                  <a:gd name="T2" fmla="*/ 15 w 231"/>
                  <a:gd name="T3" fmla="*/ 1 h 97"/>
                  <a:gd name="T4" fmla="*/ 17 w 231"/>
                  <a:gd name="T5" fmla="*/ 1 h 97"/>
                  <a:gd name="T6" fmla="*/ 18 w 231"/>
                  <a:gd name="T7" fmla="*/ 1 h 97"/>
                  <a:gd name="T8" fmla="*/ 20 w 231"/>
                  <a:gd name="T9" fmla="*/ 1 h 97"/>
                  <a:gd name="T10" fmla="*/ 17 w 231"/>
                  <a:gd name="T11" fmla="*/ 2 h 97"/>
                  <a:gd name="T12" fmla="*/ 14 w 231"/>
                  <a:gd name="T13" fmla="*/ 2 h 97"/>
                  <a:gd name="T14" fmla="*/ 12 w 231"/>
                  <a:gd name="T15" fmla="*/ 3 h 97"/>
                  <a:gd name="T16" fmla="*/ 6 w 231"/>
                  <a:gd name="T17" fmla="*/ 2 h 97"/>
                  <a:gd name="T18" fmla="*/ 0 w 231"/>
                  <a:gd name="T19" fmla="*/ 1 h 97"/>
                  <a:gd name="T20" fmla="*/ 2 w 231"/>
                  <a:gd name="T21" fmla="*/ 1 h 97"/>
                  <a:gd name="T22" fmla="*/ 6 w 231"/>
                  <a:gd name="T23" fmla="*/ 0 h 97"/>
                  <a:gd name="T24" fmla="*/ 12 w 231"/>
                  <a:gd name="T25" fmla="*/ 0 h 97"/>
                  <a:gd name="T26" fmla="*/ 13 w 231"/>
                  <a:gd name="T27" fmla="*/ 1 h 9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31" h="97">
                    <a:moveTo>
                      <a:pt x="153" y="27"/>
                    </a:moveTo>
                    <a:lnTo>
                      <a:pt x="173" y="35"/>
                    </a:lnTo>
                    <a:lnTo>
                      <a:pt x="192" y="45"/>
                    </a:lnTo>
                    <a:lnTo>
                      <a:pt x="212" y="45"/>
                    </a:lnTo>
                    <a:lnTo>
                      <a:pt x="231" y="53"/>
                    </a:lnTo>
                    <a:lnTo>
                      <a:pt x="192" y="62"/>
                    </a:lnTo>
                    <a:lnTo>
                      <a:pt x="164" y="80"/>
                    </a:lnTo>
                    <a:lnTo>
                      <a:pt x="135" y="97"/>
                    </a:lnTo>
                    <a:lnTo>
                      <a:pt x="66" y="80"/>
                    </a:lnTo>
                    <a:lnTo>
                      <a:pt x="0" y="45"/>
                    </a:lnTo>
                    <a:lnTo>
                      <a:pt x="28" y="35"/>
                    </a:lnTo>
                    <a:lnTo>
                      <a:pt x="66" y="18"/>
                    </a:lnTo>
                    <a:lnTo>
                      <a:pt x="135" y="0"/>
                    </a:lnTo>
                    <a:lnTo>
                      <a:pt x="153" y="2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11" name="Freeform 218"/>
              <p:cNvSpPr>
                <a:spLocks/>
              </p:cNvSpPr>
              <p:nvPr/>
            </p:nvSpPr>
            <p:spPr bwMode="auto">
              <a:xfrm>
                <a:off x="137" y="100"/>
                <a:ext cx="676" cy="335"/>
              </a:xfrm>
              <a:custGeom>
                <a:avLst/>
                <a:gdLst>
                  <a:gd name="T0" fmla="*/ 185 w 2269"/>
                  <a:gd name="T1" fmla="*/ 1 h 2069"/>
                  <a:gd name="T2" fmla="*/ 191 w 2269"/>
                  <a:gd name="T3" fmla="*/ 5 h 2069"/>
                  <a:gd name="T4" fmla="*/ 197 w 2269"/>
                  <a:gd name="T5" fmla="*/ 4 h 2069"/>
                  <a:gd name="T6" fmla="*/ 169 w 2269"/>
                  <a:gd name="T7" fmla="*/ 6 h 2069"/>
                  <a:gd name="T8" fmla="*/ 107 w 2269"/>
                  <a:gd name="T9" fmla="*/ 1 h 2069"/>
                  <a:gd name="T10" fmla="*/ 128 w 2269"/>
                  <a:gd name="T11" fmla="*/ 10 h 2069"/>
                  <a:gd name="T12" fmla="*/ 110 w 2269"/>
                  <a:gd name="T13" fmla="*/ 25 h 2069"/>
                  <a:gd name="T14" fmla="*/ 110 w 2269"/>
                  <a:gd name="T15" fmla="*/ 22 h 2069"/>
                  <a:gd name="T16" fmla="*/ 100 w 2269"/>
                  <a:gd name="T17" fmla="*/ 24 h 2069"/>
                  <a:gd name="T18" fmla="*/ 99 w 2269"/>
                  <a:gd name="T19" fmla="*/ 18 h 2069"/>
                  <a:gd name="T20" fmla="*/ 123 w 2269"/>
                  <a:gd name="T21" fmla="*/ 12 h 2069"/>
                  <a:gd name="T22" fmla="*/ 121 w 2269"/>
                  <a:gd name="T23" fmla="*/ 11 h 2069"/>
                  <a:gd name="T24" fmla="*/ 111 w 2269"/>
                  <a:gd name="T25" fmla="*/ 12 h 2069"/>
                  <a:gd name="T26" fmla="*/ 116 w 2269"/>
                  <a:gd name="T27" fmla="*/ 12 h 2069"/>
                  <a:gd name="T28" fmla="*/ 103 w 2269"/>
                  <a:gd name="T29" fmla="*/ 16 h 2069"/>
                  <a:gd name="T30" fmla="*/ 80 w 2269"/>
                  <a:gd name="T31" fmla="*/ 16 h 2069"/>
                  <a:gd name="T32" fmla="*/ 69 w 2269"/>
                  <a:gd name="T33" fmla="*/ 11 h 2069"/>
                  <a:gd name="T34" fmla="*/ 83 w 2269"/>
                  <a:gd name="T35" fmla="*/ 5 h 2069"/>
                  <a:gd name="T36" fmla="*/ 107 w 2269"/>
                  <a:gd name="T37" fmla="*/ 6 h 2069"/>
                  <a:gd name="T38" fmla="*/ 104 w 2269"/>
                  <a:gd name="T39" fmla="*/ 10 h 2069"/>
                  <a:gd name="T40" fmla="*/ 104 w 2269"/>
                  <a:gd name="T41" fmla="*/ 3 h 2069"/>
                  <a:gd name="T42" fmla="*/ 63 w 2269"/>
                  <a:gd name="T43" fmla="*/ 11 h 2069"/>
                  <a:gd name="T44" fmla="*/ 56 w 2269"/>
                  <a:gd name="T45" fmla="*/ 18 h 2069"/>
                  <a:gd name="T46" fmla="*/ 11 w 2269"/>
                  <a:gd name="T47" fmla="*/ 23 h 2069"/>
                  <a:gd name="T48" fmla="*/ 28 w 2269"/>
                  <a:gd name="T49" fmla="*/ 31 h 2069"/>
                  <a:gd name="T50" fmla="*/ 23 w 2269"/>
                  <a:gd name="T51" fmla="*/ 28 h 2069"/>
                  <a:gd name="T52" fmla="*/ 17 w 2269"/>
                  <a:gd name="T53" fmla="*/ 24 h 2069"/>
                  <a:gd name="T54" fmla="*/ 33 w 2269"/>
                  <a:gd name="T55" fmla="*/ 22 h 2069"/>
                  <a:gd name="T56" fmla="*/ 50 w 2269"/>
                  <a:gd name="T57" fmla="*/ 22 h 2069"/>
                  <a:gd name="T58" fmla="*/ 58 w 2269"/>
                  <a:gd name="T59" fmla="*/ 26 h 2069"/>
                  <a:gd name="T60" fmla="*/ 52 w 2269"/>
                  <a:gd name="T61" fmla="*/ 30 h 2069"/>
                  <a:gd name="T62" fmla="*/ 32 w 2269"/>
                  <a:gd name="T63" fmla="*/ 33 h 2069"/>
                  <a:gd name="T64" fmla="*/ 61 w 2269"/>
                  <a:gd name="T65" fmla="*/ 30 h 2069"/>
                  <a:gd name="T66" fmla="*/ 74 w 2269"/>
                  <a:gd name="T67" fmla="*/ 27 h 2069"/>
                  <a:gd name="T68" fmla="*/ 86 w 2269"/>
                  <a:gd name="T69" fmla="*/ 32 h 2069"/>
                  <a:gd name="T70" fmla="*/ 86 w 2269"/>
                  <a:gd name="T71" fmla="*/ 28 h 2069"/>
                  <a:gd name="T72" fmla="*/ 17 w 2269"/>
                  <a:gd name="T73" fmla="*/ 33 h 2069"/>
                  <a:gd name="T74" fmla="*/ 11 w 2269"/>
                  <a:gd name="T75" fmla="*/ 33 h 2069"/>
                  <a:gd name="T76" fmla="*/ 9 w 2269"/>
                  <a:gd name="T77" fmla="*/ 51 h 2069"/>
                  <a:gd name="T78" fmla="*/ 15 w 2269"/>
                  <a:gd name="T79" fmla="*/ 52 h 2069"/>
                  <a:gd name="T80" fmla="*/ 20 w 2269"/>
                  <a:gd name="T81" fmla="*/ 54 h 2069"/>
                  <a:gd name="T82" fmla="*/ 11 w 2269"/>
                  <a:gd name="T83" fmla="*/ 48 h 2069"/>
                  <a:gd name="T84" fmla="*/ 0 w 2269"/>
                  <a:gd name="T85" fmla="*/ 43 h 2069"/>
                  <a:gd name="T86" fmla="*/ 13 w 2269"/>
                  <a:gd name="T87" fmla="*/ 42 h 2069"/>
                  <a:gd name="T88" fmla="*/ 17 w 2269"/>
                  <a:gd name="T89" fmla="*/ 45 h 2069"/>
                  <a:gd name="T90" fmla="*/ 2 w 2269"/>
                  <a:gd name="T91" fmla="*/ 28 h 2069"/>
                  <a:gd name="T92" fmla="*/ 15 w 2269"/>
                  <a:gd name="T93" fmla="*/ 17 h 2069"/>
                  <a:gd name="T94" fmla="*/ 7 w 2269"/>
                  <a:gd name="T95" fmla="*/ 11 h 2069"/>
                  <a:gd name="T96" fmla="*/ 17 w 2269"/>
                  <a:gd name="T97" fmla="*/ 12 h 2069"/>
                  <a:gd name="T98" fmla="*/ 40 w 2269"/>
                  <a:gd name="T99" fmla="*/ 16 h 2069"/>
                  <a:gd name="T100" fmla="*/ 59 w 2269"/>
                  <a:gd name="T101" fmla="*/ 10 h 2069"/>
                  <a:gd name="T102" fmla="*/ 42 w 2269"/>
                  <a:gd name="T103" fmla="*/ 6 h 2069"/>
                  <a:gd name="T104" fmla="*/ 36 w 2269"/>
                  <a:gd name="T105" fmla="*/ 5 h 2069"/>
                  <a:gd name="T106" fmla="*/ 63 w 2269"/>
                  <a:gd name="T107" fmla="*/ 3 h 2069"/>
                  <a:gd name="T108" fmla="*/ 73 w 2269"/>
                  <a:gd name="T109" fmla="*/ 3 h 2069"/>
                  <a:gd name="T110" fmla="*/ 147 w 2269"/>
                  <a:gd name="T111" fmla="*/ 6 h 2069"/>
                  <a:gd name="T112" fmla="*/ 161 w 2269"/>
                  <a:gd name="T113" fmla="*/ 2 h 2069"/>
                  <a:gd name="T114" fmla="*/ 137 w 2269"/>
                  <a:gd name="T115" fmla="*/ 2 h 206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269" h="2069">
                    <a:moveTo>
                      <a:pt x="1892" y="45"/>
                    </a:moveTo>
                    <a:lnTo>
                      <a:pt x="1912" y="79"/>
                    </a:lnTo>
                    <a:lnTo>
                      <a:pt x="1912" y="114"/>
                    </a:lnTo>
                    <a:lnTo>
                      <a:pt x="1882" y="184"/>
                    </a:lnTo>
                    <a:lnTo>
                      <a:pt x="1892" y="192"/>
                    </a:lnTo>
                    <a:lnTo>
                      <a:pt x="1912" y="192"/>
                    </a:lnTo>
                    <a:lnTo>
                      <a:pt x="1951" y="114"/>
                    </a:lnTo>
                    <a:lnTo>
                      <a:pt x="1979" y="79"/>
                    </a:lnTo>
                    <a:lnTo>
                      <a:pt x="2027" y="45"/>
                    </a:lnTo>
                    <a:lnTo>
                      <a:pt x="2086" y="27"/>
                    </a:lnTo>
                    <a:lnTo>
                      <a:pt x="2134" y="27"/>
                    </a:lnTo>
                    <a:lnTo>
                      <a:pt x="2182" y="35"/>
                    </a:lnTo>
                    <a:lnTo>
                      <a:pt x="2239" y="62"/>
                    </a:lnTo>
                    <a:lnTo>
                      <a:pt x="2259" y="79"/>
                    </a:lnTo>
                    <a:lnTo>
                      <a:pt x="2269" y="105"/>
                    </a:lnTo>
                    <a:lnTo>
                      <a:pt x="2269" y="157"/>
                    </a:lnTo>
                    <a:lnTo>
                      <a:pt x="2259" y="175"/>
                    </a:lnTo>
                    <a:lnTo>
                      <a:pt x="2230" y="184"/>
                    </a:lnTo>
                    <a:lnTo>
                      <a:pt x="2182" y="192"/>
                    </a:lnTo>
                    <a:lnTo>
                      <a:pt x="2152" y="184"/>
                    </a:lnTo>
                    <a:lnTo>
                      <a:pt x="2134" y="167"/>
                    </a:lnTo>
                    <a:lnTo>
                      <a:pt x="2134" y="149"/>
                    </a:lnTo>
                    <a:lnTo>
                      <a:pt x="2134" y="132"/>
                    </a:lnTo>
                    <a:lnTo>
                      <a:pt x="2143" y="124"/>
                    </a:lnTo>
                    <a:lnTo>
                      <a:pt x="2173" y="114"/>
                    </a:lnTo>
                    <a:lnTo>
                      <a:pt x="2182" y="114"/>
                    </a:lnTo>
                    <a:lnTo>
                      <a:pt x="2200" y="124"/>
                    </a:lnTo>
                    <a:lnTo>
                      <a:pt x="2211" y="132"/>
                    </a:lnTo>
                    <a:lnTo>
                      <a:pt x="2211" y="149"/>
                    </a:lnTo>
                    <a:lnTo>
                      <a:pt x="2221" y="167"/>
                    </a:lnTo>
                    <a:lnTo>
                      <a:pt x="2239" y="167"/>
                    </a:lnTo>
                    <a:lnTo>
                      <a:pt x="2250" y="132"/>
                    </a:lnTo>
                    <a:lnTo>
                      <a:pt x="2250" y="124"/>
                    </a:lnTo>
                    <a:lnTo>
                      <a:pt x="2239" y="105"/>
                    </a:lnTo>
                    <a:lnTo>
                      <a:pt x="2230" y="89"/>
                    </a:lnTo>
                    <a:lnTo>
                      <a:pt x="2200" y="79"/>
                    </a:lnTo>
                    <a:lnTo>
                      <a:pt x="2143" y="79"/>
                    </a:lnTo>
                    <a:lnTo>
                      <a:pt x="2095" y="105"/>
                    </a:lnTo>
                    <a:lnTo>
                      <a:pt x="1999" y="157"/>
                    </a:lnTo>
                    <a:lnTo>
                      <a:pt x="1901" y="219"/>
                    </a:lnTo>
                    <a:lnTo>
                      <a:pt x="1853" y="245"/>
                    </a:lnTo>
                    <a:lnTo>
                      <a:pt x="1796" y="254"/>
                    </a:lnTo>
                    <a:lnTo>
                      <a:pt x="1727" y="254"/>
                    </a:lnTo>
                    <a:lnTo>
                      <a:pt x="1661" y="245"/>
                    </a:lnTo>
                    <a:lnTo>
                      <a:pt x="1592" y="227"/>
                    </a:lnTo>
                    <a:lnTo>
                      <a:pt x="1526" y="192"/>
                    </a:lnTo>
                    <a:lnTo>
                      <a:pt x="1293" y="62"/>
                    </a:lnTo>
                    <a:lnTo>
                      <a:pt x="1254" y="45"/>
                    </a:lnTo>
                    <a:lnTo>
                      <a:pt x="1227" y="45"/>
                    </a:lnTo>
                    <a:lnTo>
                      <a:pt x="1206" y="45"/>
                    </a:lnTo>
                    <a:lnTo>
                      <a:pt x="1206" y="53"/>
                    </a:lnTo>
                    <a:lnTo>
                      <a:pt x="1206" y="62"/>
                    </a:lnTo>
                    <a:lnTo>
                      <a:pt x="1216" y="70"/>
                    </a:lnTo>
                    <a:lnTo>
                      <a:pt x="1264" y="79"/>
                    </a:lnTo>
                    <a:lnTo>
                      <a:pt x="1302" y="105"/>
                    </a:lnTo>
                    <a:lnTo>
                      <a:pt x="1371" y="157"/>
                    </a:lnTo>
                    <a:lnTo>
                      <a:pt x="1410" y="210"/>
                    </a:lnTo>
                    <a:lnTo>
                      <a:pt x="1439" y="271"/>
                    </a:lnTo>
                    <a:lnTo>
                      <a:pt x="1448" y="332"/>
                    </a:lnTo>
                    <a:lnTo>
                      <a:pt x="1448" y="394"/>
                    </a:lnTo>
                    <a:lnTo>
                      <a:pt x="1419" y="473"/>
                    </a:lnTo>
                    <a:lnTo>
                      <a:pt x="1371" y="533"/>
                    </a:lnTo>
                    <a:lnTo>
                      <a:pt x="1284" y="655"/>
                    </a:lnTo>
                    <a:lnTo>
                      <a:pt x="1188" y="760"/>
                    </a:lnTo>
                    <a:lnTo>
                      <a:pt x="1158" y="830"/>
                    </a:lnTo>
                    <a:lnTo>
                      <a:pt x="1158" y="865"/>
                    </a:lnTo>
                    <a:lnTo>
                      <a:pt x="1168" y="900"/>
                    </a:lnTo>
                    <a:lnTo>
                      <a:pt x="1197" y="925"/>
                    </a:lnTo>
                    <a:lnTo>
                      <a:pt x="1216" y="943"/>
                    </a:lnTo>
                    <a:lnTo>
                      <a:pt x="1236" y="943"/>
                    </a:lnTo>
                    <a:lnTo>
                      <a:pt x="1264" y="935"/>
                    </a:lnTo>
                    <a:lnTo>
                      <a:pt x="1275" y="917"/>
                    </a:lnTo>
                    <a:lnTo>
                      <a:pt x="1275" y="908"/>
                    </a:lnTo>
                    <a:lnTo>
                      <a:pt x="1275" y="900"/>
                    </a:lnTo>
                    <a:lnTo>
                      <a:pt x="1245" y="900"/>
                    </a:lnTo>
                    <a:lnTo>
                      <a:pt x="1227" y="900"/>
                    </a:lnTo>
                    <a:lnTo>
                      <a:pt x="1216" y="892"/>
                    </a:lnTo>
                    <a:lnTo>
                      <a:pt x="1216" y="882"/>
                    </a:lnTo>
                    <a:lnTo>
                      <a:pt x="1216" y="857"/>
                    </a:lnTo>
                    <a:lnTo>
                      <a:pt x="1236" y="838"/>
                    </a:lnTo>
                    <a:lnTo>
                      <a:pt x="1254" y="838"/>
                    </a:lnTo>
                    <a:lnTo>
                      <a:pt x="1275" y="847"/>
                    </a:lnTo>
                    <a:lnTo>
                      <a:pt x="1302" y="873"/>
                    </a:lnTo>
                    <a:lnTo>
                      <a:pt x="1302" y="917"/>
                    </a:lnTo>
                    <a:lnTo>
                      <a:pt x="1293" y="925"/>
                    </a:lnTo>
                    <a:lnTo>
                      <a:pt x="1275" y="952"/>
                    </a:lnTo>
                    <a:lnTo>
                      <a:pt x="1236" y="970"/>
                    </a:lnTo>
                    <a:lnTo>
                      <a:pt x="1206" y="970"/>
                    </a:lnTo>
                    <a:lnTo>
                      <a:pt x="1188" y="970"/>
                    </a:lnTo>
                    <a:lnTo>
                      <a:pt x="1129" y="925"/>
                    </a:lnTo>
                    <a:lnTo>
                      <a:pt x="1081" y="882"/>
                    </a:lnTo>
                    <a:lnTo>
                      <a:pt x="1081" y="830"/>
                    </a:lnTo>
                    <a:lnTo>
                      <a:pt x="1090" y="803"/>
                    </a:lnTo>
                    <a:lnTo>
                      <a:pt x="1110" y="778"/>
                    </a:lnTo>
                    <a:lnTo>
                      <a:pt x="1129" y="760"/>
                    </a:lnTo>
                    <a:lnTo>
                      <a:pt x="1129" y="751"/>
                    </a:lnTo>
                    <a:lnTo>
                      <a:pt x="1110" y="743"/>
                    </a:lnTo>
                    <a:lnTo>
                      <a:pt x="1090" y="743"/>
                    </a:lnTo>
                    <a:lnTo>
                      <a:pt x="1081" y="733"/>
                    </a:lnTo>
                    <a:lnTo>
                      <a:pt x="1110" y="700"/>
                    </a:lnTo>
                    <a:lnTo>
                      <a:pt x="1140" y="681"/>
                    </a:lnTo>
                    <a:lnTo>
                      <a:pt x="1216" y="646"/>
                    </a:lnTo>
                    <a:lnTo>
                      <a:pt x="1245" y="619"/>
                    </a:lnTo>
                    <a:lnTo>
                      <a:pt x="1254" y="603"/>
                    </a:lnTo>
                    <a:lnTo>
                      <a:pt x="1254" y="576"/>
                    </a:lnTo>
                    <a:lnTo>
                      <a:pt x="1314" y="559"/>
                    </a:lnTo>
                    <a:lnTo>
                      <a:pt x="1341" y="541"/>
                    </a:lnTo>
                    <a:lnTo>
                      <a:pt x="1350" y="516"/>
                    </a:lnTo>
                    <a:lnTo>
                      <a:pt x="1350" y="473"/>
                    </a:lnTo>
                    <a:lnTo>
                      <a:pt x="1389" y="454"/>
                    </a:lnTo>
                    <a:lnTo>
                      <a:pt x="1410" y="411"/>
                    </a:lnTo>
                    <a:lnTo>
                      <a:pt x="1410" y="376"/>
                    </a:lnTo>
                    <a:lnTo>
                      <a:pt x="1389" y="349"/>
                    </a:lnTo>
                    <a:lnTo>
                      <a:pt x="1371" y="341"/>
                    </a:lnTo>
                    <a:lnTo>
                      <a:pt x="1350" y="349"/>
                    </a:lnTo>
                    <a:lnTo>
                      <a:pt x="1350" y="367"/>
                    </a:lnTo>
                    <a:lnTo>
                      <a:pt x="1371" y="384"/>
                    </a:lnTo>
                    <a:lnTo>
                      <a:pt x="1380" y="394"/>
                    </a:lnTo>
                    <a:lnTo>
                      <a:pt x="1371" y="419"/>
                    </a:lnTo>
                    <a:lnTo>
                      <a:pt x="1362" y="427"/>
                    </a:lnTo>
                    <a:lnTo>
                      <a:pt x="1350" y="437"/>
                    </a:lnTo>
                    <a:lnTo>
                      <a:pt x="1332" y="437"/>
                    </a:lnTo>
                    <a:lnTo>
                      <a:pt x="1302" y="446"/>
                    </a:lnTo>
                    <a:lnTo>
                      <a:pt x="1302" y="463"/>
                    </a:lnTo>
                    <a:lnTo>
                      <a:pt x="1293" y="454"/>
                    </a:lnTo>
                    <a:lnTo>
                      <a:pt x="1275" y="454"/>
                    </a:lnTo>
                    <a:lnTo>
                      <a:pt x="1254" y="498"/>
                    </a:lnTo>
                    <a:lnTo>
                      <a:pt x="1236" y="489"/>
                    </a:lnTo>
                    <a:lnTo>
                      <a:pt x="1236" y="473"/>
                    </a:lnTo>
                    <a:lnTo>
                      <a:pt x="1254" y="446"/>
                    </a:lnTo>
                    <a:lnTo>
                      <a:pt x="1254" y="427"/>
                    </a:lnTo>
                    <a:lnTo>
                      <a:pt x="1245" y="419"/>
                    </a:lnTo>
                    <a:lnTo>
                      <a:pt x="1216" y="427"/>
                    </a:lnTo>
                    <a:lnTo>
                      <a:pt x="1206" y="454"/>
                    </a:lnTo>
                    <a:lnTo>
                      <a:pt x="1206" y="489"/>
                    </a:lnTo>
                    <a:lnTo>
                      <a:pt x="1216" y="516"/>
                    </a:lnTo>
                    <a:lnTo>
                      <a:pt x="1236" y="533"/>
                    </a:lnTo>
                    <a:lnTo>
                      <a:pt x="1275" y="533"/>
                    </a:lnTo>
                    <a:lnTo>
                      <a:pt x="1293" y="508"/>
                    </a:lnTo>
                    <a:lnTo>
                      <a:pt x="1302" y="473"/>
                    </a:lnTo>
                    <a:lnTo>
                      <a:pt x="1314" y="489"/>
                    </a:lnTo>
                    <a:lnTo>
                      <a:pt x="1314" y="498"/>
                    </a:lnTo>
                    <a:lnTo>
                      <a:pt x="1302" y="524"/>
                    </a:lnTo>
                    <a:lnTo>
                      <a:pt x="1284" y="541"/>
                    </a:lnTo>
                    <a:lnTo>
                      <a:pt x="1254" y="551"/>
                    </a:lnTo>
                    <a:lnTo>
                      <a:pt x="1236" y="559"/>
                    </a:lnTo>
                    <a:lnTo>
                      <a:pt x="1216" y="576"/>
                    </a:lnTo>
                    <a:lnTo>
                      <a:pt x="1206" y="594"/>
                    </a:lnTo>
                    <a:lnTo>
                      <a:pt x="1197" y="611"/>
                    </a:lnTo>
                    <a:lnTo>
                      <a:pt x="1158" y="619"/>
                    </a:lnTo>
                    <a:lnTo>
                      <a:pt x="1129" y="619"/>
                    </a:lnTo>
                    <a:lnTo>
                      <a:pt x="1101" y="619"/>
                    </a:lnTo>
                    <a:lnTo>
                      <a:pt x="1081" y="603"/>
                    </a:lnTo>
                    <a:lnTo>
                      <a:pt x="1072" y="594"/>
                    </a:lnTo>
                    <a:lnTo>
                      <a:pt x="1051" y="603"/>
                    </a:lnTo>
                    <a:lnTo>
                      <a:pt x="1033" y="629"/>
                    </a:lnTo>
                    <a:lnTo>
                      <a:pt x="1003" y="646"/>
                    </a:lnTo>
                    <a:lnTo>
                      <a:pt x="955" y="646"/>
                    </a:lnTo>
                    <a:lnTo>
                      <a:pt x="916" y="646"/>
                    </a:lnTo>
                    <a:lnTo>
                      <a:pt x="898" y="619"/>
                    </a:lnTo>
                    <a:lnTo>
                      <a:pt x="878" y="594"/>
                    </a:lnTo>
                    <a:lnTo>
                      <a:pt x="889" y="551"/>
                    </a:lnTo>
                    <a:lnTo>
                      <a:pt x="898" y="533"/>
                    </a:lnTo>
                    <a:lnTo>
                      <a:pt x="898" y="516"/>
                    </a:lnTo>
                    <a:lnTo>
                      <a:pt x="878" y="516"/>
                    </a:lnTo>
                    <a:lnTo>
                      <a:pt x="868" y="508"/>
                    </a:lnTo>
                    <a:lnTo>
                      <a:pt x="830" y="508"/>
                    </a:lnTo>
                    <a:lnTo>
                      <a:pt x="791" y="463"/>
                    </a:lnTo>
                    <a:lnTo>
                      <a:pt x="781" y="446"/>
                    </a:lnTo>
                    <a:lnTo>
                      <a:pt x="781" y="411"/>
                    </a:lnTo>
                    <a:lnTo>
                      <a:pt x="802" y="384"/>
                    </a:lnTo>
                    <a:lnTo>
                      <a:pt x="830" y="367"/>
                    </a:lnTo>
                    <a:lnTo>
                      <a:pt x="859" y="359"/>
                    </a:lnTo>
                    <a:lnTo>
                      <a:pt x="878" y="349"/>
                    </a:lnTo>
                    <a:lnTo>
                      <a:pt x="859" y="306"/>
                    </a:lnTo>
                    <a:lnTo>
                      <a:pt x="859" y="281"/>
                    </a:lnTo>
                    <a:lnTo>
                      <a:pt x="868" y="262"/>
                    </a:lnTo>
                    <a:lnTo>
                      <a:pt x="878" y="237"/>
                    </a:lnTo>
                    <a:lnTo>
                      <a:pt x="889" y="219"/>
                    </a:lnTo>
                    <a:lnTo>
                      <a:pt x="937" y="192"/>
                    </a:lnTo>
                    <a:lnTo>
                      <a:pt x="964" y="192"/>
                    </a:lnTo>
                    <a:lnTo>
                      <a:pt x="985" y="202"/>
                    </a:lnTo>
                    <a:lnTo>
                      <a:pt x="1033" y="227"/>
                    </a:lnTo>
                    <a:lnTo>
                      <a:pt x="1062" y="192"/>
                    </a:lnTo>
                    <a:lnTo>
                      <a:pt x="1072" y="175"/>
                    </a:lnTo>
                    <a:lnTo>
                      <a:pt x="1101" y="167"/>
                    </a:lnTo>
                    <a:lnTo>
                      <a:pt x="1129" y="167"/>
                    </a:lnTo>
                    <a:lnTo>
                      <a:pt x="1158" y="175"/>
                    </a:lnTo>
                    <a:lnTo>
                      <a:pt x="1188" y="184"/>
                    </a:lnTo>
                    <a:lnTo>
                      <a:pt x="1206" y="210"/>
                    </a:lnTo>
                    <a:lnTo>
                      <a:pt x="1216" y="227"/>
                    </a:lnTo>
                    <a:lnTo>
                      <a:pt x="1206" y="245"/>
                    </a:lnTo>
                    <a:lnTo>
                      <a:pt x="1177" y="245"/>
                    </a:lnTo>
                    <a:lnTo>
                      <a:pt x="1149" y="254"/>
                    </a:lnTo>
                    <a:lnTo>
                      <a:pt x="1129" y="271"/>
                    </a:lnTo>
                    <a:lnTo>
                      <a:pt x="1110" y="297"/>
                    </a:lnTo>
                    <a:lnTo>
                      <a:pt x="1110" y="332"/>
                    </a:lnTo>
                    <a:lnTo>
                      <a:pt x="1129" y="367"/>
                    </a:lnTo>
                    <a:lnTo>
                      <a:pt x="1140" y="384"/>
                    </a:lnTo>
                    <a:lnTo>
                      <a:pt x="1168" y="394"/>
                    </a:lnTo>
                    <a:lnTo>
                      <a:pt x="1206" y="394"/>
                    </a:lnTo>
                    <a:lnTo>
                      <a:pt x="1236" y="384"/>
                    </a:lnTo>
                    <a:lnTo>
                      <a:pt x="1275" y="367"/>
                    </a:lnTo>
                    <a:lnTo>
                      <a:pt x="1293" y="332"/>
                    </a:lnTo>
                    <a:lnTo>
                      <a:pt x="1302" y="306"/>
                    </a:lnTo>
                    <a:lnTo>
                      <a:pt x="1302" y="262"/>
                    </a:lnTo>
                    <a:lnTo>
                      <a:pt x="1293" y="210"/>
                    </a:lnTo>
                    <a:lnTo>
                      <a:pt x="1264" y="175"/>
                    </a:lnTo>
                    <a:lnTo>
                      <a:pt x="1216" y="140"/>
                    </a:lnTo>
                    <a:lnTo>
                      <a:pt x="1168" y="105"/>
                    </a:lnTo>
                    <a:lnTo>
                      <a:pt x="1101" y="97"/>
                    </a:lnTo>
                    <a:lnTo>
                      <a:pt x="1042" y="97"/>
                    </a:lnTo>
                    <a:lnTo>
                      <a:pt x="975" y="105"/>
                    </a:lnTo>
                    <a:lnTo>
                      <a:pt x="868" y="149"/>
                    </a:lnTo>
                    <a:lnTo>
                      <a:pt x="820" y="184"/>
                    </a:lnTo>
                    <a:lnTo>
                      <a:pt x="781" y="227"/>
                    </a:lnTo>
                    <a:lnTo>
                      <a:pt x="743" y="271"/>
                    </a:lnTo>
                    <a:lnTo>
                      <a:pt x="733" y="316"/>
                    </a:lnTo>
                    <a:lnTo>
                      <a:pt x="715" y="367"/>
                    </a:lnTo>
                    <a:lnTo>
                      <a:pt x="715" y="419"/>
                    </a:lnTo>
                    <a:lnTo>
                      <a:pt x="715" y="473"/>
                    </a:lnTo>
                    <a:lnTo>
                      <a:pt x="733" y="524"/>
                    </a:lnTo>
                    <a:lnTo>
                      <a:pt x="743" y="576"/>
                    </a:lnTo>
                    <a:lnTo>
                      <a:pt x="781" y="619"/>
                    </a:lnTo>
                    <a:lnTo>
                      <a:pt x="850" y="716"/>
                    </a:lnTo>
                    <a:lnTo>
                      <a:pt x="830" y="743"/>
                    </a:lnTo>
                    <a:lnTo>
                      <a:pt x="820" y="760"/>
                    </a:lnTo>
                    <a:lnTo>
                      <a:pt x="763" y="795"/>
                    </a:lnTo>
                    <a:lnTo>
                      <a:pt x="676" y="733"/>
                    </a:lnTo>
                    <a:lnTo>
                      <a:pt x="626" y="700"/>
                    </a:lnTo>
                    <a:lnTo>
                      <a:pt x="589" y="690"/>
                    </a:lnTo>
                    <a:lnTo>
                      <a:pt x="539" y="673"/>
                    </a:lnTo>
                    <a:lnTo>
                      <a:pt x="482" y="665"/>
                    </a:lnTo>
                    <a:lnTo>
                      <a:pt x="434" y="665"/>
                    </a:lnTo>
                    <a:lnTo>
                      <a:pt x="377" y="673"/>
                    </a:lnTo>
                    <a:lnTo>
                      <a:pt x="327" y="681"/>
                    </a:lnTo>
                    <a:lnTo>
                      <a:pt x="290" y="700"/>
                    </a:lnTo>
                    <a:lnTo>
                      <a:pt x="203" y="751"/>
                    </a:lnTo>
                    <a:lnTo>
                      <a:pt x="144" y="822"/>
                    </a:lnTo>
                    <a:lnTo>
                      <a:pt x="126" y="865"/>
                    </a:lnTo>
                    <a:lnTo>
                      <a:pt x="115" y="908"/>
                    </a:lnTo>
                    <a:lnTo>
                      <a:pt x="105" y="952"/>
                    </a:lnTo>
                    <a:lnTo>
                      <a:pt x="105" y="995"/>
                    </a:lnTo>
                    <a:lnTo>
                      <a:pt x="126" y="1049"/>
                    </a:lnTo>
                    <a:lnTo>
                      <a:pt x="153" y="1092"/>
                    </a:lnTo>
                    <a:lnTo>
                      <a:pt x="183" y="1135"/>
                    </a:lnTo>
                    <a:lnTo>
                      <a:pt x="231" y="1162"/>
                    </a:lnTo>
                    <a:lnTo>
                      <a:pt x="251" y="1170"/>
                    </a:lnTo>
                    <a:lnTo>
                      <a:pt x="290" y="1179"/>
                    </a:lnTo>
                    <a:lnTo>
                      <a:pt x="318" y="1170"/>
                    </a:lnTo>
                    <a:lnTo>
                      <a:pt x="338" y="1162"/>
                    </a:lnTo>
                    <a:lnTo>
                      <a:pt x="377" y="1144"/>
                    </a:lnTo>
                    <a:lnTo>
                      <a:pt x="405" y="1100"/>
                    </a:lnTo>
                    <a:lnTo>
                      <a:pt x="416" y="1084"/>
                    </a:lnTo>
                    <a:lnTo>
                      <a:pt x="416" y="1065"/>
                    </a:lnTo>
                    <a:lnTo>
                      <a:pt x="395" y="1030"/>
                    </a:lnTo>
                    <a:lnTo>
                      <a:pt x="366" y="1003"/>
                    </a:lnTo>
                    <a:lnTo>
                      <a:pt x="327" y="1003"/>
                    </a:lnTo>
                    <a:lnTo>
                      <a:pt x="290" y="1022"/>
                    </a:lnTo>
                    <a:lnTo>
                      <a:pt x="261" y="1057"/>
                    </a:lnTo>
                    <a:lnTo>
                      <a:pt x="251" y="1084"/>
                    </a:lnTo>
                    <a:lnTo>
                      <a:pt x="213" y="1065"/>
                    </a:lnTo>
                    <a:lnTo>
                      <a:pt x="192" y="1049"/>
                    </a:lnTo>
                    <a:lnTo>
                      <a:pt x="174" y="1022"/>
                    </a:lnTo>
                    <a:lnTo>
                      <a:pt x="192" y="987"/>
                    </a:lnTo>
                    <a:lnTo>
                      <a:pt x="213" y="960"/>
                    </a:lnTo>
                    <a:lnTo>
                      <a:pt x="222" y="952"/>
                    </a:lnTo>
                    <a:lnTo>
                      <a:pt x="222" y="925"/>
                    </a:lnTo>
                    <a:lnTo>
                      <a:pt x="203" y="917"/>
                    </a:lnTo>
                    <a:lnTo>
                      <a:pt x="192" y="900"/>
                    </a:lnTo>
                    <a:lnTo>
                      <a:pt x="192" y="865"/>
                    </a:lnTo>
                    <a:lnTo>
                      <a:pt x="203" y="838"/>
                    </a:lnTo>
                    <a:lnTo>
                      <a:pt x="231" y="822"/>
                    </a:lnTo>
                    <a:lnTo>
                      <a:pt x="261" y="803"/>
                    </a:lnTo>
                    <a:lnTo>
                      <a:pt x="290" y="803"/>
                    </a:lnTo>
                    <a:lnTo>
                      <a:pt x="318" y="803"/>
                    </a:lnTo>
                    <a:lnTo>
                      <a:pt x="338" y="822"/>
                    </a:lnTo>
                    <a:lnTo>
                      <a:pt x="357" y="838"/>
                    </a:lnTo>
                    <a:lnTo>
                      <a:pt x="366" y="830"/>
                    </a:lnTo>
                    <a:lnTo>
                      <a:pt x="377" y="822"/>
                    </a:lnTo>
                    <a:lnTo>
                      <a:pt x="377" y="795"/>
                    </a:lnTo>
                    <a:lnTo>
                      <a:pt x="377" y="778"/>
                    </a:lnTo>
                    <a:lnTo>
                      <a:pt x="405" y="733"/>
                    </a:lnTo>
                    <a:lnTo>
                      <a:pt x="434" y="716"/>
                    </a:lnTo>
                    <a:lnTo>
                      <a:pt x="453" y="716"/>
                    </a:lnTo>
                    <a:lnTo>
                      <a:pt x="482" y="716"/>
                    </a:lnTo>
                    <a:lnTo>
                      <a:pt x="512" y="725"/>
                    </a:lnTo>
                    <a:lnTo>
                      <a:pt x="530" y="751"/>
                    </a:lnTo>
                    <a:lnTo>
                      <a:pt x="551" y="768"/>
                    </a:lnTo>
                    <a:lnTo>
                      <a:pt x="560" y="822"/>
                    </a:lnTo>
                    <a:lnTo>
                      <a:pt x="578" y="830"/>
                    </a:lnTo>
                    <a:lnTo>
                      <a:pt x="589" y="822"/>
                    </a:lnTo>
                    <a:lnTo>
                      <a:pt x="626" y="822"/>
                    </a:lnTo>
                    <a:lnTo>
                      <a:pt x="676" y="838"/>
                    </a:lnTo>
                    <a:lnTo>
                      <a:pt x="695" y="873"/>
                    </a:lnTo>
                    <a:lnTo>
                      <a:pt x="704" y="892"/>
                    </a:lnTo>
                    <a:lnTo>
                      <a:pt x="704" y="917"/>
                    </a:lnTo>
                    <a:lnTo>
                      <a:pt x="695" y="952"/>
                    </a:lnTo>
                    <a:lnTo>
                      <a:pt x="665" y="978"/>
                    </a:lnTo>
                    <a:lnTo>
                      <a:pt x="647" y="987"/>
                    </a:lnTo>
                    <a:lnTo>
                      <a:pt x="647" y="1003"/>
                    </a:lnTo>
                    <a:lnTo>
                      <a:pt x="676" y="1022"/>
                    </a:lnTo>
                    <a:lnTo>
                      <a:pt x="695" y="1039"/>
                    </a:lnTo>
                    <a:lnTo>
                      <a:pt x="695" y="1065"/>
                    </a:lnTo>
                    <a:lnTo>
                      <a:pt x="685" y="1100"/>
                    </a:lnTo>
                    <a:lnTo>
                      <a:pt x="665" y="1127"/>
                    </a:lnTo>
                    <a:lnTo>
                      <a:pt x="647" y="1135"/>
                    </a:lnTo>
                    <a:lnTo>
                      <a:pt x="626" y="1135"/>
                    </a:lnTo>
                    <a:lnTo>
                      <a:pt x="599" y="1144"/>
                    </a:lnTo>
                    <a:lnTo>
                      <a:pt x="589" y="1162"/>
                    </a:lnTo>
                    <a:lnTo>
                      <a:pt x="578" y="1195"/>
                    </a:lnTo>
                    <a:lnTo>
                      <a:pt x="560" y="1231"/>
                    </a:lnTo>
                    <a:lnTo>
                      <a:pt x="512" y="1241"/>
                    </a:lnTo>
                    <a:lnTo>
                      <a:pt x="473" y="1241"/>
                    </a:lnTo>
                    <a:lnTo>
                      <a:pt x="443" y="1257"/>
                    </a:lnTo>
                    <a:lnTo>
                      <a:pt x="416" y="1266"/>
                    </a:lnTo>
                    <a:lnTo>
                      <a:pt x="395" y="1257"/>
                    </a:lnTo>
                    <a:lnTo>
                      <a:pt x="377" y="1241"/>
                    </a:lnTo>
                    <a:lnTo>
                      <a:pt x="357" y="1241"/>
                    </a:lnTo>
                    <a:lnTo>
                      <a:pt x="357" y="1257"/>
                    </a:lnTo>
                    <a:lnTo>
                      <a:pt x="366" y="1274"/>
                    </a:lnTo>
                    <a:lnTo>
                      <a:pt x="395" y="1292"/>
                    </a:lnTo>
                    <a:lnTo>
                      <a:pt x="425" y="1301"/>
                    </a:lnTo>
                    <a:lnTo>
                      <a:pt x="453" y="1301"/>
                    </a:lnTo>
                    <a:lnTo>
                      <a:pt x="512" y="1266"/>
                    </a:lnTo>
                    <a:lnTo>
                      <a:pt x="530" y="1266"/>
                    </a:lnTo>
                    <a:lnTo>
                      <a:pt x="560" y="1257"/>
                    </a:lnTo>
                    <a:lnTo>
                      <a:pt x="599" y="1222"/>
                    </a:lnTo>
                    <a:lnTo>
                      <a:pt x="626" y="1179"/>
                    </a:lnTo>
                    <a:lnTo>
                      <a:pt x="685" y="1152"/>
                    </a:lnTo>
                    <a:lnTo>
                      <a:pt x="715" y="1135"/>
                    </a:lnTo>
                    <a:lnTo>
                      <a:pt x="724" y="1109"/>
                    </a:lnTo>
                    <a:lnTo>
                      <a:pt x="743" y="1039"/>
                    </a:lnTo>
                    <a:lnTo>
                      <a:pt x="763" y="1003"/>
                    </a:lnTo>
                    <a:lnTo>
                      <a:pt x="772" y="995"/>
                    </a:lnTo>
                    <a:lnTo>
                      <a:pt x="791" y="987"/>
                    </a:lnTo>
                    <a:lnTo>
                      <a:pt x="802" y="995"/>
                    </a:lnTo>
                    <a:lnTo>
                      <a:pt x="802" y="1014"/>
                    </a:lnTo>
                    <a:lnTo>
                      <a:pt x="811" y="1030"/>
                    </a:lnTo>
                    <a:lnTo>
                      <a:pt x="830" y="1039"/>
                    </a:lnTo>
                    <a:lnTo>
                      <a:pt x="889" y="1022"/>
                    </a:lnTo>
                    <a:lnTo>
                      <a:pt x="927" y="1014"/>
                    </a:lnTo>
                    <a:lnTo>
                      <a:pt x="964" y="1022"/>
                    </a:lnTo>
                    <a:lnTo>
                      <a:pt x="1014" y="1057"/>
                    </a:lnTo>
                    <a:lnTo>
                      <a:pt x="1033" y="1084"/>
                    </a:lnTo>
                    <a:lnTo>
                      <a:pt x="1051" y="1109"/>
                    </a:lnTo>
                    <a:lnTo>
                      <a:pt x="1033" y="1162"/>
                    </a:lnTo>
                    <a:lnTo>
                      <a:pt x="1023" y="1187"/>
                    </a:lnTo>
                    <a:lnTo>
                      <a:pt x="1003" y="1195"/>
                    </a:lnTo>
                    <a:lnTo>
                      <a:pt x="964" y="1206"/>
                    </a:lnTo>
                    <a:lnTo>
                      <a:pt x="955" y="1195"/>
                    </a:lnTo>
                    <a:lnTo>
                      <a:pt x="937" y="1187"/>
                    </a:lnTo>
                    <a:lnTo>
                      <a:pt x="937" y="1162"/>
                    </a:lnTo>
                    <a:lnTo>
                      <a:pt x="937" y="1144"/>
                    </a:lnTo>
                    <a:lnTo>
                      <a:pt x="946" y="1135"/>
                    </a:lnTo>
                    <a:lnTo>
                      <a:pt x="955" y="1127"/>
                    </a:lnTo>
                    <a:lnTo>
                      <a:pt x="985" y="1135"/>
                    </a:lnTo>
                    <a:lnTo>
                      <a:pt x="1003" y="1135"/>
                    </a:lnTo>
                    <a:lnTo>
                      <a:pt x="1003" y="1109"/>
                    </a:lnTo>
                    <a:lnTo>
                      <a:pt x="964" y="1084"/>
                    </a:lnTo>
                    <a:lnTo>
                      <a:pt x="927" y="1065"/>
                    </a:lnTo>
                    <a:lnTo>
                      <a:pt x="859" y="1084"/>
                    </a:lnTo>
                    <a:lnTo>
                      <a:pt x="791" y="1117"/>
                    </a:lnTo>
                    <a:lnTo>
                      <a:pt x="676" y="1206"/>
                    </a:lnTo>
                    <a:lnTo>
                      <a:pt x="560" y="1292"/>
                    </a:lnTo>
                    <a:lnTo>
                      <a:pt x="491" y="1319"/>
                    </a:lnTo>
                    <a:lnTo>
                      <a:pt x="425" y="1327"/>
                    </a:lnTo>
                    <a:lnTo>
                      <a:pt x="338" y="1327"/>
                    </a:lnTo>
                    <a:lnTo>
                      <a:pt x="251" y="1309"/>
                    </a:lnTo>
                    <a:lnTo>
                      <a:pt x="192" y="1266"/>
                    </a:lnTo>
                    <a:lnTo>
                      <a:pt x="153" y="1241"/>
                    </a:lnTo>
                    <a:lnTo>
                      <a:pt x="135" y="1206"/>
                    </a:lnTo>
                    <a:lnTo>
                      <a:pt x="105" y="1152"/>
                    </a:lnTo>
                    <a:lnTo>
                      <a:pt x="87" y="1092"/>
                    </a:lnTo>
                    <a:lnTo>
                      <a:pt x="78" y="1084"/>
                    </a:lnTo>
                    <a:lnTo>
                      <a:pt x="67" y="1084"/>
                    </a:lnTo>
                    <a:lnTo>
                      <a:pt x="57" y="1117"/>
                    </a:lnTo>
                    <a:lnTo>
                      <a:pt x="67" y="1144"/>
                    </a:lnTo>
                    <a:lnTo>
                      <a:pt x="87" y="1195"/>
                    </a:lnTo>
                    <a:lnTo>
                      <a:pt x="126" y="1274"/>
                    </a:lnTo>
                    <a:lnTo>
                      <a:pt x="174" y="1344"/>
                    </a:lnTo>
                    <a:lnTo>
                      <a:pt x="261" y="1493"/>
                    </a:lnTo>
                    <a:lnTo>
                      <a:pt x="279" y="1554"/>
                    </a:lnTo>
                    <a:lnTo>
                      <a:pt x="290" y="1615"/>
                    </a:lnTo>
                    <a:lnTo>
                      <a:pt x="279" y="1685"/>
                    </a:lnTo>
                    <a:lnTo>
                      <a:pt x="251" y="1746"/>
                    </a:lnTo>
                    <a:lnTo>
                      <a:pt x="240" y="1772"/>
                    </a:lnTo>
                    <a:lnTo>
                      <a:pt x="135" y="1877"/>
                    </a:lnTo>
                    <a:lnTo>
                      <a:pt x="105" y="1912"/>
                    </a:lnTo>
                    <a:lnTo>
                      <a:pt x="96" y="1938"/>
                    </a:lnTo>
                    <a:lnTo>
                      <a:pt x="96" y="1982"/>
                    </a:lnTo>
                    <a:lnTo>
                      <a:pt x="105" y="2017"/>
                    </a:lnTo>
                    <a:lnTo>
                      <a:pt x="126" y="2034"/>
                    </a:lnTo>
                    <a:lnTo>
                      <a:pt x="153" y="2052"/>
                    </a:lnTo>
                    <a:lnTo>
                      <a:pt x="192" y="2034"/>
                    </a:lnTo>
                    <a:lnTo>
                      <a:pt x="203" y="2025"/>
                    </a:lnTo>
                    <a:lnTo>
                      <a:pt x="213" y="2009"/>
                    </a:lnTo>
                    <a:lnTo>
                      <a:pt x="203" y="1999"/>
                    </a:lnTo>
                    <a:lnTo>
                      <a:pt x="192" y="1999"/>
                    </a:lnTo>
                    <a:lnTo>
                      <a:pt x="174" y="1999"/>
                    </a:lnTo>
                    <a:lnTo>
                      <a:pt x="153" y="1999"/>
                    </a:lnTo>
                    <a:lnTo>
                      <a:pt x="135" y="1974"/>
                    </a:lnTo>
                    <a:lnTo>
                      <a:pt x="144" y="1947"/>
                    </a:lnTo>
                    <a:lnTo>
                      <a:pt x="153" y="1938"/>
                    </a:lnTo>
                    <a:lnTo>
                      <a:pt x="174" y="1938"/>
                    </a:lnTo>
                    <a:lnTo>
                      <a:pt x="203" y="1938"/>
                    </a:lnTo>
                    <a:lnTo>
                      <a:pt x="222" y="1955"/>
                    </a:lnTo>
                    <a:lnTo>
                      <a:pt x="240" y="1990"/>
                    </a:lnTo>
                    <a:lnTo>
                      <a:pt x="240" y="2017"/>
                    </a:lnTo>
                    <a:lnTo>
                      <a:pt x="222" y="2042"/>
                    </a:lnTo>
                    <a:lnTo>
                      <a:pt x="203" y="2060"/>
                    </a:lnTo>
                    <a:lnTo>
                      <a:pt x="174" y="2069"/>
                    </a:lnTo>
                    <a:lnTo>
                      <a:pt x="135" y="2069"/>
                    </a:lnTo>
                    <a:lnTo>
                      <a:pt x="105" y="2060"/>
                    </a:lnTo>
                    <a:lnTo>
                      <a:pt x="57" y="2034"/>
                    </a:lnTo>
                    <a:lnTo>
                      <a:pt x="28" y="1990"/>
                    </a:lnTo>
                    <a:lnTo>
                      <a:pt x="19" y="1938"/>
                    </a:lnTo>
                    <a:lnTo>
                      <a:pt x="48" y="1895"/>
                    </a:lnTo>
                    <a:lnTo>
                      <a:pt x="78" y="1850"/>
                    </a:lnTo>
                    <a:lnTo>
                      <a:pt x="126" y="1817"/>
                    </a:lnTo>
                    <a:lnTo>
                      <a:pt x="174" y="1782"/>
                    </a:lnTo>
                    <a:lnTo>
                      <a:pt x="174" y="1772"/>
                    </a:lnTo>
                    <a:lnTo>
                      <a:pt x="174" y="1763"/>
                    </a:lnTo>
                    <a:lnTo>
                      <a:pt x="115" y="1772"/>
                    </a:lnTo>
                    <a:lnTo>
                      <a:pt x="87" y="1772"/>
                    </a:lnTo>
                    <a:lnTo>
                      <a:pt x="67" y="1763"/>
                    </a:lnTo>
                    <a:lnTo>
                      <a:pt x="39" y="1738"/>
                    </a:lnTo>
                    <a:lnTo>
                      <a:pt x="19" y="1711"/>
                    </a:lnTo>
                    <a:lnTo>
                      <a:pt x="0" y="1676"/>
                    </a:lnTo>
                    <a:lnTo>
                      <a:pt x="0" y="1641"/>
                    </a:lnTo>
                    <a:lnTo>
                      <a:pt x="19" y="1571"/>
                    </a:lnTo>
                    <a:lnTo>
                      <a:pt x="57" y="1519"/>
                    </a:lnTo>
                    <a:lnTo>
                      <a:pt x="87" y="1458"/>
                    </a:lnTo>
                    <a:lnTo>
                      <a:pt x="96" y="1423"/>
                    </a:lnTo>
                    <a:lnTo>
                      <a:pt x="96" y="1388"/>
                    </a:lnTo>
                    <a:lnTo>
                      <a:pt x="135" y="1441"/>
                    </a:lnTo>
                    <a:lnTo>
                      <a:pt x="164" y="1493"/>
                    </a:lnTo>
                    <a:lnTo>
                      <a:pt x="183" y="1554"/>
                    </a:lnTo>
                    <a:lnTo>
                      <a:pt x="192" y="1606"/>
                    </a:lnTo>
                    <a:lnTo>
                      <a:pt x="144" y="1598"/>
                    </a:lnTo>
                    <a:lnTo>
                      <a:pt x="115" y="1598"/>
                    </a:lnTo>
                    <a:lnTo>
                      <a:pt x="96" y="1606"/>
                    </a:lnTo>
                    <a:lnTo>
                      <a:pt x="78" y="1625"/>
                    </a:lnTo>
                    <a:lnTo>
                      <a:pt x="67" y="1650"/>
                    </a:lnTo>
                    <a:lnTo>
                      <a:pt x="67" y="1668"/>
                    </a:lnTo>
                    <a:lnTo>
                      <a:pt x="78" y="1693"/>
                    </a:lnTo>
                    <a:lnTo>
                      <a:pt x="105" y="1728"/>
                    </a:lnTo>
                    <a:lnTo>
                      <a:pt x="135" y="1746"/>
                    </a:lnTo>
                    <a:lnTo>
                      <a:pt x="164" y="1746"/>
                    </a:lnTo>
                    <a:lnTo>
                      <a:pt x="192" y="1738"/>
                    </a:lnTo>
                    <a:lnTo>
                      <a:pt x="222" y="1703"/>
                    </a:lnTo>
                    <a:lnTo>
                      <a:pt x="240" y="1668"/>
                    </a:lnTo>
                    <a:lnTo>
                      <a:pt x="251" y="1625"/>
                    </a:lnTo>
                    <a:lnTo>
                      <a:pt x="251" y="1590"/>
                    </a:lnTo>
                    <a:lnTo>
                      <a:pt x="240" y="1546"/>
                    </a:lnTo>
                    <a:lnTo>
                      <a:pt x="203" y="1466"/>
                    </a:lnTo>
                    <a:lnTo>
                      <a:pt x="174" y="1398"/>
                    </a:lnTo>
                    <a:lnTo>
                      <a:pt x="105" y="1301"/>
                    </a:lnTo>
                    <a:lnTo>
                      <a:pt x="48" y="1195"/>
                    </a:lnTo>
                    <a:lnTo>
                      <a:pt x="19" y="1084"/>
                    </a:lnTo>
                    <a:lnTo>
                      <a:pt x="9" y="970"/>
                    </a:lnTo>
                    <a:lnTo>
                      <a:pt x="19" y="900"/>
                    </a:lnTo>
                    <a:lnTo>
                      <a:pt x="48" y="838"/>
                    </a:lnTo>
                    <a:lnTo>
                      <a:pt x="87" y="778"/>
                    </a:lnTo>
                    <a:lnTo>
                      <a:pt x="135" y="733"/>
                    </a:lnTo>
                    <a:lnTo>
                      <a:pt x="222" y="681"/>
                    </a:lnTo>
                    <a:lnTo>
                      <a:pt x="222" y="673"/>
                    </a:lnTo>
                    <a:lnTo>
                      <a:pt x="213" y="665"/>
                    </a:lnTo>
                    <a:lnTo>
                      <a:pt x="192" y="665"/>
                    </a:lnTo>
                    <a:lnTo>
                      <a:pt x="164" y="665"/>
                    </a:lnTo>
                    <a:lnTo>
                      <a:pt x="135" y="665"/>
                    </a:lnTo>
                    <a:lnTo>
                      <a:pt x="96" y="655"/>
                    </a:lnTo>
                    <a:lnTo>
                      <a:pt x="57" y="629"/>
                    </a:lnTo>
                    <a:lnTo>
                      <a:pt x="28" y="594"/>
                    </a:lnTo>
                    <a:lnTo>
                      <a:pt x="19" y="559"/>
                    </a:lnTo>
                    <a:lnTo>
                      <a:pt x="0" y="498"/>
                    </a:lnTo>
                    <a:lnTo>
                      <a:pt x="9" y="481"/>
                    </a:lnTo>
                    <a:lnTo>
                      <a:pt x="28" y="454"/>
                    </a:lnTo>
                    <a:lnTo>
                      <a:pt x="48" y="427"/>
                    </a:lnTo>
                    <a:lnTo>
                      <a:pt x="78" y="411"/>
                    </a:lnTo>
                    <a:lnTo>
                      <a:pt x="144" y="394"/>
                    </a:lnTo>
                    <a:lnTo>
                      <a:pt x="203" y="402"/>
                    </a:lnTo>
                    <a:lnTo>
                      <a:pt x="240" y="427"/>
                    </a:lnTo>
                    <a:lnTo>
                      <a:pt x="261" y="473"/>
                    </a:lnTo>
                    <a:lnTo>
                      <a:pt x="251" y="516"/>
                    </a:lnTo>
                    <a:lnTo>
                      <a:pt x="231" y="551"/>
                    </a:lnTo>
                    <a:lnTo>
                      <a:pt x="222" y="508"/>
                    </a:lnTo>
                    <a:lnTo>
                      <a:pt x="222" y="489"/>
                    </a:lnTo>
                    <a:lnTo>
                      <a:pt x="203" y="473"/>
                    </a:lnTo>
                    <a:lnTo>
                      <a:pt x="192" y="463"/>
                    </a:lnTo>
                    <a:lnTo>
                      <a:pt x="174" y="463"/>
                    </a:lnTo>
                    <a:lnTo>
                      <a:pt x="135" y="473"/>
                    </a:lnTo>
                    <a:lnTo>
                      <a:pt x="105" y="498"/>
                    </a:lnTo>
                    <a:lnTo>
                      <a:pt x="96" y="533"/>
                    </a:lnTo>
                    <a:lnTo>
                      <a:pt x="115" y="568"/>
                    </a:lnTo>
                    <a:lnTo>
                      <a:pt x="135" y="594"/>
                    </a:lnTo>
                    <a:lnTo>
                      <a:pt x="192" y="611"/>
                    </a:lnTo>
                    <a:lnTo>
                      <a:pt x="240" y="619"/>
                    </a:lnTo>
                    <a:lnTo>
                      <a:pt x="347" y="619"/>
                    </a:lnTo>
                    <a:lnTo>
                      <a:pt x="453" y="611"/>
                    </a:lnTo>
                    <a:lnTo>
                      <a:pt x="503" y="619"/>
                    </a:lnTo>
                    <a:lnTo>
                      <a:pt x="551" y="629"/>
                    </a:lnTo>
                    <a:lnTo>
                      <a:pt x="665" y="690"/>
                    </a:lnTo>
                    <a:lnTo>
                      <a:pt x="763" y="751"/>
                    </a:lnTo>
                    <a:lnTo>
                      <a:pt x="781" y="743"/>
                    </a:lnTo>
                    <a:lnTo>
                      <a:pt x="791" y="725"/>
                    </a:lnTo>
                    <a:lnTo>
                      <a:pt x="743" y="646"/>
                    </a:lnTo>
                    <a:lnTo>
                      <a:pt x="695" y="568"/>
                    </a:lnTo>
                    <a:lnTo>
                      <a:pt x="676" y="473"/>
                    </a:lnTo>
                    <a:lnTo>
                      <a:pt x="665" y="384"/>
                    </a:lnTo>
                    <a:lnTo>
                      <a:pt x="656" y="227"/>
                    </a:lnTo>
                    <a:lnTo>
                      <a:pt x="647" y="192"/>
                    </a:lnTo>
                    <a:lnTo>
                      <a:pt x="626" y="167"/>
                    </a:lnTo>
                    <a:lnTo>
                      <a:pt x="608" y="132"/>
                    </a:lnTo>
                    <a:lnTo>
                      <a:pt x="560" y="124"/>
                    </a:lnTo>
                    <a:lnTo>
                      <a:pt x="530" y="124"/>
                    </a:lnTo>
                    <a:lnTo>
                      <a:pt x="491" y="140"/>
                    </a:lnTo>
                    <a:lnTo>
                      <a:pt x="473" y="167"/>
                    </a:lnTo>
                    <a:lnTo>
                      <a:pt x="473" y="192"/>
                    </a:lnTo>
                    <a:lnTo>
                      <a:pt x="473" y="210"/>
                    </a:lnTo>
                    <a:lnTo>
                      <a:pt x="491" y="227"/>
                    </a:lnTo>
                    <a:lnTo>
                      <a:pt x="530" y="245"/>
                    </a:lnTo>
                    <a:lnTo>
                      <a:pt x="589" y="227"/>
                    </a:lnTo>
                    <a:lnTo>
                      <a:pt x="578" y="254"/>
                    </a:lnTo>
                    <a:lnTo>
                      <a:pt x="551" y="271"/>
                    </a:lnTo>
                    <a:lnTo>
                      <a:pt x="530" y="281"/>
                    </a:lnTo>
                    <a:lnTo>
                      <a:pt x="512" y="281"/>
                    </a:lnTo>
                    <a:lnTo>
                      <a:pt x="453" y="271"/>
                    </a:lnTo>
                    <a:lnTo>
                      <a:pt x="425" y="237"/>
                    </a:lnTo>
                    <a:lnTo>
                      <a:pt x="405" y="192"/>
                    </a:lnTo>
                    <a:lnTo>
                      <a:pt x="405" y="149"/>
                    </a:lnTo>
                    <a:lnTo>
                      <a:pt x="425" y="105"/>
                    </a:lnTo>
                    <a:lnTo>
                      <a:pt x="453" y="79"/>
                    </a:lnTo>
                    <a:lnTo>
                      <a:pt x="491" y="45"/>
                    </a:lnTo>
                    <a:lnTo>
                      <a:pt x="530" y="35"/>
                    </a:lnTo>
                    <a:lnTo>
                      <a:pt x="578" y="27"/>
                    </a:lnTo>
                    <a:lnTo>
                      <a:pt x="617" y="35"/>
                    </a:lnTo>
                    <a:lnTo>
                      <a:pt x="665" y="53"/>
                    </a:lnTo>
                    <a:lnTo>
                      <a:pt x="695" y="89"/>
                    </a:lnTo>
                    <a:lnTo>
                      <a:pt x="715" y="124"/>
                    </a:lnTo>
                    <a:lnTo>
                      <a:pt x="715" y="149"/>
                    </a:lnTo>
                    <a:lnTo>
                      <a:pt x="715" y="184"/>
                    </a:lnTo>
                    <a:lnTo>
                      <a:pt x="695" y="227"/>
                    </a:lnTo>
                    <a:lnTo>
                      <a:pt x="704" y="245"/>
                    </a:lnTo>
                    <a:lnTo>
                      <a:pt x="715" y="245"/>
                    </a:lnTo>
                    <a:lnTo>
                      <a:pt x="733" y="227"/>
                    </a:lnTo>
                    <a:lnTo>
                      <a:pt x="743" y="202"/>
                    </a:lnTo>
                    <a:lnTo>
                      <a:pt x="763" y="175"/>
                    </a:lnTo>
                    <a:lnTo>
                      <a:pt x="772" y="149"/>
                    </a:lnTo>
                    <a:lnTo>
                      <a:pt x="820" y="105"/>
                    </a:lnTo>
                    <a:lnTo>
                      <a:pt x="868" y="79"/>
                    </a:lnTo>
                    <a:lnTo>
                      <a:pt x="916" y="53"/>
                    </a:lnTo>
                    <a:lnTo>
                      <a:pt x="964" y="35"/>
                    </a:lnTo>
                    <a:lnTo>
                      <a:pt x="1014" y="18"/>
                    </a:lnTo>
                    <a:lnTo>
                      <a:pt x="1081" y="10"/>
                    </a:lnTo>
                    <a:lnTo>
                      <a:pt x="1129" y="10"/>
                    </a:lnTo>
                    <a:lnTo>
                      <a:pt x="1197" y="18"/>
                    </a:lnTo>
                    <a:lnTo>
                      <a:pt x="1350" y="70"/>
                    </a:lnTo>
                    <a:lnTo>
                      <a:pt x="1506" y="132"/>
                    </a:lnTo>
                    <a:lnTo>
                      <a:pt x="1652" y="210"/>
                    </a:lnTo>
                    <a:lnTo>
                      <a:pt x="1727" y="227"/>
                    </a:lnTo>
                    <a:lnTo>
                      <a:pt x="1775" y="227"/>
                    </a:lnTo>
                    <a:lnTo>
                      <a:pt x="1825" y="210"/>
                    </a:lnTo>
                    <a:lnTo>
                      <a:pt x="1864" y="184"/>
                    </a:lnTo>
                    <a:lnTo>
                      <a:pt x="1873" y="157"/>
                    </a:lnTo>
                    <a:lnTo>
                      <a:pt x="1873" y="132"/>
                    </a:lnTo>
                    <a:lnTo>
                      <a:pt x="1864" y="97"/>
                    </a:lnTo>
                    <a:lnTo>
                      <a:pt x="1853" y="89"/>
                    </a:lnTo>
                    <a:lnTo>
                      <a:pt x="1834" y="79"/>
                    </a:lnTo>
                    <a:lnTo>
                      <a:pt x="1814" y="70"/>
                    </a:lnTo>
                    <a:lnTo>
                      <a:pt x="1796" y="70"/>
                    </a:lnTo>
                    <a:lnTo>
                      <a:pt x="1748" y="89"/>
                    </a:lnTo>
                    <a:lnTo>
                      <a:pt x="1738" y="105"/>
                    </a:lnTo>
                    <a:lnTo>
                      <a:pt x="1727" y="124"/>
                    </a:lnTo>
                    <a:lnTo>
                      <a:pt x="1727" y="157"/>
                    </a:lnTo>
                    <a:lnTo>
                      <a:pt x="1738" y="175"/>
                    </a:lnTo>
                    <a:lnTo>
                      <a:pt x="1679" y="167"/>
                    </a:lnTo>
                    <a:lnTo>
                      <a:pt x="1613" y="149"/>
                    </a:lnTo>
                    <a:lnTo>
                      <a:pt x="1506" y="89"/>
                    </a:lnTo>
                    <a:lnTo>
                      <a:pt x="1544" y="89"/>
                    </a:lnTo>
                    <a:lnTo>
                      <a:pt x="1574" y="79"/>
                    </a:lnTo>
                    <a:lnTo>
                      <a:pt x="1640" y="53"/>
                    </a:lnTo>
                    <a:lnTo>
                      <a:pt x="1709" y="27"/>
                    </a:lnTo>
                    <a:lnTo>
                      <a:pt x="1786" y="0"/>
                    </a:lnTo>
                    <a:lnTo>
                      <a:pt x="1814" y="10"/>
                    </a:lnTo>
                    <a:lnTo>
                      <a:pt x="1844" y="10"/>
                    </a:lnTo>
                    <a:lnTo>
                      <a:pt x="1892" y="4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12" name="Freeform 219"/>
              <p:cNvSpPr>
                <a:spLocks/>
              </p:cNvSpPr>
              <p:nvPr/>
            </p:nvSpPr>
            <p:spPr bwMode="auto">
              <a:xfrm>
                <a:off x="525" y="104"/>
                <a:ext cx="662" cy="129"/>
              </a:xfrm>
              <a:custGeom>
                <a:avLst/>
                <a:gdLst>
                  <a:gd name="T0" fmla="*/ 194 w 2223"/>
                  <a:gd name="T1" fmla="*/ 0 h 795"/>
                  <a:gd name="T2" fmla="*/ 197 w 2223"/>
                  <a:gd name="T3" fmla="*/ 1 h 795"/>
                  <a:gd name="T4" fmla="*/ 175 w 2223"/>
                  <a:gd name="T5" fmla="*/ 1 h 795"/>
                  <a:gd name="T6" fmla="*/ 105 w 2223"/>
                  <a:gd name="T7" fmla="*/ 1 h 795"/>
                  <a:gd name="T8" fmla="*/ 94 w 2223"/>
                  <a:gd name="T9" fmla="*/ 1 h 795"/>
                  <a:gd name="T10" fmla="*/ 94 w 2223"/>
                  <a:gd name="T11" fmla="*/ 1 h 795"/>
                  <a:gd name="T12" fmla="*/ 94 w 2223"/>
                  <a:gd name="T13" fmla="*/ 6 h 795"/>
                  <a:gd name="T14" fmla="*/ 93 w 2223"/>
                  <a:gd name="T15" fmla="*/ 6 h 795"/>
                  <a:gd name="T16" fmla="*/ 72 w 2223"/>
                  <a:gd name="T17" fmla="*/ 6 h 795"/>
                  <a:gd name="T18" fmla="*/ 62 w 2223"/>
                  <a:gd name="T19" fmla="*/ 7 h 795"/>
                  <a:gd name="T20" fmla="*/ 52 w 2223"/>
                  <a:gd name="T21" fmla="*/ 7 h 795"/>
                  <a:gd name="T22" fmla="*/ 43 w 2223"/>
                  <a:gd name="T23" fmla="*/ 8 h 795"/>
                  <a:gd name="T24" fmla="*/ 34 w 2223"/>
                  <a:gd name="T25" fmla="*/ 9 h 795"/>
                  <a:gd name="T26" fmla="*/ 26 w 2223"/>
                  <a:gd name="T27" fmla="*/ 11 h 795"/>
                  <a:gd name="T28" fmla="*/ 18 w 2223"/>
                  <a:gd name="T29" fmla="*/ 12 h 795"/>
                  <a:gd name="T30" fmla="*/ 12 w 2223"/>
                  <a:gd name="T31" fmla="*/ 14 h 795"/>
                  <a:gd name="T32" fmla="*/ 8 w 2223"/>
                  <a:gd name="T33" fmla="*/ 17 h 795"/>
                  <a:gd name="T34" fmla="*/ 1 w 2223"/>
                  <a:gd name="T35" fmla="*/ 21 h 795"/>
                  <a:gd name="T36" fmla="*/ 0 w 2223"/>
                  <a:gd name="T37" fmla="*/ 20 h 795"/>
                  <a:gd name="T38" fmla="*/ 0 w 2223"/>
                  <a:gd name="T39" fmla="*/ 20 h 795"/>
                  <a:gd name="T40" fmla="*/ 1 w 2223"/>
                  <a:gd name="T41" fmla="*/ 19 h 795"/>
                  <a:gd name="T42" fmla="*/ 4 w 2223"/>
                  <a:gd name="T43" fmla="*/ 17 h 795"/>
                  <a:gd name="T44" fmla="*/ 8 w 2223"/>
                  <a:gd name="T45" fmla="*/ 15 h 795"/>
                  <a:gd name="T46" fmla="*/ 12 w 2223"/>
                  <a:gd name="T47" fmla="*/ 13 h 795"/>
                  <a:gd name="T48" fmla="*/ 17 w 2223"/>
                  <a:gd name="T49" fmla="*/ 12 h 795"/>
                  <a:gd name="T50" fmla="*/ 23 w 2223"/>
                  <a:gd name="T51" fmla="*/ 10 h 795"/>
                  <a:gd name="T52" fmla="*/ 30 w 2223"/>
                  <a:gd name="T53" fmla="*/ 9 h 795"/>
                  <a:gd name="T54" fmla="*/ 37 w 2223"/>
                  <a:gd name="T55" fmla="*/ 8 h 795"/>
                  <a:gd name="T56" fmla="*/ 44 w 2223"/>
                  <a:gd name="T57" fmla="*/ 7 h 795"/>
                  <a:gd name="T58" fmla="*/ 57 w 2223"/>
                  <a:gd name="T59" fmla="*/ 6 h 795"/>
                  <a:gd name="T60" fmla="*/ 63 w 2223"/>
                  <a:gd name="T61" fmla="*/ 6 h 795"/>
                  <a:gd name="T62" fmla="*/ 70 w 2223"/>
                  <a:gd name="T63" fmla="*/ 6 h 795"/>
                  <a:gd name="T64" fmla="*/ 89 w 2223"/>
                  <a:gd name="T65" fmla="*/ 6 h 795"/>
                  <a:gd name="T66" fmla="*/ 90 w 2223"/>
                  <a:gd name="T67" fmla="*/ 5 h 795"/>
                  <a:gd name="T68" fmla="*/ 90 w 2223"/>
                  <a:gd name="T69" fmla="*/ 0 h 795"/>
                  <a:gd name="T70" fmla="*/ 194 w 2223"/>
                  <a:gd name="T71" fmla="*/ 0 h 79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223" h="795">
                    <a:moveTo>
                      <a:pt x="2184" y="8"/>
                    </a:moveTo>
                    <a:lnTo>
                      <a:pt x="2223" y="35"/>
                    </a:lnTo>
                    <a:lnTo>
                      <a:pt x="1972" y="35"/>
                    </a:lnTo>
                    <a:lnTo>
                      <a:pt x="1179" y="35"/>
                    </a:lnTo>
                    <a:lnTo>
                      <a:pt x="1063" y="35"/>
                    </a:lnTo>
                    <a:lnTo>
                      <a:pt x="1053" y="52"/>
                    </a:lnTo>
                    <a:lnTo>
                      <a:pt x="1053" y="235"/>
                    </a:lnTo>
                    <a:lnTo>
                      <a:pt x="1044" y="244"/>
                    </a:lnTo>
                    <a:lnTo>
                      <a:pt x="811" y="244"/>
                    </a:lnTo>
                    <a:lnTo>
                      <a:pt x="697" y="262"/>
                    </a:lnTo>
                    <a:lnTo>
                      <a:pt x="590" y="279"/>
                    </a:lnTo>
                    <a:lnTo>
                      <a:pt x="484" y="305"/>
                    </a:lnTo>
                    <a:lnTo>
                      <a:pt x="387" y="349"/>
                    </a:lnTo>
                    <a:lnTo>
                      <a:pt x="290" y="400"/>
                    </a:lnTo>
                    <a:lnTo>
                      <a:pt x="204" y="471"/>
                    </a:lnTo>
                    <a:lnTo>
                      <a:pt x="137" y="549"/>
                    </a:lnTo>
                    <a:lnTo>
                      <a:pt x="87" y="628"/>
                    </a:lnTo>
                    <a:lnTo>
                      <a:pt x="12" y="795"/>
                    </a:lnTo>
                    <a:lnTo>
                      <a:pt x="0" y="776"/>
                    </a:lnTo>
                    <a:lnTo>
                      <a:pt x="0" y="751"/>
                    </a:lnTo>
                    <a:lnTo>
                      <a:pt x="12" y="706"/>
                    </a:lnTo>
                    <a:lnTo>
                      <a:pt x="39" y="638"/>
                    </a:lnTo>
                    <a:lnTo>
                      <a:pt x="87" y="567"/>
                    </a:lnTo>
                    <a:lnTo>
                      <a:pt x="137" y="497"/>
                    </a:lnTo>
                    <a:lnTo>
                      <a:pt x="194" y="436"/>
                    </a:lnTo>
                    <a:lnTo>
                      <a:pt x="261" y="384"/>
                    </a:lnTo>
                    <a:lnTo>
                      <a:pt x="338" y="340"/>
                    </a:lnTo>
                    <a:lnTo>
                      <a:pt x="416" y="297"/>
                    </a:lnTo>
                    <a:lnTo>
                      <a:pt x="494" y="270"/>
                    </a:lnTo>
                    <a:lnTo>
                      <a:pt x="649" y="235"/>
                    </a:lnTo>
                    <a:lnTo>
                      <a:pt x="715" y="227"/>
                    </a:lnTo>
                    <a:lnTo>
                      <a:pt x="793" y="218"/>
                    </a:lnTo>
                    <a:lnTo>
                      <a:pt x="1005" y="210"/>
                    </a:lnTo>
                    <a:lnTo>
                      <a:pt x="1015" y="192"/>
                    </a:lnTo>
                    <a:lnTo>
                      <a:pt x="1015" y="0"/>
                    </a:lnTo>
                    <a:lnTo>
                      <a:pt x="2184" y="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13" name="Freeform 220"/>
              <p:cNvSpPr>
                <a:spLocks/>
              </p:cNvSpPr>
              <p:nvPr/>
            </p:nvSpPr>
            <p:spPr bwMode="auto">
              <a:xfrm>
                <a:off x="97" y="110"/>
                <a:ext cx="14" cy="1"/>
              </a:xfrm>
              <a:custGeom>
                <a:avLst/>
                <a:gdLst>
                  <a:gd name="T0" fmla="*/ 4 w 48"/>
                  <a:gd name="T1" fmla="*/ 0 h 8"/>
                  <a:gd name="T2" fmla="*/ 2 w 48"/>
                  <a:gd name="T3" fmla="*/ 0 h 8"/>
                  <a:gd name="T4" fmla="*/ 0 w 48"/>
                  <a:gd name="T5" fmla="*/ 0 h 8"/>
                  <a:gd name="T6" fmla="*/ 1 w 48"/>
                  <a:gd name="T7" fmla="*/ 0 h 8"/>
                  <a:gd name="T8" fmla="*/ 2 w 48"/>
                  <a:gd name="T9" fmla="*/ 0 h 8"/>
                  <a:gd name="T10" fmla="*/ 4 w 48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8" h="8">
                    <a:moveTo>
                      <a:pt x="48" y="0"/>
                    </a:moveTo>
                    <a:lnTo>
                      <a:pt x="19" y="8"/>
                    </a:lnTo>
                    <a:lnTo>
                      <a:pt x="0" y="8"/>
                    </a:lnTo>
                    <a:lnTo>
                      <a:pt x="9" y="0"/>
                    </a:lnTo>
                    <a:lnTo>
                      <a:pt x="19" y="0"/>
                    </a:lnTo>
                    <a:lnTo>
                      <a:pt x="48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14" name="Freeform 221"/>
              <p:cNvSpPr>
                <a:spLocks/>
              </p:cNvSpPr>
              <p:nvPr/>
            </p:nvSpPr>
            <p:spPr bwMode="auto">
              <a:xfrm>
                <a:off x="533" y="114"/>
                <a:ext cx="683" cy="161"/>
              </a:xfrm>
              <a:custGeom>
                <a:avLst/>
                <a:gdLst>
                  <a:gd name="T0" fmla="*/ 204 w 2289"/>
                  <a:gd name="T1" fmla="*/ 0 h 995"/>
                  <a:gd name="T2" fmla="*/ 201 w 2289"/>
                  <a:gd name="T3" fmla="*/ 1 h 995"/>
                  <a:gd name="T4" fmla="*/ 192 w 2289"/>
                  <a:gd name="T5" fmla="*/ 2 h 995"/>
                  <a:gd name="T6" fmla="*/ 101 w 2289"/>
                  <a:gd name="T7" fmla="*/ 2 h 995"/>
                  <a:gd name="T8" fmla="*/ 101 w 2289"/>
                  <a:gd name="T9" fmla="*/ 2 h 995"/>
                  <a:gd name="T10" fmla="*/ 100 w 2289"/>
                  <a:gd name="T11" fmla="*/ 7 h 995"/>
                  <a:gd name="T12" fmla="*/ 77 w 2289"/>
                  <a:gd name="T13" fmla="*/ 7 h 995"/>
                  <a:gd name="T14" fmla="*/ 67 w 2289"/>
                  <a:gd name="T15" fmla="*/ 8 h 995"/>
                  <a:gd name="T16" fmla="*/ 57 w 2289"/>
                  <a:gd name="T17" fmla="*/ 8 h 995"/>
                  <a:gd name="T18" fmla="*/ 46 w 2289"/>
                  <a:gd name="T19" fmla="*/ 9 h 995"/>
                  <a:gd name="T20" fmla="*/ 37 w 2289"/>
                  <a:gd name="T21" fmla="*/ 10 h 995"/>
                  <a:gd name="T22" fmla="*/ 28 w 2289"/>
                  <a:gd name="T23" fmla="*/ 11 h 995"/>
                  <a:gd name="T24" fmla="*/ 25 w 2289"/>
                  <a:gd name="T25" fmla="*/ 12 h 995"/>
                  <a:gd name="T26" fmla="*/ 21 w 2289"/>
                  <a:gd name="T27" fmla="*/ 13 h 995"/>
                  <a:gd name="T28" fmla="*/ 17 w 2289"/>
                  <a:gd name="T29" fmla="*/ 15 h 995"/>
                  <a:gd name="T30" fmla="*/ 14 w 2289"/>
                  <a:gd name="T31" fmla="*/ 16 h 995"/>
                  <a:gd name="T32" fmla="*/ 11 w 2289"/>
                  <a:gd name="T33" fmla="*/ 18 h 995"/>
                  <a:gd name="T34" fmla="*/ 10 w 2289"/>
                  <a:gd name="T35" fmla="*/ 19 h 995"/>
                  <a:gd name="T36" fmla="*/ 7 w 2289"/>
                  <a:gd name="T37" fmla="*/ 23 h 995"/>
                  <a:gd name="T38" fmla="*/ 5 w 2289"/>
                  <a:gd name="T39" fmla="*/ 26 h 995"/>
                  <a:gd name="T40" fmla="*/ 1 w 2289"/>
                  <a:gd name="T41" fmla="*/ 26 h 995"/>
                  <a:gd name="T42" fmla="*/ 1 w 2289"/>
                  <a:gd name="T43" fmla="*/ 26 h 995"/>
                  <a:gd name="T44" fmla="*/ 0 w 2289"/>
                  <a:gd name="T45" fmla="*/ 24 h 995"/>
                  <a:gd name="T46" fmla="*/ 0 w 2289"/>
                  <a:gd name="T47" fmla="*/ 22 h 995"/>
                  <a:gd name="T48" fmla="*/ 1 w 2289"/>
                  <a:gd name="T49" fmla="*/ 21 h 995"/>
                  <a:gd name="T50" fmla="*/ 3 w 2289"/>
                  <a:gd name="T51" fmla="*/ 19 h 995"/>
                  <a:gd name="T52" fmla="*/ 7 w 2289"/>
                  <a:gd name="T53" fmla="*/ 16 h 995"/>
                  <a:gd name="T54" fmla="*/ 13 w 2289"/>
                  <a:gd name="T55" fmla="*/ 13 h 995"/>
                  <a:gd name="T56" fmla="*/ 19 w 2289"/>
                  <a:gd name="T57" fmla="*/ 11 h 995"/>
                  <a:gd name="T58" fmla="*/ 26 w 2289"/>
                  <a:gd name="T59" fmla="*/ 10 h 995"/>
                  <a:gd name="T60" fmla="*/ 33 w 2289"/>
                  <a:gd name="T61" fmla="*/ 8 h 995"/>
                  <a:gd name="T62" fmla="*/ 40 w 2289"/>
                  <a:gd name="T63" fmla="*/ 7 h 995"/>
                  <a:gd name="T64" fmla="*/ 48 w 2289"/>
                  <a:gd name="T65" fmla="*/ 6 h 995"/>
                  <a:gd name="T66" fmla="*/ 57 w 2289"/>
                  <a:gd name="T67" fmla="*/ 6 h 995"/>
                  <a:gd name="T68" fmla="*/ 65 w 2289"/>
                  <a:gd name="T69" fmla="*/ 6 h 995"/>
                  <a:gd name="T70" fmla="*/ 74 w 2289"/>
                  <a:gd name="T71" fmla="*/ 6 h 995"/>
                  <a:gd name="T72" fmla="*/ 84 w 2289"/>
                  <a:gd name="T73" fmla="*/ 6 h 995"/>
                  <a:gd name="T74" fmla="*/ 93 w 2289"/>
                  <a:gd name="T75" fmla="*/ 6 h 995"/>
                  <a:gd name="T76" fmla="*/ 94 w 2289"/>
                  <a:gd name="T77" fmla="*/ 6 h 995"/>
                  <a:gd name="T78" fmla="*/ 95 w 2289"/>
                  <a:gd name="T79" fmla="*/ 0 h 995"/>
                  <a:gd name="T80" fmla="*/ 95 w 2289"/>
                  <a:gd name="T81" fmla="*/ 0 h 995"/>
                  <a:gd name="T82" fmla="*/ 201 w 2289"/>
                  <a:gd name="T83" fmla="*/ 0 h 995"/>
                  <a:gd name="T84" fmla="*/ 204 w 2289"/>
                  <a:gd name="T85" fmla="*/ 0 h 99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289" h="995">
                    <a:moveTo>
                      <a:pt x="2289" y="16"/>
                    </a:moveTo>
                    <a:lnTo>
                      <a:pt x="2259" y="51"/>
                    </a:lnTo>
                    <a:lnTo>
                      <a:pt x="2154" y="60"/>
                    </a:lnTo>
                    <a:lnTo>
                      <a:pt x="1140" y="60"/>
                    </a:lnTo>
                    <a:lnTo>
                      <a:pt x="1131" y="68"/>
                    </a:lnTo>
                    <a:lnTo>
                      <a:pt x="1119" y="278"/>
                    </a:lnTo>
                    <a:lnTo>
                      <a:pt x="868" y="278"/>
                    </a:lnTo>
                    <a:lnTo>
                      <a:pt x="754" y="295"/>
                    </a:lnTo>
                    <a:lnTo>
                      <a:pt x="637" y="305"/>
                    </a:lnTo>
                    <a:lnTo>
                      <a:pt x="521" y="330"/>
                    </a:lnTo>
                    <a:lnTo>
                      <a:pt x="416" y="374"/>
                    </a:lnTo>
                    <a:lnTo>
                      <a:pt x="320" y="427"/>
                    </a:lnTo>
                    <a:lnTo>
                      <a:pt x="281" y="470"/>
                    </a:lnTo>
                    <a:lnTo>
                      <a:pt x="231" y="514"/>
                    </a:lnTo>
                    <a:lnTo>
                      <a:pt x="194" y="566"/>
                    </a:lnTo>
                    <a:lnTo>
                      <a:pt x="155" y="627"/>
                    </a:lnTo>
                    <a:lnTo>
                      <a:pt x="126" y="679"/>
                    </a:lnTo>
                    <a:lnTo>
                      <a:pt x="107" y="741"/>
                    </a:lnTo>
                    <a:lnTo>
                      <a:pt x="78" y="871"/>
                    </a:lnTo>
                    <a:lnTo>
                      <a:pt x="57" y="995"/>
                    </a:lnTo>
                    <a:lnTo>
                      <a:pt x="18" y="995"/>
                    </a:lnTo>
                    <a:lnTo>
                      <a:pt x="9" y="985"/>
                    </a:lnTo>
                    <a:lnTo>
                      <a:pt x="0" y="914"/>
                    </a:lnTo>
                    <a:lnTo>
                      <a:pt x="0" y="854"/>
                    </a:lnTo>
                    <a:lnTo>
                      <a:pt x="9" y="793"/>
                    </a:lnTo>
                    <a:lnTo>
                      <a:pt x="30" y="722"/>
                    </a:lnTo>
                    <a:lnTo>
                      <a:pt x="78" y="601"/>
                    </a:lnTo>
                    <a:lnTo>
                      <a:pt x="144" y="487"/>
                    </a:lnTo>
                    <a:lnTo>
                      <a:pt x="212" y="419"/>
                    </a:lnTo>
                    <a:lnTo>
                      <a:pt x="290" y="365"/>
                    </a:lnTo>
                    <a:lnTo>
                      <a:pt x="368" y="313"/>
                    </a:lnTo>
                    <a:lnTo>
                      <a:pt x="454" y="278"/>
                    </a:lnTo>
                    <a:lnTo>
                      <a:pt x="541" y="243"/>
                    </a:lnTo>
                    <a:lnTo>
                      <a:pt x="637" y="227"/>
                    </a:lnTo>
                    <a:lnTo>
                      <a:pt x="733" y="217"/>
                    </a:lnTo>
                    <a:lnTo>
                      <a:pt x="831" y="217"/>
                    </a:lnTo>
                    <a:lnTo>
                      <a:pt x="937" y="217"/>
                    </a:lnTo>
                    <a:lnTo>
                      <a:pt x="1044" y="217"/>
                    </a:lnTo>
                    <a:lnTo>
                      <a:pt x="1053" y="217"/>
                    </a:lnTo>
                    <a:lnTo>
                      <a:pt x="1062" y="0"/>
                    </a:lnTo>
                    <a:lnTo>
                      <a:pt x="1071" y="0"/>
                    </a:lnTo>
                    <a:lnTo>
                      <a:pt x="2259" y="8"/>
                    </a:lnTo>
                    <a:lnTo>
                      <a:pt x="2289" y="1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15" name="Freeform 222"/>
              <p:cNvSpPr>
                <a:spLocks/>
              </p:cNvSpPr>
              <p:nvPr/>
            </p:nvSpPr>
            <p:spPr bwMode="auto">
              <a:xfrm>
                <a:off x="59" y="120"/>
                <a:ext cx="21" cy="47"/>
              </a:xfrm>
              <a:custGeom>
                <a:avLst/>
                <a:gdLst>
                  <a:gd name="T0" fmla="*/ 2 w 66"/>
                  <a:gd name="T1" fmla="*/ 2 h 287"/>
                  <a:gd name="T2" fmla="*/ 1 w 66"/>
                  <a:gd name="T3" fmla="*/ 3 h 287"/>
                  <a:gd name="T4" fmla="*/ 3 w 66"/>
                  <a:gd name="T5" fmla="*/ 5 h 287"/>
                  <a:gd name="T6" fmla="*/ 4 w 66"/>
                  <a:gd name="T7" fmla="*/ 6 h 287"/>
                  <a:gd name="T8" fmla="*/ 7 w 66"/>
                  <a:gd name="T9" fmla="*/ 8 h 287"/>
                  <a:gd name="T10" fmla="*/ 6 w 66"/>
                  <a:gd name="T11" fmla="*/ 8 h 287"/>
                  <a:gd name="T12" fmla="*/ 2 w 66"/>
                  <a:gd name="T13" fmla="*/ 6 h 287"/>
                  <a:gd name="T14" fmla="*/ 0 w 66"/>
                  <a:gd name="T15" fmla="*/ 4 h 287"/>
                  <a:gd name="T16" fmla="*/ 0 w 66"/>
                  <a:gd name="T17" fmla="*/ 3 h 287"/>
                  <a:gd name="T18" fmla="*/ 1 w 66"/>
                  <a:gd name="T19" fmla="*/ 1 h 287"/>
                  <a:gd name="T20" fmla="*/ 3 w 66"/>
                  <a:gd name="T21" fmla="*/ 0 h 287"/>
                  <a:gd name="T22" fmla="*/ 3 w 66"/>
                  <a:gd name="T23" fmla="*/ 0 h 287"/>
                  <a:gd name="T24" fmla="*/ 3 w 66"/>
                  <a:gd name="T25" fmla="*/ 1 h 287"/>
                  <a:gd name="T26" fmla="*/ 2 w 66"/>
                  <a:gd name="T27" fmla="*/ 2 h 2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66" h="287">
                    <a:moveTo>
                      <a:pt x="18" y="70"/>
                    </a:moveTo>
                    <a:lnTo>
                      <a:pt x="9" y="130"/>
                    </a:lnTo>
                    <a:lnTo>
                      <a:pt x="27" y="174"/>
                    </a:lnTo>
                    <a:lnTo>
                      <a:pt x="38" y="227"/>
                    </a:lnTo>
                    <a:lnTo>
                      <a:pt x="66" y="279"/>
                    </a:lnTo>
                    <a:lnTo>
                      <a:pt x="57" y="287"/>
                    </a:lnTo>
                    <a:lnTo>
                      <a:pt x="18" y="227"/>
                    </a:lnTo>
                    <a:lnTo>
                      <a:pt x="0" y="165"/>
                    </a:lnTo>
                    <a:lnTo>
                      <a:pt x="0" y="95"/>
                    </a:lnTo>
                    <a:lnTo>
                      <a:pt x="9" y="25"/>
                    </a:lnTo>
                    <a:lnTo>
                      <a:pt x="27" y="0"/>
                    </a:lnTo>
                    <a:lnTo>
                      <a:pt x="27" y="17"/>
                    </a:lnTo>
                    <a:lnTo>
                      <a:pt x="27" y="35"/>
                    </a:lnTo>
                    <a:lnTo>
                      <a:pt x="18" y="7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16" name="Freeform 223"/>
              <p:cNvSpPr>
                <a:spLocks/>
              </p:cNvSpPr>
              <p:nvPr/>
            </p:nvSpPr>
            <p:spPr bwMode="auto">
              <a:xfrm>
                <a:off x="169" y="122"/>
                <a:ext cx="175" cy="84"/>
              </a:xfrm>
              <a:custGeom>
                <a:avLst/>
                <a:gdLst>
                  <a:gd name="T0" fmla="*/ 15 w 590"/>
                  <a:gd name="T1" fmla="*/ 1 h 515"/>
                  <a:gd name="T2" fmla="*/ 13 w 590"/>
                  <a:gd name="T3" fmla="*/ 2 h 515"/>
                  <a:gd name="T4" fmla="*/ 13 w 590"/>
                  <a:gd name="T5" fmla="*/ 2 h 515"/>
                  <a:gd name="T6" fmla="*/ 21 w 590"/>
                  <a:gd name="T7" fmla="*/ 4 h 515"/>
                  <a:gd name="T8" fmla="*/ 20 w 590"/>
                  <a:gd name="T9" fmla="*/ 5 h 515"/>
                  <a:gd name="T10" fmla="*/ 15 w 590"/>
                  <a:gd name="T11" fmla="*/ 5 h 515"/>
                  <a:gd name="T12" fmla="*/ 9 w 590"/>
                  <a:gd name="T13" fmla="*/ 3 h 515"/>
                  <a:gd name="T14" fmla="*/ 7 w 590"/>
                  <a:gd name="T15" fmla="*/ 4 h 515"/>
                  <a:gd name="T16" fmla="*/ 13 w 590"/>
                  <a:gd name="T17" fmla="*/ 7 h 515"/>
                  <a:gd name="T18" fmla="*/ 20 w 590"/>
                  <a:gd name="T19" fmla="*/ 7 h 515"/>
                  <a:gd name="T20" fmla="*/ 26 w 590"/>
                  <a:gd name="T21" fmla="*/ 6 h 515"/>
                  <a:gd name="T22" fmla="*/ 26 w 590"/>
                  <a:gd name="T23" fmla="*/ 4 h 515"/>
                  <a:gd name="T24" fmla="*/ 18 w 590"/>
                  <a:gd name="T25" fmla="*/ 2 h 515"/>
                  <a:gd name="T26" fmla="*/ 24 w 590"/>
                  <a:gd name="T27" fmla="*/ 3 h 515"/>
                  <a:gd name="T28" fmla="*/ 28 w 590"/>
                  <a:gd name="T29" fmla="*/ 5 h 515"/>
                  <a:gd name="T30" fmla="*/ 28 w 590"/>
                  <a:gd name="T31" fmla="*/ 6 h 515"/>
                  <a:gd name="T32" fmla="*/ 30 w 590"/>
                  <a:gd name="T33" fmla="*/ 7 h 515"/>
                  <a:gd name="T34" fmla="*/ 36 w 590"/>
                  <a:gd name="T35" fmla="*/ 6 h 515"/>
                  <a:gd name="T36" fmla="*/ 40 w 590"/>
                  <a:gd name="T37" fmla="*/ 7 h 515"/>
                  <a:gd name="T38" fmla="*/ 45 w 590"/>
                  <a:gd name="T39" fmla="*/ 9 h 515"/>
                  <a:gd name="T40" fmla="*/ 48 w 590"/>
                  <a:gd name="T41" fmla="*/ 12 h 515"/>
                  <a:gd name="T42" fmla="*/ 41 w 590"/>
                  <a:gd name="T43" fmla="*/ 12 h 515"/>
                  <a:gd name="T44" fmla="*/ 26 w 590"/>
                  <a:gd name="T45" fmla="*/ 10 h 515"/>
                  <a:gd name="T46" fmla="*/ 24 w 590"/>
                  <a:gd name="T47" fmla="*/ 9 h 515"/>
                  <a:gd name="T48" fmla="*/ 26 w 590"/>
                  <a:gd name="T49" fmla="*/ 8 h 515"/>
                  <a:gd name="T50" fmla="*/ 26 w 590"/>
                  <a:gd name="T51" fmla="*/ 8 h 515"/>
                  <a:gd name="T52" fmla="*/ 22 w 590"/>
                  <a:gd name="T53" fmla="*/ 8 h 515"/>
                  <a:gd name="T54" fmla="*/ 16 w 590"/>
                  <a:gd name="T55" fmla="*/ 7 h 515"/>
                  <a:gd name="T56" fmla="*/ 6 w 590"/>
                  <a:gd name="T57" fmla="*/ 4 h 515"/>
                  <a:gd name="T58" fmla="*/ 0 w 590"/>
                  <a:gd name="T59" fmla="*/ 0 h 515"/>
                  <a:gd name="T60" fmla="*/ 9 w 590"/>
                  <a:gd name="T61" fmla="*/ 1 h 515"/>
                  <a:gd name="T62" fmla="*/ 17 w 590"/>
                  <a:gd name="T63" fmla="*/ 2 h 51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0" h="515">
                    <a:moveTo>
                      <a:pt x="194" y="62"/>
                    </a:moveTo>
                    <a:lnTo>
                      <a:pt x="174" y="52"/>
                    </a:lnTo>
                    <a:lnTo>
                      <a:pt x="165" y="52"/>
                    </a:lnTo>
                    <a:lnTo>
                      <a:pt x="146" y="62"/>
                    </a:lnTo>
                    <a:lnTo>
                      <a:pt x="146" y="70"/>
                    </a:lnTo>
                    <a:lnTo>
                      <a:pt x="146" y="79"/>
                    </a:lnTo>
                    <a:lnTo>
                      <a:pt x="204" y="114"/>
                    </a:lnTo>
                    <a:lnTo>
                      <a:pt x="242" y="157"/>
                    </a:lnTo>
                    <a:lnTo>
                      <a:pt x="242" y="166"/>
                    </a:lnTo>
                    <a:lnTo>
                      <a:pt x="233" y="184"/>
                    </a:lnTo>
                    <a:lnTo>
                      <a:pt x="213" y="201"/>
                    </a:lnTo>
                    <a:lnTo>
                      <a:pt x="174" y="192"/>
                    </a:lnTo>
                    <a:lnTo>
                      <a:pt x="146" y="176"/>
                    </a:lnTo>
                    <a:lnTo>
                      <a:pt x="98" y="122"/>
                    </a:lnTo>
                    <a:lnTo>
                      <a:pt x="87" y="131"/>
                    </a:lnTo>
                    <a:lnTo>
                      <a:pt x="78" y="141"/>
                    </a:lnTo>
                    <a:lnTo>
                      <a:pt x="117" y="209"/>
                    </a:lnTo>
                    <a:lnTo>
                      <a:pt x="146" y="244"/>
                    </a:lnTo>
                    <a:lnTo>
                      <a:pt x="194" y="254"/>
                    </a:lnTo>
                    <a:lnTo>
                      <a:pt x="233" y="254"/>
                    </a:lnTo>
                    <a:lnTo>
                      <a:pt x="272" y="244"/>
                    </a:lnTo>
                    <a:lnTo>
                      <a:pt x="290" y="227"/>
                    </a:lnTo>
                    <a:lnTo>
                      <a:pt x="300" y="209"/>
                    </a:lnTo>
                    <a:lnTo>
                      <a:pt x="300" y="166"/>
                    </a:lnTo>
                    <a:lnTo>
                      <a:pt x="252" y="114"/>
                    </a:lnTo>
                    <a:lnTo>
                      <a:pt x="204" y="62"/>
                    </a:lnTo>
                    <a:lnTo>
                      <a:pt x="233" y="87"/>
                    </a:lnTo>
                    <a:lnTo>
                      <a:pt x="272" y="114"/>
                    </a:lnTo>
                    <a:lnTo>
                      <a:pt x="300" y="149"/>
                    </a:lnTo>
                    <a:lnTo>
                      <a:pt x="320" y="184"/>
                    </a:lnTo>
                    <a:lnTo>
                      <a:pt x="320" y="201"/>
                    </a:lnTo>
                    <a:lnTo>
                      <a:pt x="320" y="227"/>
                    </a:lnTo>
                    <a:lnTo>
                      <a:pt x="320" y="244"/>
                    </a:lnTo>
                    <a:lnTo>
                      <a:pt x="338" y="254"/>
                    </a:lnTo>
                    <a:lnTo>
                      <a:pt x="377" y="244"/>
                    </a:lnTo>
                    <a:lnTo>
                      <a:pt x="407" y="227"/>
                    </a:lnTo>
                    <a:lnTo>
                      <a:pt x="425" y="227"/>
                    </a:lnTo>
                    <a:lnTo>
                      <a:pt x="455" y="244"/>
                    </a:lnTo>
                    <a:lnTo>
                      <a:pt x="484" y="271"/>
                    </a:lnTo>
                    <a:lnTo>
                      <a:pt x="512" y="323"/>
                    </a:lnTo>
                    <a:lnTo>
                      <a:pt x="521" y="376"/>
                    </a:lnTo>
                    <a:lnTo>
                      <a:pt x="551" y="436"/>
                    </a:lnTo>
                    <a:lnTo>
                      <a:pt x="590" y="515"/>
                    </a:lnTo>
                    <a:lnTo>
                      <a:pt x="464" y="454"/>
                    </a:lnTo>
                    <a:lnTo>
                      <a:pt x="329" y="411"/>
                    </a:lnTo>
                    <a:lnTo>
                      <a:pt x="290" y="393"/>
                    </a:lnTo>
                    <a:lnTo>
                      <a:pt x="281" y="376"/>
                    </a:lnTo>
                    <a:lnTo>
                      <a:pt x="272" y="358"/>
                    </a:lnTo>
                    <a:lnTo>
                      <a:pt x="272" y="333"/>
                    </a:lnTo>
                    <a:lnTo>
                      <a:pt x="290" y="314"/>
                    </a:lnTo>
                    <a:lnTo>
                      <a:pt x="290" y="297"/>
                    </a:lnTo>
                    <a:lnTo>
                      <a:pt x="290" y="287"/>
                    </a:lnTo>
                    <a:lnTo>
                      <a:pt x="272" y="279"/>
                    </a:lnTo>
                    <a:lnTo>
                      <a:pt x="252" y="287"/>
                    </a:lnTo>
                    <a:lnTo>
                      <a:pt x="222" y="287"/>
                    </a:lnTo>
                    <a:lnTo>
                      <a:pt x="185" y="271"/>
                    </a:lnTo>
                    <a:lnTo>
                      <a:pt x="108" y="201"/>
                    </a:lnTo>
                    <a:lnTo>
                      <a:pt x="69" y="157"/>
                    </a:lnTo>
                    <a:lnTo>
                      <a:pt x="39" y="105"/>
                    </a:lnTo>
                    <a:lnTo>
                      <a:pt x="0" y="9"/>
                    </a:lnTo>
                    <a:lnTo>
                      <a:pt x="10" y="0"/>
                    </a:lnTo>
                    <a:lnTo>
                      <a:pt x="108" y="27"/>
                    </a:lnTo>
                    <a:lnTo>
                      <a:pt x="146" y="44"/>
                    </a:lnTo>
                    <a:lnTo>
                      <a:pt x="194" y="6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17" name="Freeform 224"/>
              <p:cNvSpPr>
                <a:spLocks/>
              </p:cNvSpPr>
              <p:nvPr/>
            </p:nvSpPr>
            <p:spPr bwMode="auto">
              <a:xfrm>
                <a:off x="1221" y="120"/>
                <a:ext cx="14" cy="9"/>
              </a:xfrm>
              <a:custGeom>
                <a:avLst/>
                <a:gdLst>
                  <a:gd name="T0" fmla="*/ 4 w 48"/>
                  <a:gd name="T1" fmla="*/ 1 h 52"/>
                  <a:gd name="T2" fmla="*/ 3 w 48"/>
                  <a:gd name="T3" fmla="*/ 1 h 52"/>
                  <a:gd name="T4" fmla="*/ 2 w 48"/>
                  <a:gd name="T5" fmla="*/ 2 h 52"/>
                  <a:gd name="T6" fmla="*/ 0 w 48"/>
                  <a:gd name="T7" fmla="*/ 1 h 52"/>
                  <a:gd name="T8" fmla="*/ 0 w 48"/>
                  <a:gd name="T9" fmla="*/ 1 h 52"/>
                  <a:gd name="T10" fmla="*/ 0 w 48"/>
                  <a:gd name="T11" fmla="*/ 1 h 52"/>
                  <a:gd name="T12" fmla="*/ 2 w 48"/>
                  <a:gd name="T13" fmla="*/ 0 h 52"/>
                  <a:gd name="T14" fmla="*/ 3 w 48"/>
                  <a:gd name="T15" fmla="*/ 0 h 52"/>
                  <a:gd name="T16" fmla="*/ 4 w 48"/>
                  <a:gd name="T17" fmla="*/ 1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8" h="52">
                    <a:moveTo>
                      <a:pt x="48" y="17"/>
                    </a:moveTo>
                    <a:lnTo>
                      <a:pt x="39" y="35"/>
                    </a:lnTo>
                    <a:lnTo>
                      <a:pt x="21" y="52"/>
                    </a:lnTo>
                    <a:lnTo>
                      <a:pt x="0" y="43"/>
                    </a:lnTo>
                    <a:lnTo>
                      <a:pt x="0" y="35"/>
                    </a:lnTo>
                    <a:lnTo>
                      <a:pt x="0" y="17"/>
                    </a:lnTo>
                    <a:lnTo>
                      <a:pt x="21" y="0"/>
                    </a:lnTo>
                    <a:lnTo>
                      <a:pt x="39" y="8"/>
                    </a:lnTo>
                    <a:lnTo>
                      <a:pt x="48" y="1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18" name="Freeform 225"/>
              <p:cNvSpPr>
                <a:spLocks/>
              </p:cNvSpPr>
              <p:nvPr/>
            </p:nvSpPr>
            <p:spPr bwMode="auto">
              <a:xfrm>
                <a:off x="919" y="129"/>
                <a:ext cx="41" cy="33"/>
              </a:xfrm>
              <a:custGeom>
                <a:avLst/>
                <a:gdLst>
                  <a:gd name="T0" fmla="*/ 11 w 137"/>
                  <a:gd name="T1" fmla="*/ 1 h 200"/>
                  <a:gd name="T2" fmla="*/ 8 w 137"/>
                  <a:gd name="T3" fmla="*/ 2 h 200"/>
                  <a:gd name="T4" fmla="*/ 6 w 137"/>
                  <a:gd name="T5" fmla="*/ 2 h 200"/>
                  <a:gd name="T6" fmla="*/ 3 w 137"/>
                  <a:gd name="T7" fmla="*/ 2 h 200"/>
                  <a:gd name="T8" fmla="*/ 3 w 137"/>
                  <a:gd name="T9" fmla="*/ 3 h 200"/>
                  <a:gd name="T10" fmla="*/ 4 w 137"/>
                  <a:gd name="T11" fmla="*/ 3 h 200"/>
                  <a:gd name="T12" fmla="*/ 9 w 137"/>
                  <a:gd name="T13" fmla="*/ 4 h 200"/>
                  <a:gd name="T14" fmla="*/ 10 w 137"/>
                  <a:gd name="T15" fmla="*/ 4 h 200"/>
                  <a:gd name="T16" fmla="*/ 11 w 137"/>
                  <a:gd name="T17" fmla="*/ 5 h 200"/>
                  <a:gd name="T18" fmla="*/ 11 w 137"/>
                  <a:gd name="T19" fmla="*/ 5 h 200"/>
                  <a:gd name="T20" fmla="*/ 2 w 137"/>
                  <a:gd name="T21" fmla="*/ 4 h 200"/>
                  <a:gd name="T22" fmla="*/ 0 w 137"/>
                  <a:gd name="T23" fmla="*/ 4 h 200"/>
                  <a:gd name="T24" fmla="*/ 0 w 137"/>
                  <a:gd name="T25" fmla="*/ 3 h 200"/>
                  <a:gd name="T26" fmla="*/ 0 w 137"/>
                  <a:gd name="T27" fmla="*/ 2 h 200"/>
                  <a:gd name="T28" fmla="*/ 3 w 137"/>
                  <a:gd name="T29" fmla="*/ 2 h 200"/>
                  <a:gd name="T30" fmla="*/ 5 w 137"/>
                  <a:gd name="T31" fmla="*/ 1 h 200"/>
                  <a:gd name="T32" fmla="*/ 9 w 137"/>
                  <a:gd name="T33" fmla="*/ 1 h 200"/>
                  <a:gd name="T34" fmla="*/ 10 w 137"/>
                  <a:gd name="T35" fmla="*/ 0 h 200"/>
                  <a:gd name="T36" fmla="*/ 12 w 137"/>
                  <a:gd name="T37" fmla="*/ 0 h 200"/>
                  <a:gd name="T38" fmla="*/ 11 w 137"/>
                  <a:gd name="T39" fmla="*/ 1 h 20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37" h="200">
                    <a:moveTo>
                      <a:pt x="126" y="35"/>
                    </a:moveTo>
                    <a:lnTo>
                      <a:pt x="87" y="78"/>
                    </a:lnTo>
                    <a:lnTo>
                      <a:pt x="68" y="87"/>
                    </a:lnTo>
                    <a:lnTo>
                      <a:pt x="30" y="87"/>
                    </a:lnTo>
                    <a:lnTo>
                      <a:pt x="30" y="105"/>
                    </a:lnTo>
                    <a:lnTo>
                      <a:pt x="39" y="105"/>
                    </a:lnTo>
                    <a:lnTo>
                      <a:pt x="98" y="140"/>
                    </a:lnTo>
                    <a:lnTo>
                      <a:pt x="116" y="165"/>
                    </a:lnTo>
                    <a:lnTo>
                      <a:pt x="126" y="192"/>
                    </a:lnTo>
                    <a:lnTo>
                      <a:pt x="126" y="200"/>
                    </a:lnTo>
                    <a:lnTo>
                      <a:pt x="20" y="148"/>
                    </a:lnTo>
                    <a:lnTo>
                      <a:pt x="0" y="132"/>
                    </a:lnTo>
                    <a:lnTo>
                      <a:pt x="0" y="122"/>
                    </a:lnTo>
                    <a:lnTo>
                      <a:pt x="0" y="87"/>
                    </a:lnTo>
                    <a:lnTo>
                      <a:pt x="30" y="61"/>
                    </a:lnTo>
                    <a:lnTo>
                      <a:pt x="59" y="43"/>
                    </a:lnTo>
                    <a:lnTo>
                      <a:pt x="98" y="26"/>
                    </a:lnTo>
                    <a:lnTo>
                      <a:pt x="116" y="0"/>
                    </a:lnTo>
                    <a:lnTo>
                      <a:pt x="137" y="18"/>
                    </a:lnTo>
                    <a:lnTo>
                      <a:pt x="126" y="3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19" name="Freeform 226"/>
              <p:cNvSpPr>
                <a:spLocks/>
              </p:cNvSpPr>
              <p:nvPr/>
            </p:nvSpPr>
            <p:spPr bwMode="auto">
              <a:xfrm>
                <a:off x="82" y="131"/>
                <a:ext cx="18" cy="8"/>
              </a:xfrm>
              <a:custGeom>
                <a:avLst/>
                <a:gdLst>
                  <a:gd name="T0" fmla="*/ 5 w 59"/>
                  <a:gd name="T1" fmla="*/ 1 h 53"/>
                  <a:gd name="T2" fmla="*/ 5 w 59"/>
                  <a:gd name="T3" fmla="*/ 1 h 53"/>
                  <a:gd name="T4" fmla="*/ 4 w 59"/>
                  <a:gd name="T5" fmla="*/ 1 h 53"/>
                  <a:gd name="T6" fmla="*/ 0 w 59"/>
                  <a:gd name="T7" fmla="*/ 0 h 53"/>
                  <a:gd name="T8" fmla="*/ 0 w 59"/>
                  <a:gd name="T9" fmla="*/ 0 h 53"/>
                  <a:gd name="T10" fmla="*/ 5 w 59"/>
                  <a:gd name="T11" fmla="*/ 1 h 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9" h="53">
                    <a:moveTo>
                      <a:pt x="59" y="53"/>
                    </a:moveTo>
                    <a:lnTo>
                      <a:pt x="50" y="53"/>
                    </a:lnTo>
                    <a:lnTo>
                      <a:pt x="39" y="45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59" y="5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20" name="Freeform 227"/>
              <p:cNvSpPr>
                <a:spLocks/>
              </p:cNvSpPr>
              <p:nvPr/>
            </p:nvSpPr>
            <p:spPr bwMode="auto">
              <a:xfrm>
                <a:off x="569" y="131"/>
                <a:ext cx="43" cy="21"/>
              </a:xfrm>
              <a:custGeom>
                <a:avLst/>
                <a:gdLst>
                  <a:gd name="T0" fmla="*/ 12 w 144"/>
                  <a:gd name="T1" fmla="*/ 3 h 132"/>
                  <a:gd name="T2" fmla="*/ 10 w 144"/>
                  <a:gd name="T3" fmla="*/ 3 h 132"/>
                  <a:gd name="T4" fmla="*/ 8 w 144"/>
                  <a:gd name="T5" fmla="*/ 3 h 132"/>
                  <a:gd name="T6" fmla="*/ 4 w 144"/>
                  <a:gd name="T7" fmla="*/ 3 h 132"/>
                  <a:gd name="T8" fmla="*/ 2 w 144"/>
                  <a:gd name="T9" fmla="*/ 1 h 132"/>
                  <a:gd name="T10" fmla="*/ 0 w 144"/>
                  <a:gd name="T11" fmla="*/ 0 h 132"/>
                  <a:gd name="T12" fmla="*/ 4 w 144"/>
                  <a:gd name="T13" fmla="*/ 1 h 132"/>
                  <a:gd name="T14" fmla="*/ 9 w 144"/>
                  <a:gd name="T15" fmla="*/ 1 h 132"/>
                  <a:gd name="T16" fmla="*/ 10 w 144"/>
                  <a:gd name="T17" fmla="*/ 2 h 132"/>
                  <a:gd name="T18" fmla="*/ 12 w 144"/>
                  <a:gd name="T19" fmla="*/ 2 h 132"/>
                  <a:gd name="T20" fmla="*/ 13 w 144"/>
                  <a:gd name="T21" fmla="*/ 3 h 132"/>
                  <a:gd name="T22" fmla="*/ 12 w 144"/>
                  <a:gd name="T23" fmla="*/ 3 h 1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32">
                    <a:moveTo>
                      <a:pt x="135" y="132"/>
                    </a:moveTo>
                    <a:lnTo>
                      <a:pt x="106" y="132"/>
                    </a:lnTo>
                    <a:lnTo>
                      <a:pt x="87" y="124"/>
                    </a:lnTo>
                    <a:lnTo>
                      <a:pt x="48" y="105"/>
                    </a:lnTo>
                    <a:lnTo>
                      <a:pt x="19" y="53"/>
                    </a:lnTo>
                    <a:lnTo>
                      <a:pt x="0" y="0"/>
                    </a:lnTo>
                    <a:lnTo>
                      <a:pt x="48" y="35"/>
                    </a:lnTo>
                    <a:lnTo>
                      <a:pt x="96" y="53"/>
                    </a:lnTo>
                    <a:lnTo>
                      <a:pt x="115" y="70"/>
                    </a:lnTo>
                    <a:lnTo>
                      <a:pt x="135" y="79"/>
                    </a:lnTo>
                    <a:lnTo>
                      <a:pt x="144" y="105"/>
                    </a:lnTo>
                    <a:lnTo>
                      <a:pt x="135" y="13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21" name="Freeform 228"/>
              <p:cNvSpPr>
                <a:spLocks/>
              </p:cNvSpPr>
              <p:nvPr/>
            </p:nvSpPr>
            <p:spPr bwMode="auto">
              <a:xfrm>
                <a:off x="444" y="132"/>
                <a:ext cx="32" cy="32"/>
              </a:xfrm>
              <a:custGeom>
                <a:avLst/>
                <a:gdLst>
                  <a:gd name="T0" fmla="*/ 10 w 107"/>
                  <a:gd name="T1" fmla="*/ 1 h 192"/>
                  <a:gd name="T2" fmla="*/ 10 w 107"/>
                  <a:gd name="T3" fmla="*/ 1 h 192"/>
                  <a:gd name="T4" fmla="*/ 8 w 107"/>
                  <a:gd name="T5" fmla="*/ 2 h 192"/>
                  <a:gd name="T6" fmla="*/ 6 w 107"/>
                  <a:gd name="T7" fmla="*/ 2 h 192"/>
                  <a:gd name="T8" fmla="*/ 5 w 107"/>
                  <a:gd name="T9" fmla="*/ 2 h 192"/>
                  <a:gd name="T10" fmla="*/ 4 w 107"/>
                  <a:gd name="T11" fmla="*/ 3 h 192"/>
                  <a:gd name="T12" fmla="*/ 4 w 107"/>
                  <a:gd name="T13" fmla="*/ 4 h 192"/>
                  <a:gd name="T14" fmla="*/ 4 w 107"/>
                  <a:gd name="T15" fmla="*/ 5 h 192"/>
                  <a:gd name="T16" fmla="*/ 6 w 107"/>
                  <a:gd name="T17" fmla="*/ 5 h 192"/>
                  <a:gd name="T18" fmla="*/ 6 w 107"/>
                  <a:gd name="T19" fmla="*/ 5 h 192"/>
                  <a:gd name="T20" fmla="*/ 4 w 107"/>
                  <a:gd name="T21" fmla="*/ 5 h 192"/>
                  <a:gd name="T22" fmla="*/ 1 w 107"/>
                  <a:gd name="T23" fmla="*/ 5 h 192"/>
                  <a:gd name="T24" fmla="*/ 1 w 107"/>
                  <a:gd name="T25" fmla="*/ 4 h 192"/>
                  <a:gd name="T26" fmla="*/ 0 w 107"/>
                  <a:gd name="T27" fmla="*/ 3 h 192"/>
                  <a:gd name="T28" fmla="*/ 0 w 107"/>
                  <a:gd name="T29" fmla="*/ 2 h 192"/>
                  <a:gd name="T30" fmla="*/ 4 w 107"/>
                  <a:gd name="T31" fmla="*/ 1 h 192"/>
                  <a:gd name="T32" fmla="*/ 4 w 107"/>
                  <a:gd name="T33" fmla="*/ 0 h 192"/>
                  <a:gd name="T34" fmla="*/ 7 w 107"/>
                  <a:gd name="T35" fmla="*/ 0 h 192"/>
                  <a:gd name="T36" fmla="*/ 9 w 107"/>
                  <a:gd name="T37" fmla="*/ 0 h 192"/>
                  <a:gd name="T38" fmla="*/ 10 w 107"/>
                  <a:gd name="T39" fmla="*/ 1 h 19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07" h="192">
                    <a:moveTo>
                      <a:pt x="107" y="25"/>
                    </a:moveTo>
                    <a:lnTo>
                      <a:pt x="107" y="43"/>
                    </a:lnTo>
                    <a:lnTo>
                      <a:pt x="87" y="52"/>
                    </a:lnTo>
                    <a:lnTo>
                      <a:pt x="68" y="60"/>
                    </a:lnTo>
                    <a:lnTo>
                      <a:pt x="57" y="79"/>
                    </a:lnTo>
                    <a:lnTo>
                      <a:pt x="39" y="114"/>
                    </a:lnTo>
                    <a:lnTo>
                      <a:pt x="39" y="139"/>
                    </a:lnTo>
                    <a:lnTo>
                      <a:pt x="48" y="165"/>
                    </a:lnTo>
                    <a:lnTo>
                      <a:pt x="68" y="174"/>
                    </a:lnTo>
                    <a:lnTo>
                      <a:pt x="68" y="182"/>
                    </a:lnTo>
                    <a:lnTo>
                      <a:pt x="39" y="192"/>
                    </a:lnTo>
                    <a:lnTo>
                      <a:pt x="18" y="182"/>
                    </a:lnTo>
                    <a:lnTo>
                      <a:pt x="9" y="139"/>
                    </a:lnTo>
                    <a:lnTo>
                      <a:pt x="0" y="95"/>
                    </a:lnTo>
                    <a:lnTo>
                      <a:pt x="0" y="60"/>
                    </a:lnTo>
                    <a:lnTo>
                      <a:pt x="39" y="17"/>
                    </a:lnTo>
                    <a:lnTo>
                      <a:pt x="48" y="0"/>
                    </a:lnTo>
                    <a:lnTo>
                      <a:pt x="77" y="0"/>
                    </a:lnTo>
                    <a:lnTo>
                      <a:pt x="96" y="8"/>
                    </a:lnTo>
                    <a:lnTo>
                      <a:pt x="107" y="2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22" name="Freeform 229"/>
              <p:cNvSpPr>
                <a:spLocks/>
              </p:cNvSpPr>
              <p:nvPr/>
            </p:nvSpPr>
            <p:spPr bwMode="auto">
              <a:xfrm>
                <a:off x="444" y="132"/>
                <a:ext cx="32" cy="32"/>
              </a:xfrm>
              <a:custGeom>
                <a:avLst/>
                <a:gdLst>
                  <a:gd name="T0" fmla="*/ 10 w 107"/>
                  <a:gd name="T1" fmla="*/ 1 h 192"/>
                  <a:gd name="T2" fmla="*/ 10 w 107"/>
                  <a:gd name="T3" fmla="*/ 1 h 192"/>
                  <a:gd name="T4" fmla="*/ 8 w 107"/>
                  <a:gd name="T5" fmla="*/ 2 h 192"/>
                  <a:gd name="T6" fmla="*/ 6 w 107"/>
                  <a:gd name="T7" fmla="*/ 2 h 192"/>
                  <a:gd name="T8" fmla="*/ 5 w 107"/>
                  <a:gd name="T9" fmla="*/ 2 h 192"/>
                  <a:gd name="T10" fmla="*/ 4 w 107"/>
                  <a:gd name="T11" fmla="*/ 3 h 192"/>
                  <a:gd name="T12" fmla="*/ 4 w 107"/>
                  <a:gd name="T13" fmla="*/ 4 h 192"/>
                  <a:gd name="T14" fmla="*/ 4 w 107"/>
                  <a:gd name="T15" fmla="*/ 5 h 192"/>
                  <a:gd name="T16" fmla="*/ 6 w 107"/>
                  <a:gd name="T17" fmla="*/ 5 h 192"/>
                  <a:gd name="T18" fmla="*/ 6 w 107"/>
                  <a:gd name="T19" fmla="*/ 5 h 192"/>
                  <a:gd name="T20" fmla="*/ 4 w 107"/>
                  <a:gd name="T21" fmla="*/ 5 h 192"/>
                  <a:gd name="T22" fmla="*/ 1 w 107"/>
                  <a:gd name="T23" fmla="*/ 5 h 192"/>
                  <a:gd name="T24" fmla="*/ 1 w 107"/>
                  <a:gd name="T25" fmla="*/ 4 h 192"/>
                  <a:gd name="T26" fmla="*/ 0 w 107"/>
                  <a:gd name="T27" fmla="*/ 3 h 192"/>
                  <a:gd name="T28" fmla="*/ 0 w 107"/>
                  <a:gd name="T29" fmla="*/ 2 h 192"/>
                  <a:gd name="T30" fmla="*/ 4 w 107"/>
                  <a:gd name="T31" fmla="*/ 1 h 192"/>
                  <a:gd name="T32" fmla="*/ 4 w 107"/>
                  <a:gd name="T33" fmla="*/ 0 h 192"/>
                  <a:gd name="T34" fmla="*/ 7 w 107"/>
                  <a:gd name="T35" fmla="*/ 0 h 192"/>
                  <a:gd name="T36" fmla="*/ 9 w 107"/>
                  <a:gd name="T37" fmla="*/ 0 h 192"/>
                  <a:gd name="T38" fmla="*/ 10 w 107"/>
                  <a:gd name="T39" fmla="*/ 1 h 19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07" h="192">
                    <a:moveTo>
                      <a:pt x="107" y="25"/>
                    </a:moveTo>
                    <a:lnTo>
                      <a:pt x="107" y="43"/>
                    </a:lnTo>
                    <a:lnTo>
                      <a:pt x="87" y="52"/>
                    </a:lnTo>
                    <a:lnTo>
                      <a:pt x="68" y="60"/>
                    </a:lnTo>
                    <a:lnTo>
                      <a:pt x="57" y="79"/>
                    </a:lnTo>
                    <a:lnTo>
                      <a:pt x="39" y="114"/>
                    </a:lnTo>
                    <a:lnTo>
                      <a:pt x="39" y="139"/>
                    </a:lnTo>
                    <a:lnTo>
                      <a:pt x="48" y="165"/>
                    </a:lnTo>
                    <a:lnTo>
                      <a:pt x="68" y="174"/>
                    </a:lnTo>
                    <a:lnTo>
                      <a:pt x="68" y="182"/>
                    </a:lnTo>
                    <a:lnTo>
                      <a:pt x="39" y="192"/>
                    </a:lnTo>
                    <a:lnTo>
                      <a:pt x="18" y="182"/>
                    </a:lnTo>
                    <a:lnTo>
                      <a:pt x="9" y="139"/>
                    </a:lnTo>
                    <a:lnTo>
                      <a:pt x="0" y="95"/>
                    </a:lnTo>
                    <a:lnTo>
                      <a:pt x="0" y="60"/>
                    </a:lnTo>
                    <a:lnTo>
                      <a:pt x="39" y="17"/>
                    </a:lnTo>
                    <a:lnTo>
                      <a:pt x="48" y="0"/>
                    </a:lnTo>
                    <a:lnTo>
                      <a:pt x="77" y="0"/>
                    </a:lnTo>
                    <a:lnTo>
                      <a:pt x="96" y="8"/>
                    </a:lnTo>
                    <a:lnTo>
                      <a:pt x="107" y="25"/>
                    </a:lnTo>
                  </a:path>
                </a:pathLst>
              </a:custGeom>
              <a:noFill/>
              <a:ln w="317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23" name="Freeform 230"/>
              <p:cNvSpPr>
                <a:spLocks/>
              </p:cNvSpPr>
              <p:nvPr/>
            </p:nvSpPr>
            <p:spPr bwMode="auto">
              <a:xfrm>
                <a:off x="404" y="136"/>
                <a:ext cx="36" cy="26"/>
              </a:xfrm>
              <a:custGeom>
                <a:avLst/>
                <a:gdLst>
                  <a:gd name="T0" fmla="*/ 11 w 116"/>
                  <a:gd name="T1" fmla="*/ 1 h 157"/>
                  <a:gd name="T2" fmla="*/ 11 w 116"/>
                  <a:gd name="T3" fmla="*/ 2 h 157"/>
                  <a:gd name="T4" fmla="*/ 9 w 116"/>
                  <a:gd name="T5" fmla="*/ 2 h 157"/>
                  <a:gd name="T6" fmla="*/ 8 w 116"/>
                  <a:gd name="T7" fmla="*/ 2 h 157"/>
                  <a:gd name="T8" fmla="*/ 6 w 116"/>
                  <a:gd name="T9" fmla="*/ 1 h 157"/>
                  <a:gd name="T10" fmla="*/ 6 w 116"/>
                  <a:gd name="T11" fmla="*/ 1 h 157"/>
                  <a:gd name="T12" fmla="*/ 5 w 116"/>
                  <a:gd name="T13" fmla="*/ 1 h 157"/>
                  <a:gd name="T14" fmla="*/ 4 w 116"/>
                  <a:gd name="T15" fmla="*/ 1 h 157"/>
                  <a:gd name="T16" fmla="*/ 5 w 116"/>
                  <a:gd name="T17" fmla="*/ 2 h 157"/>
                  <a:gd name="T18" fmla="*/ 7 w 116"/>
                  <a:gd name="T19" fmla="*/ 3 h 157"/>
                  <a:gd name="T20" fmla="*/ 10 w 116"/>
                  <a:gd name="T21" fmla="*/ 3 h 157"/>
                  <a:gd name="T22" fmla="*/ 11 w 116"/>
                  <a:gd name="T23" fmla="*/ 4 h 157"/>
                  <a:gd name="T24" fmla="*/ 8 w 116"/>
                  <a:gd name="T25" fmla="*/ 4 h 157"/>
                  <a:gd name="T26" fmla="*/ 6 w 116"/>
                  <a:gd name="T27" fmla="*/ 4 h 157"/>
                  <a:gd name="T28" fmla="*/ 2 w 116"/>
                  <a:gd name="T29" fmla="*/ 2 h 157"/>
                  <a:gd name="T30" fmla="*/ 0 w 116"/>
                  <a:gd name="T31" fmla="*/ 1 h 157"/>
                  <a:gd name="T32" fmla="*/ 0 w 116"/>
                  <a:gd name="T33" fmla="*/ 1 h 157"/>
                  <a:gd name="T34" fmla="*/ 2 w 116"/>
                  <a:gd name="T35" fmla="*/ 0 h 157"/>
                  <a:gd name="T36" fmla="*/ 4 w 116"/>
                  <a:gd name="T37" fmla="*/ 0 h 157"/>
                  <a:gd name="T38" fmla="*/ 6 w 116"/>
                  <a:gd name="T39" fmla="*/ 0 h 157"/>
                  <a:gd name="T40" fmla="*/ 9 w 116"/>
                  <a:gd name="T41" fmla="*/ 0 h 157"/>
                  <a:gd name="T42" fmla="*/ 11 w 116"/>
                  <a:gd name="T43" fmla="*/ 1 h 15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6" h="157">
                    <a:moveTo>
                      <a:pt x="116" y="44"/>
                    </a:moveTo>
                    <a:lnTo>
                      <a:pt x="116" y="62"/>
                    </a:lnTo>
                    <a:lnTo>
                      <a:pt x="96" y="62"/>
                    </a:lnTo>
                    <a:lnTo>
                      <a:pt x="87" y="62"/>
                    </a:lnTo>
                    <a:lnTo>
                      <a:pt x="66" y="44"/>
                    </a:lnTo>
                    <a:lnTo>
                      <a:pt x="57" y="35"/>
                    </a:lnTo>
                    <a:lnTo>
                      <a:pt x="48" y="35"/>
                    </a:lnTo>
                    <a:lnTo>
                      <a:pt x="39" y="54"/>
                    </a:lnTo>
                    <a:lnTo>
                      <a:pt x="48" y="79"/>
                    </a:lnTo>
                    <a:lnTo>
                      <a:pt x="77" y="105"/>
                    </a:lnTo>
                    <a:lnTo>
                      <a:pt x="105" y="122"/>
                    </a:lnTo>
                    <a:lnTo>
                      <a:pt x="116" y="157"/>
                    </a:lnTo>
                    <a:lnTo>
                      <a:pt x="87" y="157"/>
                    </a:lnTo>
                    <a:lnTo>
                      <a:pt x="57" y="140"/>
                    </a:lnTo>
                    <a:lnTo>
                      <a:pt x="18" y="89"/>
                    </a:lnTo>
                    <a:lnTo>
                      <a:pt x="0" y="54"/>
                    </a:lnTo>
                    <a:lnTo>
                      <a:pt x="0" y="35"/>
                    </a:lnTo>
                    <a:lnTo>
                      <a:pt x="18" y="18"/>
                    </a:lnTo>
                    <a:lnTo>
                      <a:pt x="39" y="0"/>
                    </a:lnTo>
                    <a:lnTo>
                      <a:pt x="66" y="0"/>
                    </a:lnTo>
                    <a:lnTo>
                      <a:pt x="96" y="18"/>
                    </a:lnTo>
                    <a:lnTo>
                      <a:pt x="116" y="4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24" name="Freeform 231"/>
              <p:cNvSpPr>
                <a:spLocks/>
              </p:cNvSpPr>
              <p:nvPr/>
            </p:nvSpPr>
            <p:spPr bwMode="auto">
              <a:xfrm>
                <a:off x="404" y="136"/>
                <a:ext cx="36" cy="26"/>
              </a:xfrm>
              <a:custGeom>
                <a:avLst/>
                <a:gdLst>
                  <a:gd name="T0" fmla="*/ 11 w 116"/>
                  <a:gd name="T1" fmla="*/ 1 h 157"/>
                  <a:gd name="T2" fmla="*/ 11 w 116"/>
                  <a:gd name="T3" fmla="*/ 2 h 157"/>
                  <a:gd name="T4" fmla="*/ 9 w 116"/>
                  <a:gd name="T5" fmla="*/ 2 h 157"/>
                  <a:gd name="T6" fmla="*/ 8 w 116"/>
                  <a:gd name="T7" fmla="*/ 2 h 157"/>
                  <a:gd name="T8" fmla="*/ 6 w 116"/>
                  <a:gd name="T9" fmla="*/ 1 h 157"/>
                  <a:gd name="T10" fmla="*/ 6 w 116"/>
                  <a:gd name="T11" fmla="*/ 1 h 157"/>
                  <a:gd name="T12" fmla="*/ 5 w 116"/>
                  <a:gd name="T13" fmla="*/ 1 h 157"/>
                  <a:gd name="T14" fmla="*/ 4 w 116"/>
                  <a:gd name="T15" fmla="*/ 1 h 157"/>
                  <a:gd name="T16" fmla="*/ 5 w 116"/>
                  <a:gd name="T17" fmla="*/ 2 h 157"/>
                  <a:gd name="T18" fmla="*/ 7 w 116"/>
                  <a:gd name="T19" fmla="*/ 3 h 157"/>
                  <a:gd name="T20" fmla="*/ 10 w 116"/>
                  <a:gd name="T21" fmla="*/ 3 h 157"/>
                  <a:gd name="T22" fmla="*/ 11 w 116"/>
                  <a:gd name="T23" fmla="*/ 4 h 157"/>
                  <a:gd name="T24" fmla="*/ 8 w 116"/>
                  <a:gd name="T25" fmla="*/ 4 h 157"/>
                  <a:gd name="T26" fmla="*/ 6 w 116"/>
                  <a:gd name="T27" fmla="*/ 4 h 157"/>
                  <a:gd name="T28" fmla="*/ 2 w 116"/>
                  <a:gd name="T29" fmla="*/ 2 h 157"/>
                  <a:gd name="T30" fmla="*/ 0 w 116"/>
                  <a:gd name="T31" fmla="*/ 1 h 157"/>
                  <a:gd name="T32" fmla="*/ 0 w 116"/>
                  <a:gd name="T33" fmla="*/ 1 h 157"/>
                  <a:gd name="T34" fmla="*/ 2 w 116"/>
                  <a:gd name="T35" fmla="*/ 0 h 157"/>
                  <a:gd name="T36" fmla="*/ 4 w 116"/>
                  <a:gd name="T37" fmla="*/ 0 h 157"/>
                  <a:gd name="T38" fmla="*/ 6 w 116"/>
                  <a:gd name="T39" fmla="*/ 0 h 157"/>
                  <a:gd name="T40" fmla="*/ 9 w 116"/>
                  <a:gd name="T41" fmla="*/ 0 h 157"/>
                  <a:gd name="T42" fmla="*/ 11 w 116"/>
                  <a:gd name="T43" fmla="*/ 1 h 15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6" h="157">
                    <a:moveTo>
                      <a:pt x="116" y="44"/>
                    </a:moveTo>
                    <a:lnTo>
                      <a:pt x="116" y="62"/>
                    </a:lnTo>
                    <a:lnTo>
                      <a:pt x="96" y="62"/>
                    </a:lnTo>
                    <a:lnTo>
                      <a:pt x="87" y="62"/>
                    </a:lnTo>
                    <a:lnTo>
                      <a:pt x="66" y="44"/>
                    </a:lnTo>
                    <a:lnTo>
                      <a:pt x="57" y="35"/>
                    </a:lnTo>
                    <a:lnTo>
                      <a:pt x="48" y="35"/>
                    </a:lnTo>
                    <a:lnTo>
                      <a:pt x="39" y="54"/>
                    </a:lnTo>
                    <a:lnTo>
                      <a:pt x="48" y="79"/>
                    </a:lnTo>
                    <a:lnTo>
                      <a:pt x="77" y="105"/>
                    </a:lnTo>
                    <a:lnTo>
                      <a:pt x="105" y="122"/>
                    </a:lnTo>
                    <a:lnTo>
                      <a:pt x="116" y="157"/>
                    </a:lnTo>
                    <a:lnTo>
                      <a:pt x="87" y="157"/>
                    </a:lnTo>
                    <a:lnTo>
                      <a:pt x="57" y="140"/>
                    </a:lnTo>
                    <a:lnTo>
                      <a:pt x="18" y="89"/>
                    </a:lnTo>
                    <a:lnTo>
                      <a:pt x="0" y="54"/>
                    </a:lnTo>
                    <a:lnTo>
                      <a:pt x="0" y="35"/>
                    </a:lnTo>
                    <a:lnTo>
                      <a:pt x="18" y="18"/>
                    </a:lnTo>
                    <a:lnTo>
                      <a:pt x="39" y="0"/>
                    </a:lnTo>
                    <a:lnTo>
                      <a:pt x="66" y="0"/>
                    </a:lnTo>
                    <a:lnTo>
                      <a:pt x="96" y="18"/>
                    </a:lnTo>
                    <a:lnTo>
                      <a:pt x="116" y="44"/>
                    </a:lnTo>
                  </a:path>
                </a:pathLst>
              </a:custGeom>
              <a:noFill/>
              <a:ln w="317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25" name="Freeform 232"/>
              <p:cNvSpPr>
                <a:spLocks/>
              </p:cNvSpPr>
              <p:nvPr/>
            </p:nvSpPr>
            <p:spPr bwMode="auto">
              <a:xfrm>
                <a:off x="971" y="134"/>
                <a:ext cx="20" cy="8"/>
              </a:xfrm>
              <a:custGeom>
                <a:avLst/>
                <a:gdLst>
                  <a:gd name="T0" fmla="*/ 6 w 66"/>
                  <a:gd name="T1" fmla="*/ 1 h 52"/>
                  <a:gd name="T2" fmla="*/ 6 w 66"/>
                  <a:gd name="T3" fmla="*/ 1 h 52"/>
                  <a:gd name="T4" fmla="*/ 5 w 66"/>
                  <a:gd name="T5" fmla="*/ 1 h 52"/>
                  <a:gd name="T6" fmla="*/ 2 w 66"/>
                  <a:gd name="T7" fmla="*/ 1 h 52"/>
                  <a:gd name="T8" fmla="*/ 0 w 66"/>
                  <a:gd name="T9" fmla="*/ 0 h 52"/>
                  <a:gd name="T10" fmla="*/ 0 w 66"/>
                  <a:gd name="T11" fmla="*/ 0 h 52"/>
                  <a:gd name="T12" fmla="*/ 3 w 66"/>
                  <a:gd name="T13" fmla="*/ 0 h 52"/>
                  <a:gd name="T14" fmla="*/ 6 w 66"/>
                  <a:gd name="T15" fmla="*/ 1 h 5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52">
                    <a:moveTo>
                      <a:pt x="66" y="35"/>
                    </a:moveTo>
                    <a:lnTo>
                      <a:pt x="66" y="44"/>
                    </a:lnTo>
                    <a:lnTo>
                      <a:pt x="57" y="52"/>
                    </a:lnTo>
                    <a:lnTo>
                      <a:pt x="27" y="44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37" y="17"/>
                    </a:lnTo>
                    <a:lnTo>
                      <a:pt x="66" y="3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26" name="Freeform 233"/>
              <p:cNvSpPr>
                <a:spLocks/>
              </p:cNvSpPr>
              <p:nvPr/>
            </p:nvSpPr>
            <p:spPr bwMode="auto">
              <a:xfrm>
                <a:off x="80" y="141"/>
                <a:ext cx="97" cy="21"/>
              </a:xfrm>
              <a:custGeom>
                <a:avLst/>
                <a:gdLst>
                  <a:gd name="T0" fmla="*/ 9 w 329"/>
                  <a:gd name="T1" fmla="*/ 1 h 130"/>
                  <a:gd name="T2" fmla="*/ 9 w 329"/>
                  <a:gd name="T3" fmla="*/ 0 h 130"/>
                  <a:gd name="T4" fmla="*/ 19 w 329"/>
                  <a:gd name="T5" fmla="*/ 1 h 130"/>
                  <a:gd name="T6" fmla="*/ 23 w 329"/>
                  <a:gd name="T7" fmla="*/ 1 h 130"/>
                  <a:gd name="T8" fmla="*/ 28 w 329"/>
                  <a:gd name="T9" fmla="*/ 1 h 130"/>
                  <a:gd name="T10" fmla="*/ 29 w 329"/>
                  <a:gd name="T11" fmla="*/ 2 h 130"/>
                  <a:gd name="T12" fmla="*/ 28 w 329"/>
                  <a:gd name="T13" fmla="*/ 2 h 130"/>
                  <a:gd name="T14" fmla="*/ 26 w 329"/>
                  <a:gd name="T15" fmla="*/ 2 h 130"/>
                  <a:gd name="T16" fmla="*/ 23 w 329"/>
                  <a:gd name="T17" fmla="*/ 3 h 130"/>
                  <a:gd name="T18" fmla="*/ 18 w 329"/>
                  <a:gd name="T19" fmla="*/ 3 h 130"/>
                  <a:gd name="T20" fmla="*/ 12 w 329"/>
                  <a:gd name="T21" fmla="*/ 3 h 130"/>
                  <a:gd name="T22" fmla="*/ 7 w 329"/>
                  <a:gd name="T23" fmla="*/ 3 h 130"/>
                  <a:gd name="T24" fmla="*/ 5 w 329"/>
                  <a:gd name="T25" fmla="*/ 3 h 130"/>
                  <a:gd name="T26" fmla="*/ 3 w 329"/>
                  <a:gd name="T27" fmla="*/ 3 h 130"/>
                  <a:gd name="T28" fmla="*/ 3 w 329"/>
                  <a:gd name="T29" fmla="*/ 3 h 130"/>
                  <a:gd name="T30" fmla="*/ 8 w 329"/>
                  <a:gd name="T31" fmla="*/ 3 h 130"/>
                  <a:gd name="T32" fmla="*/ 11 w 329"/>
                  <a:gd name="T33" fmla="*/ 2 h 130"/>
                  <a:gd name="T34" fmla="*/ 13 w 329"/>
                  <a:gd name="T35" fmla="*/ 2 h 130"/>
                  <a:gd name="T36" fmla="*/ 14 w 329"/>
                  <a:gd name="T37" fmla="*/ 2 h 130"/>
                  <a:gd name="T38" fmla="*/ 14 w 329"/>
                  <a:gd name="T39" fmla="*/ 1 h 130"/>
                  <a:gd name="T40" fmla="*/ 12 w 329"/>
                  <a:gd name="T41" fmla="*/ 1 h 130"/>
                  <a:gd name="T42" fmla="*/ 5 w 329"/>
                  <a:gd name="T43" fmla="*/ 1 h 130"/>
                  <a:gd name="T44" fmla="*/ 0 w 329"/>
                  <a:gd name="T45" fmla="*/ 0 h 130"/>
                  <a:gd name="T46" fmla="*/ 1 w 329"/>
                  <a:gd name="T47" fmla="*/ 0 h 130"/>
                  <a:gd name="T48" fmla="*/ 5 w 329"/>
                  <a:gd name="T49" fmla="*/ 0 h 130"/>
                  <a:gd name="T50" fmla="*/ 8 w 329"/>
                  <a:gd name="T51" fmla="*/ 1 h 130"/>
                  <a:gd name="T52" fmla="*/ 9 w 329"/>
                  <a:gd name="T53" fmla="*/ 1 h 13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29" h="130">
                    <a:moveTo>
                      <a:pt x="107" y="27"/>
                    </a:moveTo>
                    <a:lnTo>
                      <a:pt x="107" y="8"/>
                    </a:lnTo>
                    <a:lnTo>
                      <a:pt x="213" y="35"/>
                    </a:lnTo>
                    <a:lnTo>
                      <a:pt x="261" y="52"/>
                    </a:lnTo>
                    <a:lnTo>
                      <a:pt x="320" y="52"/>
                    </a:lnTo>
                    <a:lnTo>
                      <a:pt x="329" y="62"/>
                    </a:lnTo>
                    <a:lnTo>
                      <a:pt x="320" y="78"/>
                    </a:lnTo>
                    <a:lnTo>
                      <a:pt x="299" y="95"/>
                    </a:lnTo>
                    <a:lnTo>
                      <a:pt x="261" y="113"/>
                    </a:lnTo>
                    <a:lnTo>
                      <a:pt x="203" y="122"/>
                    </a:lnTo>
                    <a:lnTo>
                      <a:pt x="135" y="122"/>
                    </a:lnTo>
                    <a:lnTo>
                      <a:pt x="78" y="130"/>
                    </a:lnTo>
                    <a:lnTo>
                      <a:pt x="59" y="130"/>
                    </a:lnTo>
                    <a:lnTo>
                      <a:pt x="39" y="122"/>
                    </a:lnTo>
                    <a:lnTo>
                      <a:pt x="39" y="105"/>
                    </a:lnTo>
                    <a:lnTo>
                      <a:pt x="96" y="105"/>
                    </a:lnTo>
                    <a:lnTo>
                      <a:pt x="126" y="95"/>
                    </a:lnTo>
                    <a:lnTo>
                      <a:pt x="146" y="95"/>
                    </a:lnTo>
                    <a:lnTo>
                      <a:pt x="155" y="62"/>
                    </a:lnTo>
                    <a:lnTo>
                      <a:pt x="155" y="52"/>
                    </a:lnTo>
                    <a:lnTo>
                      <a:pt x="135" y="43"/>
                    </a:lnTo>
                    <a:lnTo>
                      <a:pt x="59" y="35"/>
                    </a:lnTo>
                    <a:lnTo>
                      <a:pt x="0" y="8"/>
                    </a:lnTo>
                    <a:lnTo>
                      <a:pt x="9" y="0"/>
                    </a:lnTo>
                    <a:lnTo>
                      <a:pt x="59" y="17"/>
                    </a:lnTo>
                    <a:lnTo>
                      <a:pt x="87" y="35"/>
                    </a:lnTo>
                    <a:lnTo>
                      <a:pt x="107" y="2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27" name="Freeform 234"/>
              <p:cNvSpPr>
                <a:spLocks/>
              </p:cNvSpPr>
              <p:nvPr/>
            </p:nvSpPr>
            <p:spPr bwMode="auto">
              <a:xfrm>
                <a:off x="890" y="141"/>
                <a:ext cx="19" cy="8"/>
              </a:xfrm>
              <a:custGeom>
                <a:avLst/>
                <a:gdLst>
                  <a:gd name="T0" fmla="*/ 6 w 59"/>
                  <a:gd name="T1" fmla="*/ 1 h 52"/>
                  <a:gd name="T2" fmla="*/ 5 w 59"/>
                  <a:gd name="T3" fmla="*/ 1 h 52"/>
                  <a:gd name="T4" fmla="*/ 4 w 59"/>
                  <a:gd name="T5" fmla="*/ 1 h 52"/>
                  <a:gd name="T6" fmla="*/ 3 w 59"/>
                  <a:gd name="T7" fmla="*/ 1 h 52"/>
                  <a:gd name="T8" fmla="*/ 1 w 59"/>
                  <a:gd name="T9" fmla="*/ 1 h 52"/>
                  <a:gd name="T10" fmla="*/ 0 w 59"/>
                  <a:gd name="T11" fmla="*/ 1 h 52"/>
                  <a:gd name="T12" fmla="*/ 0 w 59"/>
                  <a:gd name="T13" fmla="*/ 0 h 52"/>
                  <a:gd name="T14" fmla="*/ 2 w 59"/>
                  <a:gd name="T15" fmla="*/ 0 h 52"/>
                  <a:gd name="T16" fmla="*/ 5 w 59"/>
                  <a:gd name="T17" fmla="*/ 0 h 52"/>
                  <a:gd name="T18" fmla="*/ 6 w 59"/>
                  <a:gd name="T19" fmla="*/ 1 h 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9" h="52">
                    <a:moveTo>
                      <a:pt x="59" y="27"/>
                    </a:moveTo>
                    <a:lnTo>
                      <a:pt x="48" y="52"/>
                    </a:lnTo>
                    <a:lnTo>
                      <a:pt x="39" y="52"/>
                    </a:lnTo>
                    <a:lnTo>
                      <a:pt x="30" y="52"/>
                    </a:lnTo>
                    <a:lnTo>
                      <a:pt x="9" y="43"/>
                    </a:lnTo>
                    <a:lnTo>
                      <a:pt x="0" y="35"/>
                    </a:lnTo>
                    <a:lnTo>
                      <a:pt x="0" y="17"/>
                    </a:lnTo>
                    <a:lnTo>
                      <a:pt x="20" y="0"/>
                    </a:lnTo>
                    <a:lnTo>
                      <a:pt x="48" y="8"/>
                    </a:lnTo>
                    <a:lnTo>
                      <a:pt x="59" y="2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28" name="Freeform 235"/>
              <p:cNvSpPr>
                <a:spLocks/>
              </p:cNvSpPr>
              <p:nvPr/>
            </p:nvSpPr>
            <p:spPr bwMode="auto">
              <a:xfrm>
                <a:off x="994" y="142"/>
                <a:ext cx="21" cy="7"/>
              </a:xfrm>
              <a:custGeom>
                <a:avLst/>
                <a:gdLst>
                  <a:gd name="T0" fmla="*/ 6 w 69"/>
                  <a:gd name="T1" fmla="*/ 1 h 44"/>
                  <a:gd name="T2" fmla="*/ 5 w 69"/>
                  <a:gd name="T3" fmla="*/ 1 h 44"/>
                  <a:gd name="T4" fmla="*/ 4 w 69"/>
                  <a:gd name="T5" fmla="*/ 1 h 44"/>
                  <a:gd name="T6" fmla="*/ 2 w 69"/>
                  <a:gd name="T7" fmla="*/ 1 h 44"/>
                  <a:gd name="T8" fmla="*/ 0 w 69"/>
                  <a:gd name="T9" fmla="*/ 1 h 44"/>
                  <a:gd name="T10" fmla="*/ 4 w 69"/>
                  <a:gd name="T11" fmla="*/ 0 h 44"/>
                  <a:gd name="T12" fmla="*/ 5 w 69"/>
                  <a:gd name="T13" fmla="*/ 0 h 44"/>
                  <a:gd name="T14" fmla="*/ 6 w 69"/>
                  <a:gd name="T15" fmla="*/ 1 h 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9" h="44">
                    <a:moveTo>
                      <a:pt x="69" y="27"/>
                    </a:moveTo>
                    <a:lnTo>
                      <a:pt x="59" y="44"/>
                    </a:lnTo>
                    <a:lnTo>
                      <a:pt x="39" y="44"/>
                    </a:lnTo>
                    <a:lnTo>
                      <a:pt x="21" y="44"/>
                    </a:lnTo>
                    <a:lnTo>
                      <a:pt x="0" y="27"/>
                    </a:lnTo>
                    <a:lnTo>
                      <a:pt x="39" y="0"/>
                    </a:lnTo>
                    <a:lnTo>
                      <a:pt x="59" y="9"/>
                    </a:lnTo>
                    <a:lnTo>
                      <a:pt x="69" y="2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29" name="Freeform 236"/>
              <p:cNvSpPr>
                <a:spLocks/>
              </p:cNvSpPr>
              <p:nvPr/>
            </p:nvSpPr>
            <p:spPr bwMode="auto">
              <a:xfrm>
                <a:off x="952" y="142"/>
                <a:ext cx="25" cy="9"/>
              </a:xfrm>
              <a:custGeom>
                <a:avLst/>
                <a:gdLst>
                  <a:gd name="T0" fmla="*/ 7 w 87"/>
                  <a:gd name="T1" fmla="*/ 1 h 54"/>
                  <a:gd name="T2" fmla="*/ 5 w 87"/>
                  <a:gd name="T3" fmla="*/ 1 h 54"/>
                  <a:gd name="T4" fmla="*/ 3 w 87"/>
                  <a:gd name="T5" fmla="*/ 2 h 54"/>
                  <a:gd name="T6" fmla="*/ 3 w 87"/>
                  <a:gd name="T7" fmla="*/ 2 h 54"/>
                  <a:gd name="T8" fmla="*/ 1 w 87"/>
                  <a:gd name="T9" fmla="*/ 1 h 54"/>
                  <a:gd name="T10" fmla="*/ 0 w 87"/>
                  <a:gd name="T11" fmla="*/ 1 h 54"/>
                  <a:gd name="T12" fmla="*/ 3 w 87"/>
                  <a:gd name="T13" fmla="*/ 0 h 54"/>
                  <a:gd name="T14" fmla="*/ 3 w 87"/>
                  <a:gd name="T15" fmla="*/ 0 h 54"/>
                  <a:gd name="T16" fmla="*/ 6 w 87"/>
                  <a:gd name="T17" fmla="*/ 0 h 54"/>
                  <a:gd name="T18" fmla="*/ 7 w 87"/>
                  <a:gd name="T19" fmla="*/ 1 h 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7" h="54">
                    <a:moveTo>
                      <a:pt x="87" y="27"/>
                    </a:moveTo>
                    <a:lnTo>
                      <a:pt x="58" y="44"/>
                    </a:lnTo>
                    <a:lnTo>
                      <a:pt x="39" y="54"/>
                    </a:lnTo>
                    <a:lnTo>
                      <a:pt x="30" y="54"/>
                    </a:lnTo>
                    <a:lnTo>
                      <a:pt x="9" y="35"/>
                    </a:lnTo>
                    <a:lnTo>
                      <a:pt x="0" y="19"/>
                    </a:lnTo>
                    <a:lnTo>
                      <a:pt x="30" y="0"/>
                    </a:lnTo>
                    <a:lnTo>
                      <a:pt x="39" y="0"/>
                    </a:lnTo>
                    <a:lnTo>
                      <a:pt x="69" y="9"/>
                    </a:lnTo>
                    <a:lnTo>
                      <a:pt x="87" y="2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30" name="Freeform 237"/>
              <p:cNvSpPr>
                <a:spLocks/>
              </p:cNvSpPr>
              <p:nvPr/>
            </p:nvSpPr>
            <p:spPr bwMode="auto">
              <a:xfrm>
                <a:off x="1031" y="144"/>
                <a:ext cx="12" cy="4"/>
              </a:xfrm>
              <a:custGeom>
                <a:avLst/>
                <a:gdLst>
                  <a:gd name="T0" fmla="*/ 4 w 39"/>
                  <a:gd name="T1" fmla="*/ 0 h 26"/>
                  <a:gd name="T2" fmla="*/ 3 w 39"/>
                  <a:gd name="T3" fmla="*/ 0 h 26"/>
                  <a:gd name="T4" fmla="*/ 3 w 39"/>
                  <a:gd name="T5" fmla="*/ 1 h 26"/>
                  <a:gd name="T6" fmla="*/ 1 w 39"/>
                  <a:gd name="T7" fmla="*/ 0 h 26"/>
                  <a:gd name="T8" fmla="*/ 0 w 39"/>
                  <a:gd name="T9" fmla="*/ 0 h 26"/>
                  <a:gd name="T10" fmla="*/ 1 w 39"/>
                  <a:gd name="T11" fmla="*/ 0 h 26"/>
                  <a:gd name="T12" fmla="*/ 3 w 39"/>
                  <a:gd name="T13" fmla="*/ 0 h 26"/>
                  <a:gd name="T14" fmla="*/ 4 w 39"/>
                  <a:gd name="T15" fmla="*/ 0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9" h="26">
                    <a:moveTo>
                      <a:pt x="39" y="10"/>
                    </a:moveTo>
                    <a:lnTo>
                      <a:pt x="30" y="18"/>
                    </a:lnTo>
                    <a:lnTo>
                      <a:pt x="30" y="26"/>
                    </a:lnTo>
                    <a:lnTo>
                      <a:pt x="11" y="18"/>
                    </a:lnTo>
                    <a:lnTo>
                      <a:pt x="0" y="10"/>
                    </a:lnTo>
                    <a:lnTo>
                      <a:pt x="11" y="0"/>
                    </a:lnTo>
                    <a:lnTo>
                      <a:pt x="30" y="0"/>
                    </a:lnTo>
                    <a:lnTo>
                      <a:pt x="39" y="1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31" name="Freeform 238"/>
              <p:cNvSpPr>
                <a:spLocks/>
              </p:cNvSpPr>
              <p:nvPr/>
            </p:nvSpPr>
            <p:spPr bwMode="auto">
              <a:xfrm>
                <a:off x="82" y="149"/>
                <a:ext cx="15" cy="3"/>
              </a:xfrm>
              <a:custGeom>
                <a:avLst/>
                <a:gdLst>
                  <a:gd name="T0" fmla="*/ 5 w 50"/>
                  <a:gd name="T1" fmla="*/ 0 h 18"/>
                  <a:gd name="T2" fmla="*/ 4 w 50"/>
                  <a:gd name="T3" fmla="*/ 1 h 18"/>
                  <a:gd name="T4" fmla="*/ 1 w 50"/>
                  <a:gd name="T5" fmla="*/ 1 h 18"/>
                  <a:gd name="T6" fmla="*/ 0 w 50"/>
                  <a:gd name="T7" fmla="*/ 0 h 18"/>
                  <a:gd name="T8" fmla="*/ 3 w 50"/>
                  <a:gd name="T9" fmla="*/ 0 h 18"/>
                  <a:gd name="T10" fmla="*/ 5 w 50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0" h="18">
                    <a:moveTo>
                      <a:pt x="50" y="10"/>
                    </a:moveTo>
                    <a:lnTo>
                      <a:pt x="39" y="18"/>
                    </a:lnTo>
                    <a:lnTo>
                      <a:pt x="11" y="1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50" y="1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32" name="Freeform 239"/>
              <p:cNvSpPr>
                <a:spLocks/>
              </p:cNvSpPr>
              <p:nvPr/>
            </p:nvSpPr>
            <p:spPr bwMode="auto">
              <a:xfrm>
                <a:off x="971" y="151"/>
                <a:ext cx="17" cy="5"/>
              </a:xfrm>
              <a:custGeom>
                <a:avLst/>
                <a:gdLst>
                  <a:gd name="T0" fmla="*/ 5 w 57"/>
                  <a:gd name="T1" fmla="*/ 0 h 33"/>
                  <a:gd name="T2" fmla="*/ 2 w 57"/>
                  <a:gd name="T3" fmla="*/ 1 h 33"/>
                  <a:gd name="T4" fmla="*/ 1 w 57"/>
                  <a:gd name="T5" fmla="*/ 1 h 33"/>
                  <a:gd name="T6" fmla="*/ 0 w 57"/>
                  <a:gd name="T7" fmla="*/ 1 h 33"/>
                  <a:gd name="T8" fmla="*/ 2 w 57"/>
                  <a:gd name="T9" fmla="*/ 0 h 33"/>
                  <a:gd name="T10" fmla="*/ 4 w 57"/>
                  <a:gd name="T11" fmla="*/ 0 h 33"/>
                  <a:gd name="T12" fmla="*/ 5 w 57"/>
                  <a:gd name="T13" fmla="*/ 0 h 33"/>
                  <a:gd name="T14" fmla="*/ 5 w 57"/>
                  <a:gd name="T15" fmla="*/ 0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7" h="33">
                    <a:moveTo>
                      <a:pt x="57" y="16"/>
                    </a:moveTo>
                    <a:lnTo>
                      <a:pt x="27" y="33"/>
                    </a:lnTo>
                    <a:lnTo>
                      <a:pt x="9" y="33"/>
                    </a:lnTo>
                    <a:lnTo>
                      <a:pt x="0" y="33"/>
                    </a:lnTo>
                    <a:lnTo>
                      <a:pt x="27" y="0"/>
                    </a:lnTo>
                    <a:lnTo>
                      <a:pt x="48" y="0"/>
                    </a:lnTo>
                    <a:lnTo>
                      <a:pt x="57" y="0"/>
                    </a:lnTo>
                    <a:lnTo>
                      <a:pt x="57" y="1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33" name="Freeform 240"/>
              <p:cNvSpPr>
                <a:spLocks/>
              </p:cNvSpPr>
              <p:nvPr/>
            </p:nvSpPr>
            <p:spPr bwMode="auto">
              <a:xfrm>
                <a:off x="382" y="162"/>
                <a:ext cx="65" cy="17"/>
              </a:xfrm>
              <a:custGeom>
                <a:avLst/>
                <a:gdLst>
                  <a:gd name="T0" fmla="*/ 18 w 222"/>
                  <a:gd name="T1" fmla="*/ 1 h 105"/>
                  <a:gd name="T2" fmla="*/ 19 w 222"/>
                  <a:gd name="T3" fmla="*/ 1 h 105"/>
                  <a:gd name="T4" fmla="*/ 18 w 222"/>
                  <a:gd name="T5" fmla="*/ 2 h 105"/>
                  <a:gd name="T6" fmla="*/ 17 w 222"/>
                  <a:gd name="T7" fmla="*/ 2 h 105"/>
                  <a:gd name="T8" fmla="*/ 15 w 222"/>
                  <a:gd name="T9" fmla="*/ 1 h 105"/>
                  <a:gd name="T10" fmla="*/ 11 w 222"/>
                  <a:gd name="T11" fmla="*/ 1 h 105"/>
                  <a:gd name="T12" fmla="*/ 7 w 222"/>
                  <a:gd name="T13" fmla="*/ 1 h 105"/>
                  <a:gd name="T14" fmla="*/ 5 w 222"/>
                  <a:gd name="T15" fmla="*/ 1 h 105"/>
                  <a:gd name="T16" fmla="*/ 4 w 222"/>
                  <a:gd name="T17" fmla="*/ 1 h 105"/>
                  <a:gd name="T18" fmla="*/ 5 w 222"/>
                  <a:gd name="T19" fmla="*/ 2 h 105"/>
                  <a:gd name="T20" fmla="*/ 7 w 222"/>
                  <a:gd name="T21" fmla="*/ 2 h 105"/>
                  <a:gd name="T22" fmla="*/ 8 w 222"/>
                  <a:gd name="T23" fmla="*/ 2 h 105"/>
                  <a:gd name="T24" fmla="*/ 9 w 222"/>
                  <a:gd name="T25" fmla="*/ 2 h 105"/>
                  <a:gd name="T26" fmla="*/ 10 w 222"/>
                  <a:gd name="T27" fmla="*/ 2 h 105"/>
                  <a:gd name="T28" fmla="*/ 8 w 222"/>
                  <a:gd name="T29" fmla="*/ 3 h 105"/>
                  <a:gd name="T30" fmla="*/ 7 w 222"/>
                  <a:gd name="T31" fmla="*/ 3 h 105"/>
                  <a:gd name="T32" fmla="*/ 4 w 222"/>
                  <a:gd name="T33" fmla="*/ 3 h 105"/>
                  <a:gd name="T34" fmla="*/ 1 w 222"/>
                  <a:gd name="T35" fmla="*/ 2 h 105"/>
                  <a:gd name="T36" fmla="*/ 0 w 222"/>
                  <a:gd name="T37" fmla="*/ 1 h 105"/>
                  <a:gd name="T38" fmla="*/ 1 w 222"/>
                  <a:gd name="T39" fmla="*/ 0 h 105"/>
                  <a:gd name="T40" fmla="*/ 3 w 222"/>
                  <a:gd name="T41" fmla="*/ 0 h 105"/>
                  <a:gd name="T42" fmla="*/ 7 w 222"/>
                  <a:gd name="T43" fmla="*/ 0 h 105"/>
                  <a:gd name="T44" fmla="*/ 12 w 222"/>
                  <a:gd name="T45" fmla="*/ 0 h 105"/>
                  <a:gd name="T46" fmla="*/ 18 w 222"/>
                  <a:gd name="T47" fmla="*/ 1 h 10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2" h="105">
                    <a:moveTo>
                      <a:pt x="213" y="43"/>
                    </a:moveTo>
                    <a:lnTo>
                      <a:pt x="222" y="53"/>
                    </a:lnTo>
                    <a:lnTo>
                      <a:pt x="213" y="62"/>
                    </a:lnTo>
                    <a:lnTo>
                      <a:pt x="194" y="62"/>
                    </a:lnTo>
                    <a:lnTo>
                      <a:pt x="174" y="53"/>
                    </a:lnTo>
                    <a:lnTo>
                      <a:pt x="126" y="35"/>
                    </a:lnTo>
                    <a:lnTo>
                      <a:pt x="78" y="27"/>
                    </a:lnTo>
                    <a:lnTo>
                      <a:pt x="58" y="35"/>
                    </a:lnTo>
                    <a:lnTo>
                      <a:pt x="48" y="43"/>
                    </a:lnTo>
                    <a:lnTo>
                      <a:pt x="58" y="62"/>
                    </a:lnTo>
                    <a:lnTo>
                      <a:pt x="78" y="70"/>
                    </a:lnTo>
                    <a:lnTo>
                      <a:pt x="96" y="70"/>
                    </a:lnTo>
                    <a:lnTo>
                      <a:pt x="107" y="70"/>
                    </a:lnTo>
                    <a:lnTo>
                      <a:pt x="117" y="79"/>
                    </a:lnTo>
                    <a:lnTo>
                      <a:pt x="96" y="97"/>
                    </a:lnTo>
                    <a:lnTo>
                      <a:pt x="78" y="105"/>
                    </a:lnTo>
                    <a:lnTo>
                      <a:pt x="48" y="97"/>
                    </a:lnTo>
                    <a:lnTo>
                      <a:pt x="10" y="70"/>
                    </a:lnTo>
                    <a:lnTo>
                      <a:pt x="0" y="43"/>
                    </a:lnTo>
                    <a:lnTo>
                      <a:pt x="10" y="18"/>
                    </a:lnTo>
                    <a:lnTo>
                      <a:pt x="39" y="0"/>
                    </a:lnTo>
                    <a:lnTo>
                      <a:pt x="78" y="0"/>
                    </a:lnTo>
                    <a:lnTo>
                      <a:pt x="144" y="10"/>
                    </a:lnTo>
                    <a:lnTo>
                      <a:pt x="213" y="4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34" name="Freeform 241"/>
              <p:cNvSpPr>
                <a:spLocks/>
              </p:cNvSpPr>
              <p:nvPr/>
            </p:nvSpPr>
            <p:spPr bwMode="auto">
              <a:xfrm>
                <a:off x="382" y="162"/>
                <a:ext cx="65" cy="17"/>
              </a:xfrm>
              <a:custGeom>
                <a:avLst/>
                <a:gdLst>
                  <a:gd name="T0" fmla="*/ 18 w 222"/>
                  <a:gd name="T1" fmla="*/ 1 h 105"/>
                  <a:gd name="T2" fmla="*/ 19 w 222"/>
                  <a:gd name="T3" fmla="*/ 1 h 105"/>
                  <a:gd name="T4" fmla="*/ 18 w 222"/>
                  <a:gd name="T5" fmla="*/ 2 h 105"/>
                  <a:gd name="T6" fmla="*/ 17 w 222"/>
                  <a:gd name="T7" fmla="*/ 2 h 105"/>
                  <a:gd name="T8" fmla="*/ 15 w 222"/>
                  <a:gd name="T9" fmla="*/ 1 h 105"/>
                  <a:gd name="T10" fmla="*/ 11 w 222"/>
                  <a:gd name="T11" fmla="*/ 1 h 105"/>
                  <a:gd name="T12" fmla="*/ 7 w 222"/>
                  <a:gd name="T13" fmla="*/ 1 h 105"/>
                  <a:gd name="T14" fmla="*/ 5 w 222"/>
                  <a:gd name="T15" fmla="*/ 1 h 105"/>
                  <a:gd name="T16" fmla="*/ 4 w 222"/>
                  <a:gd name="T17" fmla="*/ 1 h 105"/>
                  <a:gd name="T18" fmla="*/ 5 w 222"/>
                  <a:gd name="T19" fmla="*/ 2 h 105"/>
                  <a:gd name="T20" fmla="*/ 7 w 222"/>
                  <a:gd name="T21" fmla="*/ 2 h 105"/>
                  <a:gd name="T22" fmla="*/ 8 w 222"/>
                  <a:gd name="T23" fmla="*/ 2 h 105"/>
                  <a:gd name="T24" fmla="*/ 9 w 222"/>
                  <a:gd name="T25" fmla="*/ 2 h 105"/>
                  <a:gd name="T26" fmla="*/ 10 w 222"/>
                  <a:gd name="T27" fmla="*/ 2 h 105"/>
                  <a:gd name="T28" fmla="*/ 8 w 222"/>
                  <a:gd name="T29" fmla="*/ 3 h 105"/>
                  <a:gd name="T30" fmla="*/ 7 w 222"/>
                  <a:gd name="T31" fmla="*/ 3 h 105"/>
                  <a:gd name="T32" fmla="*/ 4 w 222"/>
                  <a:gd name="T33" fmla="*/ 3 h 105"/>
                  <a:gd name="T34" fmla="*/ 1 w 222"/>
                  <a:gd name="T35" fmla="*/ 2 h 105"/>
                  <a:gd name="T36" fmla="*/ 0 w 222"/>
                  <a:gd name="T37" fmla="*/ 1 h 105"/>
                  <a:gd name="T38" fmla="*/ 1 w 222"/>
                  <a:gd name="T39" fmla="*/ 0 h 105"/>
                  <a:gd name="T40" fmla="*/ 3 w 222"/>
                  <a:gd name="T41" fmla="*/ 0 h 105"/>
                  <a:gd name="T42" fmla="*/ 7 w 222"/>
                  <a:gd name="T43" fmla="*/ 0 h 105"/>
                  <a:gd name="T44" fmla="*/ 12 w 222"/>
                  <a:gd name="T45" fmla="*/ 0 h 105"/>
                  <a:gd name="T46" fmla="*/ 18 w 222"/>
                  <a:gd name="T47" fmla="*/ 1 h 10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2" h="105">
                    <a:moveTo>
                      <a:pt x="213" y="43"/>
                    </a:moveTo>
                    <a:lnTo>
                      <a:pt x="222" y="53"/>
                    </a:lnTo>
                    <a:lnTo>
                      <a:pt x="213" y="62"/>
                    </a:lnTo>
                    <a:lnTo>
                      <a:pt x="194" y="62"/>
                    </a:lnTo>
                    <a:lnTo>
                      <a:pt x="174" y="53"/>
                    </a:lnTo>
                    <a:lnTo>
                      <a:pt x="126" y="35"/>
                    </a:lnTo>
                    <a:lnTo>
                      <a:pt x="78" y="27"/>
                    </a:lnTo>
                    <a:lnTo>
                      <a:pt x="58" y="35"/>
                    </a:lnTo>
                    <a:lnTo>
                      <a:pt x="48" y="43"/>
                    </a:lnTo>
                    <a:lnTo>
                      <a:pt x="58" y="62"/>
                    </a:lnTo>
                    <a:lnTo>
                      <a:pt x="78" y="70"/>
                    </a:lnTo>
                    <a:lnTo>
                      <a:pt x="96" y="70"/>
                    </a:lnTo>
                    <a:lnTo>
                      <a:pt x="107" y="70"/>
                    </a:lnTo>
                    <a:lnTo>
                      <a:pt x="117" y="79"/>
                    </a:lnTo>
                    <a:lnTo>
                      <a:pt x="96" y="97"/>
                    </a:lnTo>
                    <a:lnTo>
                      <a:pt x="78" y="105"/>
                    </a:lnTo>
                    <a:lnTo>
                      <a:pt x="48" y="97"/>
                    </a:lnTo>
                    <a:lnTo>
                      <a:pt x="10" y="70"/>
                    </a:lnTo>
                    <a:lnTo>
                      <a:pt x="0" y="43"/>
                    </a:lnTo>
                    <a:lnTo>
                      <a:pt x="10" y="18"/>
                    </a:lnTo>
                    <a:lnTo>
                      <a:pt x="39" y="0"/>
                    </a:lnTo>
                    <a:lnTo>
                      <a:pt x="78" y="0"/>
                    </a:lnTo>
                    <a:lnTo>
                      <a:pt x="144" y="10"/>
                    </a:lnTo>
                    <a:lnTo>
                      <a:pt x="213" y="43"/>
                    </a:lnTo>
                  </a:path>
                </a:pathLst>
              </a:custGeom>
              <a:noFill/>
              <a:ln w="317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35" name="Freeform 242"/>
              <p:cNvSpPr>
                <a:spLocks/>
              </p:cNvSpPr>
              <p:nvPr/>
            </p:nvSpPr>
            <p:spPr bwMode="auto">
              <a:xfrm>
                <a:off x="260" y="165"/>
                <a:ext cx="50" cy="24"/>
              </a:xfrm>
              <a:custGeom>
                <a:avLst/>
                <a:gdLst>
                  <a:gd name="T0" fmla="*/ 15 w 162"/>
                  <a:gd name="T1" fmla="*/ 1 h 149"/>
                  <a:gd name="T2" fmla="*/ 15 w 162"/>
                  <a:gd name="T3" fmla="*/ 2 h 149"/>
                  <a:gd name="T4" fmla="*/ 15 w 162"/>
                  <a:gd name="T5" fmla="*/ 3 h 149"/>
                  <a:gd name="T6" fmla="*/ 12 w 162"/>
                  <a:gd name="T7" fmla="*/ 4 h 149"/>
                  <a:gd name="T8" fmla="*/ 8 w 162"/>
                  <a:gd name="T9" fmla="*/ 4 h 149"/>
                  <a:gd name="T10" fmla="*/ 5 w 162"/>
                  <a:gd name="T11" fmla="*/ 4 h 149"/>
                  <a:gd name="T12" fmla="*/ 1 w 162"/>
                  <a:gd name="T13" fmla="*/ 3 h 149"/>
                  <a:gd name="T14" fmla="*/ 0 w 162"/>
                  <a:gd name="T15" fmla="*/ 2 h 149"/>
                  <a:gd name="T16" fmla="*/ 1 w 162"/>
                  <a:gd name="T17" fmla="*/ 2 h 149"/>
                  <a:gd name="T18" fmla="*/ 2 w 162"/>
                  <a:gd name="T19" fmla="*/ 1 h 149"/>
                  <a:gd name="T20" fmla="*/ 3 w 162"/>
                  <a:gd name="T21" fmla="*/ 2 h 149"/>
                  <a:gd name="T22" fmla="*/ 3 w 162"/>
                  <a:gd name="T23" fmla="*/ 2 h 149"/>
                  <a:gd name="T24" fmla="*/ 3 w 162"/>
                  <a:gd name="T25" fmla="*/ 2 h 149"/>
                  <a:gd name="T26" fmla="*/ 6 w 162"/>
                  <a:gd name="T27" fmla="*/ 3 h 149"/>
                  <a:gd name="T28" fmla="*/ 7 w 162"/>
                  <a:gd name="T29" fmla="*/ 3 h 149"/>
                  <a:gd name="T30" fmla="*/ 9 w 162"/>
                  <a:gd name="T31" fmla="*/ 3 h 149"/>
                  <a:gd name="T32" fmla="*/ 11 w 162"/>
                  <a:gd name="T33" fmla="*/ 2 h 149"/>
                  <a:gd name="T34" fmla="*/ 11 w 162"/>
                  <a:gd name="T35" fmla="*/ 1 h 149"/>
                  <a:gd name="T36" fmla="*/ 11 w 162"/>
                  <a:gd name="T37" fmla="*/ 1 h 149"/>
                  <a:gd name="T38" fmla="*/ 10 w 162"/>
                  <a:gd name="T39" fmla="*/ 1 h 149"/>
                  <a:gd name="T40" fmla="*/ 7 w 162"/>
                  <a:gd name="T41" fmla="*/ 1 h 149"/>
                  <a:gd name="T42" fmla="*/ 6 w 162"/>
                  <a:gd name="T43" fmla="*/ 1 h 149"/>
                  <a:gd name="T44" fmla="*/ 6 w 162"/>
                  <a:gd name="T45" fmla="*/ 1 h 149"/>
                  <a:gd name="T46" fmla="*/ 6 w 162"/>
                  <a:gd name="T47" fmla="*/ 0 h 149"/>
                  <a:gd name="T48" fmla="*/ 9 w 162"/>
                  <a:gd name="T49" fmla="*/ 0 h 149"/>
                  <a:gd name="T50" fmla="*/ 11 w 162"/>
                  <a:gd name="T51" fmla="*/ 0 h 149"/>
                  <a:gd name="T52" fmla="*/ 14 w 162"/>
                  <a:gd name="T53" fmla="*/ 0 h 149"/>
                  <a:gd name="T54" fmla="*/ 15 w 162"/>
                  <a:gd name="T55" fmla="*/ 1 h 14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62" h="149">
                    <a:moveTo>
                      <a:pt x="153" y="35"/>
                    </a:moveTo>
                    <a:lnTo>
                      <a:pt x="162" y="71"/>
                    </a:lnTo>
                    <a:lnTo>
                      <a:pt x="162" y="106"/>
                    </a:lnTo>
                    <a:lnTo>
                      <a:pt x="123" y="139"/>
                    </a:lnTo>
                    <a:lnTo>
                      <a:pt x="87" y="149"/>
                    </a:lnTo>
                    <a:lnTo>
                      <a:pt x="48" y="149"/>
                    </a:lnTo>
                    <a:lnTo>
                      <a:pt x="9" y="122"/>
                    </a:lnTo>
                    <a:lnTo>
                      <a:pt x="0" y="96"/>
                    </a:lnTo>
                    <a:lnTo>
                      <a:pt x="9" y="61"/>
                    </a:lnTo>
                    <a:lnTo>
                      <a:pt x="27" y="52"/>
                    </a:lnTo>
                    <a:lnTo>
                      <a:pt x="37" y="61"/>
                    </a:lnTo>
                    <a:lnTo>
                      <a:pt x="37" y="87"/>
                    </a:lnTo>
                    <a:lnTo>
                      <a:pt x="37" y="96"/>
                    </a:lnTo>
                    <a:lnTo>
                      <a:pt x="57" y="114"/>
                    </a:lnTo>
                    <a:lnTo>
                      <a:pt x="75" y="114"/>
                    </a:lnTo>
                    <a:lnTo>
                      <a:pt x="96" y="106"/>
                    </a:lnTo>
                    <a:lnTo>
                      <a:pt x="114" y="79"/>
                    </a:lnTo>
                    <a:lnTo>
                      <a:pt x="114" y="52"/>
                    </a:lnTo>
                    <a:lnTo>
                      <a:pt x="114" y="44"/>
                    </a:lnTo>
                    <a:lnTo>
                      <a:pt x="105" y="35"/>
                    </a:lnTo>
                    <a:lnTo>
                      <a:pt x="75" y="44"/>
                    </a:lnTo>
                    <a:lnTo>
                      <a:pt x="57" y="35"/>
                    </a:lnTo>
                    <a:lnTo>
                      <a:pt x="57" y="25"/>
                    </a:lnTo>
                    <a:lnTo>
                      <a:pt x="66" y="9"/>
                    </a:lnTo>
                    <a:lnTo>
                      <a:pt x="96" y="0"/>
                    </a:lnTo>
                    <a:lnTo>
                      <a:pt x="114" y="9"/>
                    </a:lnTo>
                    <a:lnTo>
                      <a:pt x="144" y="17"/>
                    </a:lnTo>
                    <a:lnTo>
                      <a:pt x="153" y="3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36" name="Freeform 243"/>
              <p:cNvSpPr>
                <a:spLocks/>
              </p:cNvSpPr>
              <p:nvPr/>
            </p:nvSpPr>
            <p:spPr bwMode="auto">
              <a:xfrm>
                <a:off x="260" y="165"/>
                <a:ext cx="50" cy="24"/>
              </a:xfrm>
              <a:custGeom>
                <a:avLst/>
                <a:gdLst>
                  <a:gd name="T0" fmla="*/ 15 w 162"/>
                  <a:gd name="T1" fmla="*/ 1 h 149"/>
                  <a:gd name="T2" fmla="*/ 15 w 162"/>
                  <a:gd name="T3" fmla="*/ 2 h 149"/>
                  <a:gd name="T4" fmla="*/ 15 w 162"/>
                  <a:gd name="T5" fmla="*/ 3 h 149"/>
                  <a:gd name="T6" fmla="*/ 12 w 162"/>
                  <a:gd name="T7" fmla="*/ 4 h 149"/>
                  <a:gd name="T8" fmla="*/ 8 w 162"/>
                  <a:gd name="T9" fmla="*/ 4 h 149"/>
                  <a:gd name="T10" fmla="*/ 5 w 162"/>
                  <a:gd name="T11" fmla="*/ 4 h 149"/>
                  <a:gd name="T12" fmla="*/ 1 w 162"/>
                  <a:gd name="T13" fmla="*/ 3 h 149"/>
                  <a:gd name="T14" fmla="*/ 0 w 162"/>
                  <a:gd name="T15" fmla="*/ 2 h 149"/>
                  <a:gd name="T16" fmla="*/ 1 w 162"/>
                  <a:gd name="T17" fmla="*/ 2 h 149"/>
                  <a:gd name="T18" fmla="*/ 2 w 162"/>
                  <a:gd name="T19" fmla="*/ 1 h 149"/>
                  <a:gd name="T20" fmla="*/ 3 w 162"/>
                  <a:gd name="T21" fmla="*/ 2 h 149"/>
                  <a:gd name="T22" fmla="*/ 3 w 162"/>
                  <a:gd name="T23" fmla="*/ 2 h 149"/>
                  <a:gd name="T24" fmla="*/ 3 w 162"/>
                  <a:gd name="T25" fmla="*/ 2 h 149"/>
                  <a:gd name="T26" fmla="*/ 6 w 162"/>
                  <a:gd name="T27" fmla="*/ 3 h 149"/>
                  <a:gd name="T28" fmla="*/ 7 w 162"/>
                  <a:gd name="T29" fmla="*/ 3 h 149"/>
                  <a:gd name="T30" fmla="*/ 9 w 162"/>
                  <a:gd name="T31" fmla="*/ 3 h 149"/>
                  <a:gd name="T32" fmla="*/ 11 w 162"/>
                  <a:gd name="T33" fmla="*/ 2 h 149"/>
                  <a:gd name="T34" fmla="*/ 11 w 162"/>
                  <a:gd name="T35" fmla="*/ 1 h 149"/>
                  <a:gd name="T36" fmla="*/ 11 w 162"/>
                  <a:gd name="T37" fmla="*/ 1 h 149"/>
                  <a:gd name="T38" fmla="*/ 10 w 162"/>
                  <a:gd name="T39" fmla="*/ 1 h 149"/>
                  <a:gd name="T40" fmla="*/ 7 w 162"/>
                  <a:gd name="T41" fmla="*/ 1 h 149"/>
                  <a:gd name="T42" fmla="*/ 7 w 162"/>
                  <a:gd name="T43" fmla="*/ 1 h 149"/>
                  <a:gd name="T44" fmla="*/ 6 w 162"/>
                  <a:gd name="T45" fmla="*/ 1 h 149"/>
                  <a:gd name="T46" fmla="*/ 6 w 162"/>
                  <a:gd name="T47" fmla="*/ 1 h 149"/>
                  <a:gd name="T48" fmla="*/ 6 w 162"/>
                  <a:gd name="T49" fmla="*/ 0 h 149"/>
                  <a:gd name="T50" fmla="*/ 9 w 162"/>
                  <a:gd name="T51" fmla="*/ 0 h 149"/>
                  <a:gd name="T52" fmla="*/ 11 w 162"/>
                  <a:gd name="T53" fmla="*/ 0 h 149"/>
                  <a:gd name="T54" fmla="*/ 14 w 162"/>
                  <a:gd name="T55" fmla="*/ 0 h 149"/>
                  <a:gd name="T56" fmla="*/ 15 w 162"/>
                  <a:gd name="T57" fmla="*/ 1 h 14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62" h="149">
                    <a:moveTo>
                      <a:pt x="153" y="35"/>
                    </a:moveTo>
                    <a:lnTo>
                      <a:pt x="162" y="71"/>
                    </a:lnTo>
                    <a:lnTo>
                      <a:pt x="162" y="106"/>
                    </a:lnTo>
                    <a:lnTo>
                      <a:pt x="123" y="139"/>
                    </a:lnTo>
                    <a:lnTo>
                      <a:pt x="87" y="149"/>
                    </a:lnTo>
                    <a:lnTo>
                      <a:pt x="48" y="149"/>
                    </a:lnTo>
                    <a:lnTo>
                      <a:pt x="9" y="122"/>
                    </a:lnTo>
                    <a:lnTo>
                      <a:pt x="0" y="96"/>
                    </a:lnTo>
                    <a:lnTo>
                      <a:pt x="9" y="61"/>
                    </a:lnTo>
                    <a:lnTo>
                      <a:pt x="27" y="52"/>
                    </a:lnTo>
                    <a:lnTo>
                      <a:pt x="37" y="61"/>
                    </a:lnTo>
                    <a:lnTo>
                      <a:pt x="37" y="87"/>
                    </a:lnTo>
                    <a:lnTo>
                      <a:pt x="37" y="96"/>
                    </a:lnTo>
                    <a:lnTo>
                      <a:pt x="57" y="114"/>
                    </a:lnTo>
                    <a:lnTo>
                      <a:pt x="75" y="114"/>
                    </a:lnTo>
                    <a:lnTo>
                      <a:pt x="96" y="106"/>
                    </a:lnTo>
                    <a:lnTo>
                      <a:pt x="114" y="79"/>
                    </a:lnTo>
                    <a:lnTo>
                      <a:pt x="114" y="52"/>
                    </a:lnTo>
                    <a:lnTo>
                      <a:pt x="114" y="44"/>
                    </a:lnTo>
                    <a:lnTo>
                      <a:pt x="105" y="35"/>
                    </a:lnTo>
                    <a:lnTo>
                      <a:pt x="75" y="44"/>
                    </a:lnTo>
                    <a:lnTo>
                      <a:pt x="57" y="35"/>
                    </a:lnTo>
                    <a:lnTo>
                      <a:pt x="57" y="25"/>
                    </a:lnTo>
                    <a:lnTo>
                      <a:pt x="66" y="9"/>
                    </a:lnTo>
                    <a:lnTo>
                      <a:pt x="96" y="0"/>
                    </a:lnTo>
                    <a:lnTo>
                      <a:pt x="114" y="9"/>
                    </a:lnTo>
                    <a:lnTo>
                      <a:pt x="144" y="17"/>
                    </a:lnTo>
                    <a:lnTo>
                      <a:pt x="153" y="35"/>
                    </a:lnTo>
                  </a:path>
                </a:pathLst>
              </a:custGeom>
              <a:noFill/>
              <a:ln w="317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37" name="Freeform 244"/>
              <p:cNvSpPr>
                <a:spLocks/>
              </p:cNvSpPr>
              <p:nvPr/>
            </p:nvSpPr>
            <p:spPr bwMode="auto">
              <a:xfrm>
                <a:off x="117" y="166"/>
                <a:ext cx="8" cy="442"/>
              </a:xfrm>
              <a:custGeom>
                <a:avLst/>
                <a:gdLst>
                  <a:gd name="T0" fmla="*/ 2 w 29"/>
                  <a:gd name="T1" fmla="*/ 0 h 2723"/>
                  <a:gd name="T2" fmla="*/ 2 w 29"/>
                  <a:gd name="T3" fmla="*/ 68 h 2723"/>
                  <a:gd name="T4" fmla="*/ 2 w 29"/>
                  <a:gd name="T5" fmla="*/ 70 h 2723"/>
                  <a:gd name="T6" fmla="*/ 2 w 29"/>
                  <a:gd name="T7" fmla="*/ 71 h 2723"/>
                  <a:gd name="T8" fmla="*/ 0 w 29"/>
                  <a:gd name="T9" fmla="*/ 72 h 2723"/>
                  <a:gd name="T10" fmla="*/ 0 w 29"/>
                  <a:gd name="T11" fmla="*/ 68 h 2723"/>
                  <a:gd name="T12" fmla="*/ 0 w 29"/>
                  <a:gd name="T13" fmla="*/ 0 h 2723"/>
                  <a:gd name="T14" fmla="*/ 2 w 29"/>
                  <a:gd name="T15" fmla="*/ 0 h 2723"/>
                  <a:gd name="T16" fmla="*/ 2 w 29"/>
                  <a:gd name="T17" fmla="*/ 0 h 2723"/>
                  <a:gd name="T18" fmla="*/ 2 w 29"/>
                  <a:gd name="T19" fmla="*/ 0 h 27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9" h="2723">
                    <a:moveTo>
                      <a:pt x="20" y="16"/>
                    </a:moveTo>
                    <a:lnTo>
                      <a:pt x="29" y="2574"/>
                    </a:lnTo>
                    <a:lnTo>
                      <a:pt x="29" y="2653"/>
                    </a:lnTo>
                    <a:lnTo>
                      <a:pt x="20" y="2688"/>
                    </a:lnTo>
                    <a:lnTo>
                      <a:pt x="0" y="2723"/>
                    </a:lnTo>
                    <a:lnTo>
                      <a:pt x="0" y="2566"/>
                    </a:lnTo>
                    <a:lnTo>
                      <a:pt x="0" y="8"/>
                    </a:lnTo>
                    <a:lnTo>
                      <a:pt x="20" y="0"/>
                    </a:lnTo>
                    <a:lnTo>
                      <a:pt x="20" y="8"/>
                    </a:lnTo>
                    <a:lnTo>
                      <a:pt x="20" y="1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38" name="Freeform 245"/>
              <p:cNvSpPr>
                <a:spLocks/>
              </p:cNvSpPr>
              <p:nvPr/>
            </p:nvSpPr>
            <p:spPr bwMode="auto">
              <a:xfrm>
                <a:off x="92" y="169"/>
                <a:ext cx="10" cy="452"/>
              </a:xfrm>
              <a:custGeom>
                <a:avLst/>
                <a:gdLst>
                  <a:gd name="T0" fmla="*/ 3 w 39"/>
                  <a:gd name="T1" fmla="*/ 73 h 2785"/>
                  <a:gd name="T2" fmla="*/ 0 w 39"/>
                  <a:gd name="T3" fmla="*/ 73 h 2785"/>
                  <a:gd name="T4" fmla="*/ 0 w 39"/>
                  <a:gd name="T5" fmla="*/ 73 h 2785"/>
                  <a:gd name="T6" fmla="*/ 0 w 39"/>
                  <a:gd name="T7" fmla="*/ 72 h 2785"/>
                  <a:gd name="T8" fmla="*/ 0 w 39"/>
                  <a:gd name="T9" fmla="*/ 71 h 2785"/>
                  <a:gd name="T10" fmla="*/ 0 w 39"/>
                  <a:gd name="T11" fmla="*/ 70 h 2785"/>
                  <a:gd name="T12" fmla="*/ 0 w 39"/>
                  <a:gd name="T13" fmla="*/ 68 h 2785"/>
                  <a:gd name="T14" fmla="*/ 0 w 39"/>
                  <a:gd name="T15" fmla="*/ 66 h 2785"/>
                  <a:gd name="T16" fmla="*/ 0 w 39"/>
                  <a:gd name="T17" fmla="*/ 64 h 2785"/>
                  <a:gd name="T18" fmla="*/ 0 w 39"/>
                  <a:gd name="T19" fmla="*/ 62 h 2785"/>
                  <a:gd name="T20" fmla="*/ 0 w 39"/>
                  <a:gd name="T21" fmla="*/ 59 h 2785"/>
                  <a:gd name="T22" fmla="*/ 0 w 39"/>
                  <a:gd name="T23" fmla="*/ 56 h 2785"/>
                  <a:gd name="T24" fmla="*/ 0 w 39"/>
                  <a:gd name="T25" fmla="*/ 50 h 2785"/>
                  <a:gd name="T26" fmla="*/ 0 w 39"/>
                  <a:gd name="T27" fmla="*/ 43 h 2785"/>
                  <a:gd name="T28" fmla="*/ 0 w 39"/>
                  <a:gd name="T29" fmla="*/ 37 h 2785"/>
                  <a:gd name="T30" fmla="*/ 0 w 39"/>
                  <a:gd name="T31" fmla="*/ 30 h 2785"/>
                  <a:gd name="T32" fmla="*/ 0 w 39"/>
                  <a:gd name="T33" fmla="*/ 24 h 2785"/>
                  <a:gd name="T34" fmla="*/ 0 w 39"/>
                  <a:gd name="T35" fmla="*/ 17 h 2785"/>
                  <a:gd name="T36" fmla="*/ 0 w 39"/>
                  <a:gd name="T37" fmla="*/ 14 h 2785"/>
                  <a:gd name="T38" fmla="*/ 0 w 39"/>
                  <a:gd name="T39" fmla="*/ 12 h 2785"/>
                  <a:gd name="T40" fmla="*/ 0 w 39"/>
                  <a:gd name="T41" fmla="*/ 9 h 2785"/>
                  <a:gd name="T42" fmla="*/ 0 w 39"/>
                  <a:gd name="T43" fmla="*/ 7 h 2785"/>
                  <a:gd name="T44" fmla="*/ 0 w 39"/>
                  <a:gd name="T45" fmla="*/ 5 h 2785"/>
                  <a:gd name="T46" fmla="*/ 0 w 39"/>
                  <a:gd name="T47" fmla="*/ 4 h 2785"/>
                  <a:gd name="T48" fmla="*/ 0 w 39"/>
                  <a:gd name="T49" fmla="*/ 2 h 2785"/>
                  <a:gd name="T50" fmla="*/ 0 w 39"/>
                  <a:gd name="T51" fmla="*/ 1 h 2785"/>
                  <a:gd name="T52" fmla="*/ 0 w 39"/>
                  <a:gd name="T53" fmla="*/ 1 h 2785"/>
                  <a:gd name="T54" fmla="*/ 3 w 39"/>
                  <a:gd name="T55" fmla="*/ 0 h 2785"/>
                  <a:gd name="T56" fmla="*/ 3 w 39"/>
                  <a:gd name="T57" fmla="*/ 1 h 2785"/>
                  <a:gd name="T58" fmla="*/ 3 w 39"/>
                  <a:gd name="T59" fmla="*/ 2 h 2785"/>
                  <a:gd name="T60" fmla="*/ 3 w 39"/>
                  <a:gd name="T61" fmla="*/ 3 h 2785"/>
                  <a:gd name="T62" fmla="*/ 3 w 39"/>
                  <a:gd name="T63" fmla="*/ 5 h 2785"/>
                  <a:gd name="T64" fmla="*/ 3 w 39"/>
                  <a:gd name="T65" fmla="*/ 7 h 2785"/>
                  <a:gd name="T66" fmla="*/ 3 w 39"/>
                  <a:gd name="T67" fmla="*/ 9 h 2785"/>
                  <a:gd name="T68" fmla="*/ 3 w 39"/>
                  <a:gd name="T69" fmla="*/ 11 h 2785"/>
                  <a:gd name="T70" fmla="*/ 3 w 39"/>
                  <a:gd name="T71" fmla="*/ 14 h 2785"/>
                  <a:gd name="T72" fmla="*/ 3 w 39"/>
                  <a:gd name="T73" fmla="*/ 17 h 2785"/>
                  <a:gd name="T74" fmla="*/ 3 w 39"/>
                  <a:gd name="T75" fmla="*/ 23 h 2785"/>
                  <a:gd name="T76" fmla="*/ 3 w 39"/>
                  <a:gd name="T77" fmla="*/ 30 h 2785"/>
                  <a:gd name="T78" fmla="*/ 3 w 39"/>
                  <a:gd name="T79" fmla="*/ 37 h 2785"/>
                  <a:gd name="T80" fmla="*/ 3 w 39"/>
                  <a:gd name="T81" fmla="*/ 43 h 2785"/>
                  <a:gd name="T82" fmla="*/ 3 w 39"/>
                  <a:gd name="T83" fmla="*/ 50 h 2785"/>
                  <a:gd name="T84" fmla="*/ 3 w 39"/>
                  <a:gd name="T85" fmla="*/ 56 h 2785"/>
                  <a:gd name="T86" fmla="*/ 3 w 39"/>
                  <a:gd name="T87" fmla="*/ 59 h 2785"/>
                  <a:gd name="T88" fmla="*/ 3 w 39"/>
                  <a:gd name="T89" fmla="*/ 62 h 2785"/>
                  <a:gd name="T90" fmla="*/ 3 w 39"/>
                  <a:gd name="T91" fmla="*/ 64 h 2785"/>
                  <a:gd name="T92" fmla="*/ 3 w 39"/>
                  <a:gd name="T93" fmla="*/ 67 h 2785"/>
                  <a:gd name="T94" fmla="*/ 3 w 39"/>
                  <a:gd name="T95" fmla="*/ 68 h 2785"/>
                  <a:gd name="T96" fmla="*/ 3 w 39"/>
                  <a:gd name="T97" fmla="*/ 70 h 2785"/>
                  <a:gd name="T98" fmla="*/ 3 w 39"/>
                  <a:gd name="T99" fmla="*/ 72 h 2785"/>
                  <a:gd name="T100" fmla="*/ 3 w 39"/>
                  <a:gd name="T101" fmla="*/ 72 h 2785"/>
                  <a:gd name="T102" fmla="*/ 3 w 39"/>
                  <a:gd name="T103" fmla="*/ 73 h 278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39" h="2785">
                    <a:moveTo>
                      <a:pt x="39" y="2785"/>
                    </a:moveTo>
                    <a:lnTo>
                      <a:pt x="0" y="2767"/>
                    </a:lnTo>
                    <a:lnTo>
                      <a:pt x="0" y="2759"/>
                    </a:lnTo>
                    <a:lnTo>
                      <a:pt x="0" y="2732"/>
                    </a:lnTo>
                    <a:lnTo>
                      <a:pt x="0" y="2699"/>
                    </a:lnTo>
                    <a:lnTo>
                      <a:pt x="0" y="2645"/>
                    </a:lnTo>
                    <a:lnTo>
                      <a:pt x="0" y="2585"/>
                    </a:lnTo>
                    <a:lnTo>
                      <a:pt x="0" y="2515"/>
                    </a:lnTo>
                    <a:lnTo>
                      <a:pt x="0" y="2428"/>
                    </a:lnTo>
                    <a:lnTo>
                      <a:pt x="0" y="2340"/>
                    </a:lnTo>
                    <a:lnTo>
                      <a:pt x="0" y="2236"/>
                    </a:lnTo>
                    <a:lnTo>
                      <a:pt x="0" y="2131"/>
                    </a:lnTo>
                    <a:lnTo>
                      <a:pt x="0" y="1895"/>
                    </a:lnTo>
                    <a:lnTo>
                      <a:pt x="0" y="1650"/>
                    </a:lnTo>
                    <a:lnTo>
                      <a:pt x="0" y="1398"/>
                    </a:lnTo>
                    <a:lnTo>
                      <a:pt x="0" y="1144"/>
                    </a:lnTo>
                    <a:lnTo>
                      <a:pt x="0" y="892"/>
                    </a:lnTo>
                    <a:lnTo>
                      <a:pt x="0" y="657"/>
                    </a:lnTo>
                    <a:lnTo>
                      <a:pt x="0" y="551"/>
                    </a:lnTo>
                    <a:lnTo>
                      <a:pt x="0" y="455"/>
                    </a:lnTo>
                    <a:lnTo>
                      <a:pt x="0" y="359"/>
                    </a:lnTo>
                    <a:lnTo>
                      <a:pt x="0" y="273"/>
                    </a:lnTo>
                    <a:lnTo>
                      <a:pt x="0" y="202"/>
                    </a:lnTo>
                    <a:lnTo>
                      <a:pt x="0" y="141"/>
                    </a:lnTo>
                    <a:lnTo>
                      <a:pt x="0" y="89"/>
                    </a:lnTo>
                    <a:lnTo>
                      <a:pt x="0" y="54"/>
                    </a:lnTo>
                    <a:lnTo>
                      <a:pt x="0" y="27"/>
                    </a:lnTo>
                    <a:lnTo>
                      <a:pt x="39" y="0"/>
                    </a:lnTo>
                    <a:lnTo>
                      <a:pt x="39" y="27"/>
                    </a:lnTo>
                    <a:lnTo>
                      <a:pt x="39" y="62"/>
                    </a:lnTo>
                    <a:lnTo>
                      <a:pt x="39" y="124"/>
                    </a:lnTo>
                    <a:lnTo>
                      <a:pt x="39" y="184"/>
                    </a:lnTo>
                    <a:lnTo>
                      <a:pt x="39" y="254"/>
                    </a:lnTo>
                    <a:lnTo>
                      <a:pt x="39" y="341"/>
                    </a:lnTo>
                    <a:lnTo>
                      <a:pt x="39" y="430"/>
                    </a:lnTo>
                    <a:lnTo>
                      <a:pt x="39" y="533"/>
                    </a:lnTo>
                    <a:lnTo>
                      <a:pt x="39" y="647"/>
                    </a:lnTo>
                    <a:lnTo>
                      <a:pt x="39" y="882"/>
                    </a:lnTo>
                    <a:lnTo>
                      <a:pt x="39" y="1136"/>
                    </a:lnTo>
                    <a:lnTo>
                      <a:pt x="39" y="1390"/>
                    </a:lnTo>
                    <a:lnTo>
                      <a:pt x="39" y="1650"/>
                    </a:lnTo>
                    <a:lnTo>
                      <a:pt x="39" y="1904"/>
                    </a:lnTo>
                    <a:lnTo>
                      <a:pt x="39" y="2139"/>
                    </a:lnTo>
                    <a:lnTo>
                      <a:pt x="39" y="2244"/>
                    </a:lnTo>
                    <a:lnTo>
                      <a:pt x="39" y="2358"/>
                    </a:lnTo>
                    <a:lnTo>
                      <a:pt x="39" y="2445"/>
                    </a:lnTo>
                    <a:lnTo>
                      <a:pt x="39" y="2532"/>
                    </a:lnTo>
                    <a:lnTo>
                      <a:pt x="39" y="2602"/>
                    </a:lnTo>
                    <a:lnTo>
                      <a:pt x="39" y="2664"/>
                    </a:lnTo>
                    <a:lnTo>
                      <a:pt x="39" y="2724"/>
                    </a:lnTo>
                    <a:lnTo>
                      <a:pt x="39" y="2750"/>
                    </a:lnTo>
                    <a:lnTo>
                      <a:pt x="39" y="278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39" name="Freeform 246"/>
              <p:cNvSpPr>
                <a:spLocks/>
              </p:cNvSpPr>
              <p:nvPr/>
            </p:nvSpPr>
            <p:spPr bwMode="auto">
              <a:xfrm>
                <a:off x="410" y="174"/>
                <a:ext cx="87" cy="26"/>
              </a:xfrm>
              <a:custGeom>
                <a:avLst/>
                <a:gdLst>
                  <a:gd name="T0" fmla="*/ 22 w 290"/>
                  <a:gd name="T1" fmla="*/ 0 h 165"/>
                  <a:gd name="T2" fmla="*/ 20 w 290"/>
                  <a:gd name="T3" fmla="*/ 1 h 165"/>
                  <a:gd name="T4" fmla="*/ 19 w 290"/>
                  <a:gd name="T5" fmla="*/ 2 h 165"/>
                  <a:gd name="T6" fmla="*/ 20 w 290"/>
                  <a:gd name="T7" fmla="*/ 3 h 165"/>
                  <a:gd name="T8" fmla="*/ 21 w 290"/>
                  <a:gd name="T9" fmla="*/ 3 h 165"/>
                  <a:gd name="T10" fmla="*/ 22 w 290"/>
                  <a:gd name="T11" fmla="*/ 3 h 165"/>
                  <a:gd name="T12" fmla="*/ 23 w 290"/>
                  <a:gd name="T13" fmla="*/ 2 h 165"/>
                  <a:gd name="T14" fmla="*/ 25 w 290"/>
                  <a:gd name="T15" fmla="*/ 2 h 165"/>
                  <a:gd name="T16" fmla="*/ 25 w 290"/>
                  <a:gd name="T17" fmla="*/ 2 h 165"/>
                  <a:gd name="T18" fmla="*/ 26 w 290"/>
                  <a:gd name="T19" fmla="*/ 3 h 165"/>
                  <a:gd name="T20" fmla="*/ 25 w 290"/>
                  <a:gd name="T21" fmla="*/ 3 h 165"/>
                  <a:gd name="T22" fmla="*/ 23 w 290"/>
                  <a:gd name="T23" fmla="*/ 4 h 165"/>
                  <a:gd name="T24" fmla="*/ 22 w 290"/>
                  <a:gd name="T25" fmla="*/ 4 h 165"/>
                  <a:gd name="T26" fmla="*/ 20 w 290"/>
                  <a:gd name="T27" fmla="*/ 4 h 165"/>
                  <a:gd name="T28" fmla="*/ 18 w 290"/>
                  <a:gd name="T29" fmla="*/ 3 h 165"/>
                  <a:gd name="T30" fmla="*/ 17 w 290"/>
                  <a:gd name="T31" fmla="*/ 3 h 165"/>
                  <a:gd name="T32" fmla="*/ 17 w 290"/>
                  <a:gd name="T33" fmla="*/ 2 h 165"/>
                  <a:gd name="T34" fmla="*/ 17 w 290"/>
                  <a:gd name="T35" fmla="*/ 1 h 165"/>
                  <a:gd name="T36" fmla="*/ 11 w 290"/>
                  <a:gd name="T37" fmla="*/ 1 h 165"/>
                  <a:gd name="T38" fmla="*/ 6 w 290"/>
                  <a:gd name="T39" fmla="*/ 2 h 165"/>
                  <a:gd name="T40" fmla="*/ 4 w 290"/>
                  <a:gd name="T41" fmla="*/ 2 h 165"/>
                  <a:gd name="T42" fmla="*/ 4 w 290"/>
                  <a:gd name="T43" fmla="*/ 3 h 165"/>
                  <a:gd name="T44" fmla="*/ 4 w 290"/>
                  <a:gd name="T45" fmla="*/ 3 h 165"/>
                  <a:gd name="T46" fmla="*/ 5 w 290"/>
                  <a:gd name="T47" fmla="*/ 3 h 165"/>
                  <a:gd name="T48" fmla="*/ 7 w 290"/>
                  <a:gd name="T49" fmla="*/ 3 h 165"/>
                  <a:gd name="T50" fmla="*/ 9 w 290"/>
                  <a:gd name="T51" fmla="*/ 3 h 165"/>
                  <a:gd name="T52" fmla="*/ 11 w 290"/>
                  <a:gd name="T53" fmla="*/ 2 h 165"/>
                  <a:gd name="T54" fmla="*/ 11 w 290"/>
                  <a:gd name="T55" fmla="*/ 2 h 165"/>
                  <a:gd name="T56" fmla="*/ 12 w 290"/>
                  <a:gd name="T57" fmla="*/ 3 h 165"/>
                  <a:gd name="T58" fmla="*/ 11 w 290"/>
                  <a:gd name="T59" fmla="*/ 3 h 165"/>
                  <a:gd name="T60" fmla="*/ 8 w 290"/>
                  <a:gd name="T61" fmla="*/ 4 h 165"/>
                  <a:gd name="T62" fmla="*/ 6 w 290"/>
                  <a:gd name="T63" fmla="*/ 4 h 165"/>
                  <a:gd name="T64" fmla="*/ 4 w 290"/>
                  <a:gd name="T65" fmla="*/ 4 h 165"/>
                  <a:gd name="T66" fmla="*/ 2 w 290"/>
                  <a:gd name="T67" fmla="*/ 4 h 165"/>
                  <a:gd name="T68" fmla="*/ 0 w 290"/>
                  <a:gd name="T69" fmla="*/ 3 h 165"/>
                  <a:gd name="T70" fmla="*/ 0 w 290"/>
                  <a:gd name="T71" fmla="*/ 2 h 165"/>
                  <a:gd name="T72" fmla="*/ 2 w 290"/>
                  <a:gd name="T73" fmla="*/ 2 h 165"/>
                  <a:gd name="T74" fmla="*/ 5 w 290"/>
                  <a:gd name="T75" fmla="*/ 1 h 165"/>
                  <a:gd name="T76" fmla="*/ 9 w 290"/>
                  <a:gd name="T77" fmla="*/ 0 h 165"/>
                  <a:gd name="T78" fmla="*/ 13 w 290"/>
                  <a:gd name="T79" fmla="*/ 0 h 165"/>
                  <a:gd name="T80" fmla="*/ 17 w 290"/>
                  <a:gd name="T81" fmla="*/ 0 h 165"/>
                  <a:gd name="T82" fmla="*/ 17 w 290"/>
                  <a:gd name="T83" fmla="*/ 1 h 165"/>
                  <a:gd name="T84" fmla="*/ 19 w 290"/>
                  <a:gd name="T85" fmla="*/ 0 h 165"/>
                  <a:gd name="T86" fmla="*/ 21 w 290"/>
                  <a:gd name="T87" fmla="*/ 0 h 165"/>
                  <a:gd name="T88" fmla="*/ 22 w 290"/>
                  <a:gd name="T89" fmla="*/ 0 h 16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90" h="165">
                    <a:moveTo>
                      <a:pt x="242" y="19"/>
                    </a:moveTo>
                    <a:lnTo>
                      <a:pt x="224" y="54"/>
                    </a:lnTo>
                    <a:lnTo>
                      <a:pt x="213" y="79"/>
                    </a:lnTo>
                    <a:lnTo>
                      <a:pt x="224" y="105"/>
                    </a:lnTo>
                    <a:lnTo>
                      <a:pt x="233" y="114"/>
                    </a:lnTo>
                    <a:lnTo>
                      <a:pt x="242" y="114"/>
                    </a:lnTo>
                    <a:lnTo>
                      <a:pt x="252" y="97"/>
                    </a:lnTo>
                    <a:lnTo>
                      <a:pt x="272" y="97"/>
                    </a:lnTo>
                    <a:lnTo>
                      <a:pt x="281" y="97"/>
                    </a:lnTo>
                    <a:lnTo>
                      <a:pt x="290" y="105"/>
                    </a:lnTo>
                    <a:lnTo>
                      <a:pt x="281" y="132"/>
                    </a:lnTo>
                    <a:lnTo>
                      <a:pt x="252" y="157"/>
                    </a:lnTo>
                    <a:lnTo>
                      <a:pt x="242" y="157"/>
                    </a:lnTo>
                    <a:lnTo>
                      <a:pt x="224" y="149"/>
                    </a:lnTo>
                    <a:lnTo>
                      <a:pt x="204" y="132"/>
                    </a:lnTo>
                    <a:lnTo>
                      <a:pt x="185" y="114"/>
                    </a:lnTo>
                    <a:lnTo>
                      <a:pt x="185" y="97"/>
                    </a:lnTo>
                    <a:lnTo>
                      <a:pt x="185" y="44"/>
                    </a:lnTo>
                    <a:lnTo>
                      <a:pt x="126" y="54"/>
                    </a:lnTo>
                    <a:lnTo>
                      <a:pt x="69" y="62"/>
                    </a:lnTo>
                    <a:lnTo>
                      <a:pt x="48" y="87"/>
                    </a:lnTo>
                    <a:lnTo>
                      <a:pt x="39" y="105"/>
                    </a:lnTo>
                    <a:lnTo>
                      <a:pt x="48" y="114"/>
                    </a:lnTo>
                    <a:lnTo>
                      <a:pt x="59" y="122"/>
                    </a:lnTo>
                    <a:lnTo>
                      <a:pt x="78" y="122"/>
                    </a:lnTo>
                    <a:lnTo>
                      <a:pt x="98" y="105"/>
                    </a:lnTo>
                    <a:lnTo>
                      <a:pt x="117" y="97"/>
                    </a:lnTo>
                    <a:lnTo>
                      <a:pt x="126" y="97"/>
                    </a:lnTo>
                    <a:lnTo>
                      <a:pt x="135" y="122"/>
                    </a:lnTo>
                    <a:lnTo>
                      <a:pt x="117" y="132"/>
                    </a:lnTo>
                    <a:lnTo>
                      <a:pt x="87" y="157"/>
                    </a:lnTo>
                    <a:lnTo>
                      <a:pt x="69" y="165"/>
                    </a:lnTo>
                    <a:lnTo>
                      <a:pt x="48" y="165"/>
                    </a:lnTo>
                    <a:lnTo>
                      <a:pt x="21" y="157"/>
                    </a:lnTo>
                    <a:lnTo>
                      <a:pt x="0" y="122"/>
                    </a:lnTo>
                    <a:lnTo>
                      <a:pt x="0" y="87"/>
                    </a:lnTo>
                    <a:lnTo>
                      <a:pt x="21" y="62"/>
                    </a:lnTo>
                    <a:lnTo>
                      <a:pt x="59" y="35"/>
                    </a:lnTo>
                    <a:lnTo>
                      <a:pt x="98" y="19"/>
                    </a:lnTo>
                    <a:lnTo>
                      <a:pt x="146" y="19"/>
                    </a:lnTo>
                    <a:lnTo>
                      <a:pt x="185" y="19"/>
                    </a:lnTo>
                    <a:lnTo>
                      <a:pt x="185" y="35"/>
                    </a:lnTo>
                    <a:lnTo>
                      <a:pt x="213" y="9"/>
                    </a:lnTo>
                    <a:lnTo>
                      <a:pt x="233" y="0"/>
                    </a:lnTo>
                    <a:lnTo>
                      <a:pt x="242" y="19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40" name="Freeform 247"/>
              <p:cNvSpPr>
                <a:spLocks/>
              </p:cNvSpPr>
              <p:nvPr/>
            </p:nvSpPr>
            <p:spPr bwMode="auto">
              <a:xfrm>
                <a:off x="410" y="174"/>
                <a:ext cx="87" cy="26"/>
              </a:xfrm>
              <a:custGeom>
                <a:avLst/>
                <a:gdLst>
                  <a:gd name="T0" fmla="*/ 22 w 290"/>
                  <a:gd name="T1" fmla="*/ 0 h 165"/>
                  <a:gd name="T2" fmla="*/ 20 w 290"/>
                  <a:gd name="T3" fmla="*/ 1 h 165"/>
                  <a:gd name="T4" fmla="*/ 19 w 290"/>
                  <a:gd name="T5" fmla="*/ 2 h 165"/>
                  <a:gd name="T6" fmla="*/ 20 w 290"/>
                  <a:gd name="T7" fmla="*/ 3 h 165"/>
                  <a:gd name="T8" fmla="*/ 21 w 290"/>
                  <a:gd name="T9" fmla="*/ 3 h 165"/>
                  <a:gd name="T10" fmla="*/ 22 w 290"/>
                  <a:gd name="T11" fmla="*/ 3 h 165"/>
                  <a:gd name="T12" fmla="*/ 23 w 290"/>
                  <a:gd name="T13" fmla="*/ 2 h 165"/>
                  <a:gd name="T14" fmla="*/ 25 w 290"/>
                  <a:gd name="T15" fmla="*/ 2 h 165"/>
                  <a:gd name="T16" fmla="*/ 25 w 290"/>
                  <a:gd name="T17" fmla="*/ 2 h 165"/>
                  <a:gd name="T18" fmla="*/ 26 w 290"/>
                  <a:gd name="T19" fmla="*/ 3 h 165"/>
                  <a:gd name="T20" fmla="*/ 25 w 290"/>
                  <a:gd name="T21" fmla="*/ 3 h 165"/>
                  <a:gd name="T22" fmla="*/ 23 w 290"/>
                  <a:gd name="T23" fmla="*/ 4 h 165"/>
                  <a:gd name="T24" fmla="*/ 22 w 290"/>
                  <a:gd name="T25" fmla="*/ 4 h 165"/>
                  <a:gd name="T26" fmla="*/ 20 w 290"/>
                  <a:gd name="T27" fmla="*/ 4 h 165"/>
                  <a:gd name="T28" fmla="*/ 18 w 290"/>
                  <a:gd name="T29" fmla="*/ 3 h 165"/>
                  <a:gd name="T30" fmla="*/ 17 w 290"/>
                  <a:gd name="T31" fmla="*/ 3 h 165"/>
                  <a:gd name="T32" fmla="*/ 17 w 290"/>
                  <a:gd name="T33" fmla="*/ 2 h 165"/>
                  <a:gd name="T34" fmla="*/ 17 w 290"/>
                  <a:gd name="T35" fmla="*/ 1 h 165"/>
                  <a:gd name="T36" fmla="*/ 11 w 290"/>
                  <a:gd name="T37" fmla="*/ 1 h 165"/>
                  <a:gd name="T38" fmla="*/ 6 w 290"/>
                  <a:gd name="T39" fmla="*/ 2 h 165"/>
                  <a:gd name="T40" fmla="*/ 4 w 290"/>
                  <a:gd name="T41" fmla="*/ 2 h 165"/>
                  <a:gd name="T42" fmla="*/ 4 w 290"/>
                  <a:gd name="T43" fmla="*/ 3 h 165"/>
                  <a:gd name="T44" fmla="*/ 4 w 290"/>
                  <a:gd name="T45" fmla="*/ 3 h 165"/>
                  <a:gd name="T46" fmla="*/ 5 w 290"/>
                  <a:gd name="T47" fmla="*/ 3 h 165"/>
                  <a:gd name="T48" fmla="*/ 7 w 290"/>
                  <a:gd name="T49" fmla="*/ 3 h 165"/>
                  <a:gd name="T50" fmla="*/ 9 w 290"/>
                  <a:gd name="T51" fmla="*/ 3 h 165"/>
                  <a:gd name="T52" fmla="*/ 11 w 290"/>
                  <a:gd name="T53" fmla="*/ 2 h 165"/>
                  <a:gd name="T54" fmla="*/ 11 w 290"/>
                  <a:gd name="T55" fmla="*/ 2 h 165"/>
                  <a:gd name="T56" fmla="*/ 12 w 290"/>
                  <a:gd name="T57" fmla="*/ 3 h 165"/>
                  <a:gd name="T58" fmla="*/ 11 w 290"/>
                  <a:gd name="T59" fmla="*/ 3 h 165"/>
                  <a:gd name="T60" fmla="*/ 8 w 290"/>
                  <a:gd name="T61" fmla="*/ 4 h 165"/>
                  <a:gd name="T62" fmla="*/ 6 w 290"/>
                  <a:gd name="T63" fmla="*/ 4 h 165"/>
                  <a:gd name="T64" fmla="*/ 4 w 290"/>
                  <a:gd name="T65" fmla="*/ 4 h 165"/>
                  <a:gd name="T66" fmla="*/ 2 w 290"/>
                  <a:gd name="T67" fmla="*/ 4 h 165"/>
                  <a:gd name="T68" fmla="*/ 0 w 290"/>
                  <a:gd name="T69" fmla="*/ 3 h 165"/>
                  <a:gd name="T70" fmla="*/ 0 w 290"/>
                  <a:gd name="T71" fmla="*/ 2 h 165"/>
                  <a:gd name="T72" fmla="*/ 2 w 290"/>
                  <a:gd name="T73" fmla="*/ 2 h 165"/>
                  <a:gd name="T74" fmla="*/ 5 w 290"/>
                  <a:gd name="T75" fmla="*/ 1 h 165"/>
                  <a:gd name="T76" fmla="*/ 9 w 290"/>
                  <a:gd name="T77" fmla="*/ 0 h 165"/>
                  <a:gd name="T78" fmla="*/ 13 w 290"/>
                  <a:gd name="T79" fmla="*/ 0 h 165"/>
                  <a:gd name="T80" fmla="*/ 17 w 290"/>
                  <a:gd name="T81" fmla="*/ 0 h 165"/>
                  <a:gd name="T82" fmla="*/ 17 w 290"/>
                  <a:gd name="T83" fmla="*/ 1 h 165"/>
                  <a:gd name="T84" fmla="*/ 19 w 290"/>
                  <a:gd name="T85" fmla="*/ 0 h 165"/>
                  <a:gd name="T86" fmla="*/ 21 w 290"/>
                  <a:gd name="T87" fmla="*/ 0 h 165"/>
                  <a:gd name="T88" fmla="*/ 22 w 290"/>
                  <a:gd name="T89" fmla="*/ 0 h 16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90" h="165">
                    <a:moveTo>
                      <a:pt x="242" y="19"/>
                    </a:moveTo>
                    <a:lnTo>
                      <a:pt x="224" y="54"/>
                    </a:lnTo>
                    <a:lnTo>
                      <a:pt x="213" y="79"/>
                    </a:lnTo>
                    <a:lnTo>
                      <a:pt x="224" y="105"/>
                    </a:lnTo>
                    <a:lnTo>
                      <a:pt x="233" y="114"/>
                    </a:lnTo>
                    <a:lnTo>
                      <a:pt x="242" y="114"/>
                    </a:lnTo>
                    <a:lnTo>
                      <a:pt x="252" y="97"/>
                    </a:lnTo>
                    <a:lnTo>
                      <a:pt x="272" y="97"/>
                    </a:lnTo>
                    <a:lnTo>
                      <a:pt x="281" y="97"/>
                    </a:lnTo>
                    <a:lnTo>
                      <a:pt x="290" y="105"/>
                    </a:lnTo>
                    <a:lnTo>
                      <a:pt x="281" y="132"/>
                    </a:lnTo>
                    <a:lnTo>
                      <a:pt x="252" y="157"/>
                    </a:lnTo>
                    <a:lnTo>
                      <a:pt x="242" y="157"/>
                    </a:lnTo>
                    <a:lnTo>
                      <a:pt x="224" y="149"/>
                    </a:lnTo>
                    <a:lnTo>
                      <a:pt x="204" y="132"/>
                    </a:lnTo>
                    <a:lnTo>
                      <a:pt x="185" y="114"/>
                    </a:lnTo>
                    <a:lnTo>
                      <a:pt x="185" y="97"/>
                    </a:lnTo>
                    <a:lnTo>
                      <a:pt x="185" y="44"/>
                    </a:lnTo>
                    <a:lnTo>
                      <a:pt x="126" y="54"/>
                    </a:lnTo>
                    <a:lnTo>
                      <a:pt x="69" y="62"/>
                    </a:lnTo>
                    <a:lnTo>
                      <a:pt x="48" y="87"/>
                    </a:lnTo>
                    <a:lnTo>
                      <a:pt x="39" y="105"/>
                    </a:lnTo>
                    <a:lnTo>
                      <a:pt x="48" y="114"/>
                    </a:lnTo>
                    <a:lnTo>
                      <a:pt x="59" y="122"/>
                    </a:lnTo>
                    <a:lnTo>
                      <a:pt x="78" y="122"/>
                    </a:lnTo>
                    <a:lnTo>
                      <a:pt x="98" y="105"/>
                    </a:lnTo>
                    <a:lnTo>
                      <a:pt x="117" y="97"/>
                    </a:lnTo>
                    <a:lnTo>
                      <a:pt x="126" y="97"/>
                    </a:lnTo>
                    <a:lnTo>
                      <a:pt x="135" y="122"/>
                    </a:lnTo>
                    <a:lnTo>
                      <a:pt x="117" y="132"/>
                    </a:lnTo>
                    <a:lnTo>
                      <a:pt x="87" y="157"/>
                    </a:lnTo>
                    <a:lnTo>
                      <a:pt x="69" y="165"/>
                    </a:lnTo>
                    <a:lnTo>
                      <a:pt x="48" y="165"/>
                    </a:lnTo>
                    <a:lnTo>
                      <a:pt x="21" y="157"/>
                    </a:lnTo>
                    <a:lnTo>
                      <a:pt x="0" y="122"/>
                    </a:lnTo>
                    <a:lnTo>
                      <a:pt x="0" y="87"/>
                    </a:lnTo>
                    <a:lnTo>
                      <a:pt x="21" y="62"/>
                    </a:lnTo>
                    <a:lnTo>
                      <a:pt x="59" y="35"/>
                    </a:lnTo>
                    <a:lnTo>
                      <a:pt x="98" y="19"/>
                    </a:lnTo>
                    <a:lnTo>
                      <a:pt x="146" y="19"/>
                    </a:lnTo>
                    <a:lnTo>
                      <a:pt x="185" y="19"/>
                    </a:lnTo>
                    <a:lnTo>
                      <a:pt x="185" y="35"/>
                    </a:lnTo>
                    <a:lnTo>
                      <a:pt x="213" y="9"/>
                    </a:lnTo>
                    <a:lnTo>
                      <a:pt x="233" y="0"/>
                    </a:lnTo>
                    <a:lnTo>
                      <a:pt x="242" y="19"/>
                    </a:lnTo>
                  </a:path>
                </a:pathLst>
              </a:custGeom>
              <a:noFill/>
              <a:ln w="317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41" name="Freeform 248"/>
              <p:cNvSpPr>
                <a:spLocks/>
              </p:cNvSpPr>
              <p:nvPr/>
            </p:nvSpPr>
            <p:spPr bwMode="auto">
              <a:xfrm>
                <a:off x="297" y="183"/>
                <a:ext cx="39" cy="17"/>
              </a:xfrm>
              <a:custGeom>
                <a:avLst/>
                <a:gdLst>
                  <a:gd name="T0" fmla="*/ 7 w 126"/>
                  <a:gd name="T1" fmla="*/ 0 h 103"/>
                  <a:gd name="T2" fmla="*/ 10 w 126"/>
                  <a:gd name="T3" fmla="*/ 2 h 103"/>
                  <a:gd name="T4" fmla="*/ 12 w 126"/>
                  <a:gd name="T5" fmla="*/ 3 h 103"/>
                  <a:gd name="T6" fmla="*/ 12 w 126"/>
                  <a:gd name="T7" fmla="*/ 3 h 103"/>
                  <a:gd name="T8" fmla="*/ 11 w 126"/>
                  <a:gd name="T9" fmla="*/ 3 h 103"/>
                  <a:gd name="T10" fmla="*/ 6 w 126"/>
                  <a:gd name="T11" fmla="*/ 2 h 103"/>
                  <a:gd name="T12" fmla="*/ 0 w 126"/>
                  <a:gd name="T13" fmla="*/ 2 h 103"/>
                  <a:gd name="T14" fmla="*/ 0 w 126"/>
                  <a:gd name="T15" fmla="*/ 1 h 103"/>
                  <a:gd name="T16" fmla="*/ 2 w 126"/>
                  <a:gd name="T17" fmla="*/ 1 h 103"/>
                  <a:gd name="T18" fmla="*/ 4 w 126"/>
                  <a:gd name="T19" fmla="*/ 0 h 103"/>
                  <a:gd name="T20" fmla="*/ 5 w 126"/>
                  <a:gd name="T21" fmla="*/ 0 h 103"/>
                  <a:gd name="T22" fmla="*/ 6 w 126"/>
                  <a:gd name="T23" fmla="*/ 0 h 103"/>
                  <a:gd name="T24" fmla="*/ 7 w 126"/>
                  <a:gd name="T25" fmla="*/ 0 h 10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26" h="103">
                    <a:moveTo>
                      <a:pt x="78" y="0"/>
                    </a:moveTo>
                    <a:lnTo>
                      <a:pt x="108" y="70"/>
                    </a:lnTo>
                    <a:lnTo>
                      <a:pt x="126" y="95"/>
                    </a:lnTo>
                    <a:lnTo>
                      <a:pt x="126" y="103"/>
                    </a:lnTo>
                    <a:lnTo>
                      <a:pt x="117" y="103"/>
                    </a:lnTo>
                    <a:lnTo>
                      <a:pt x="60" y="78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21" y="43"/>
                    </a:lnTo>
                    <a:lnTo>
                      <a:pt x="39" y="17"/>
                    </a:lnTo>
                    <a:lnTo>
                      <a:pt x="50" y="0"/>
                    </a:lnTo>
                    <a:lnTo>
                      <a:pt x="60" y="0"/>
                    </a:lnTo>
                    <a:lnTo>
                      <a:pt x="78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42" name="Freeform 249"/>
              <p:cNvSpPr>
                <a:spLocks/>
              </p:cNvSpPr>
              <p:nvPr/>
            </p:nvSpPr>
            <p:spPr bwMode="auto">
              <a:xfrm>
                <a:off x="297" y="183"/>
                <a:ext cx="39" cy="17"/>
              </a:xfrm>
              <a:custGeom>
                <a:avLst/>
                <a:gdLst>
                  <a:gd name="T0" fmla="*/ 7 w 126"/>
                  <a:gd name="T1" fmla="*/ 0 h 103"/>
                  <a:gd name="T2" fmla="*/ 10 w 126"/>
                  <a:gd name="T3" fmla="*/ 2 h 103"/>
                  <a:gd name="T4" fmla="*/ 12 w 126"/>
                  <a:gd name="T5" fmla="*/ 3 h 103"/>
                  <a:gd name="T6" fmla="*/ 12 w 126"/>
                  <a:gd name="T7" fmla="*/ 3 h 103"/>
                  <a:gd name="T8" fmla="*/ 11 w 126"/>
                  <a:gd name="T9" fmla="*/ 3 h 103"/>
                  <a:gd name="T10" fmla="*/ 6 w 126"/>
                  <a:gd name="T11" fmla="*/ 2 h 103"/>
                  <a:gd name="T12" fmla="*/ 0 w 126"/>
                  <a:gd name="T13" fmla="*/ 2 h 103"/>
                  <a:gd name="T14" fmla="*/ 0 w 126"/>
                  <a:gd name="T15" fmla="*/ 1 h 103"/>
                  <a:gd name="T16" fmla="*/ 2 w 126"/>
                  <a:gd name="T17" fmla="*/ 1 h 103"/>
                  <a:gd name="T18" fmla="*/ 4 w 126"/>
                  <a:gd name="T19" fmla="*/ 0 h 103"/>
                  <a:gd name="T20" fmla="*/ 5 w 126"/>
                  <a:gd name="T21" fmla="*/ 0 h 103"/>
                  <a:gd name="T22" fmla="*/ 6 w 126"/>
                  <a:gd name="T23" fmla="*/ 0 h 103"/>
                  <a:gd name="T24" fmla="*/ 7 w 126"/>
                  <a:gd name="T25" fmla="*/ 0 h 10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26" h="103">
                    <a:moveTo>
                      <a:pt x="78" y="0"/>
                    </a:moveTo>
                    <a:lnTo>
                      <a:pt x="108" y="70"/>
                    </a:lnTo>
                    <a:lnTo>
                      <a:pt x="126" y="95"/>
                    </a:lnTo>
                    <a:lnTo>
                      <a:pt x="126" y="103"/>
                    </a:lnTo>
                    <a:lnTo>
                      <a:pt x="117" y="103"/>
                    </a:lnTo>
                    <a:lnTo>
                      <a:pt x="60" y="78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21" y="43"/>
                    </a:lnTo>
                    <a:lnTo>
                      <a:pt x="39" y="17"/>
                    </a:lnTo>
                    <a:lnTo>
                      <a:pt x="50" y="0"/>
                    </a:lnTo>
                    <a:lnTo>
                      <a:pt x="60" y="0"/>
                    </a:lnTo>
                    <a:lnTo>
                      <a:pt x="78" y="0"/>
                    </a:lnTo>
                  </a:path>
                </a:pathLst>
              </a:custGeom>
              <a:noFill/>
              <a:ln w="317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43" name="Freeform 250"/>
              <p:cNvSpPr>
                <a:spLocks/>
              </p:cNvSpPr>
              <p:nvPr/>
            </p:nvSpPr>
            <p:spPr bwMode="auto">
              <a:xfrm>
                <a:off x="365" y="214"/>
                <a:ext cx="75" cy="37"/>
              </a:xfrm>
              <a:custGeom>
                <a:avLst/>
                <a:gdLst>
                  <a:gd name="T0" fmla="*/ 22 w 251"/>
                  <a:gd name="T1" fmla="*/ 1 h 227"/>
                  <a:gd name="T2" fmla="*/ 22 w 251"/>
                  <a:gd name="T3" fmla="*/ 1 h 227"/>
                  <a:gd name="T4" fmla="*/ 22 w 251"/>
                  <a:gd name="T5" fmla="*/ 2 h 227"/>
                  <a:gd name="T6" fmla="*/ 18 w 251"/>
                  <a:gd name="T7" fmla="*/ 2 h 227"/>
                  <a:gd name="T8" fmla="*/ 10 w 251"/>
                  <a:gd name="T9" fmla="*/ 4 h 227"/>
                  <a:gd name="T10" fmla="*/ 4 w 251"/>
                  <a:gd name="T11" fmla="*/ 6 h 227"/>
                  <a:gd name="T12" fmla="*/ 1 w 251"/>
                  <a:gd name="T13" fmla="*/ 6 h 227"/>
                  <a:gd name="T14" fmla="*/ 0 w 251"/>
                  <a:gd name="T15" fmla="*/ 6 h 227"/>
                  <a:gd name="T16" fmla="*/ 4 w 251"/>
                  <a:gd name="T17" fmla="*/ 4 h 227"/>
                  <a:gd name="T18" fmla="*/ 9 w 251"/>
                  <a:gd name="T19" fmla="*/ 3 h 227"/>
                  <a:gd name="T20" fmla="*/ 18 w 251"/>
                  <a:gd name="T21" fmla="*/ 0 h 227"/>
                  <a:gd name="T22" fmla="*/ 20 w 251"/>
                  <a:gd name="T23" fmla="*/ 0 h 227"/>
                  <a:gd name="T24" fmla="*/ 21 w 251"/>
                  <a:gd name="T25" fmla="*/ 0 h 227"/>
                  <a:gd name="T26" fmla="*/ 22 w 251"/>
                  <a:gd name="T27" fmla="*/ 1 h 2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51" h="227">
                    <a:moveTo>
                      <a:pt x="251" y="25"/>
                    </a:moveTo>
                    <a:lnTo>
                      <a:pt x="251" y="43"/>
                    </a:lnTo>
                    <a:lnTo>
                      <a:pt x="240" y="60"/>
                    </a:lnTo>
                    <a:lnTo>
                      <a:pt x="201" y="95"/>
                    </a:lnTo>
                    <a:lnTo>
                      <a:pt x="115" y="165"/>
                    </a:lnTo>
                    <a:lnTo>
                      <a:pt x="39" y="227"/>
                    </a:lnTo>
                    <a:lnTo>
                      <a:pt x="18" y="217"/>
                    </a:lnTo>
                    <a:lnTo>
                      <a:pt x="0" y="209"/>
                    </a:lnTo>
                    <a:lnTo>
                      <a:pt x="39" y="157"/>
                    </a:lnTo>
                    <a:lnTo>
                      <a:pt x="96" y="103"/>
                    </a:lnTo>
                    <a:lnTo>
                      <a:pt x="201" y="8"/>
                    </a:lnTo>
                    <a:lnTo>
                      <a:pt x="222" y="0"/>
                    </a:lnTo>
                    <a:lnTo>
                      <a:pt x="231" y="0"/>
                    </a:lnTo>
                    <a:lnTo>
                      <a:pt x="251" y="2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44" name="Freeform 251"/>
              <p:cNvSpPr>
                <a:spLocks/>
              </p:cNvSpPr>
              <p:nvPr/>
            </p:nvSpPr>
            <p:spPr bwMode="auto">
              <a:xfrm>
                <a:off x="258" y="223"/>
                <a:ext cx="35" cy="33"/>
              </a:xfrm>
              <a:custGeom>
                <a:avLst/>
                <a:gdLst>
                  <a:gd name="T0" fmla="*/ 10 w 116"/>
                  <a:gd name="T1" fmla="*/ 1 h 200"/>
                  <a:gd name="T2" fmla="*/ 11 w 116"/>
                  <a:gd name="T3" fmla="*/ 2 h 200"/>
                  <a:gd name="T4" fmla="*/ 11 w 116"/>
                  <a:gd name="T5" fmla="*/ 3 h 200"/>
                  <a:gd name="T6" fmla="*/ 9 w 116"/>
                  <a:gd name="T7" fmla="*/ 3 h 200"/>
                  <a:gd name="T8" fmla="*/ 8 w 116"/>
                  <a:gd name="T9" fmla="*/ 2 h 200"/>
                  <a:gd name="T10" fmla="*/ 6 w 116"/>
                  <a:gd name="T11" fmla="*/ 1 h 200"/>
                  <a:gd name="T12" fmla="*/ 4 w 116"/>
                  <a:gd name="T13" fmla="*/ 1 h 200"/>
                  <a:gd name="T14" fmla="*/ 3 w 116"/>
                  <a:gd name="T15" fmla="*/ 1 h 200"/>
                  <a:gd name="T16" fmla="*/ 3 w 116"/>
                  <a:gd name="T17" fmla="*/ 2 h 200"/>
                  <a:gd name="T18" fmla="*/ 3 w 116"/>
                  <a:gd name="T19" fmla="*/ 3 h 200"/>
                  <a:gd name="T20" fmla="*/ 4 w 116"/>
                  <a:gd name="T21" fmla="*/ 3 h 200"/>
                  <a:gd name="T22" fmla="*/ 8 w 116"/>
                  <a:gd name="T23" fmla="*/ 5 h 200"/>
                  <a:gd name="T24" fmla="*/ 8 w 116"/>
                  <a:gd name="T25" fmla="*/ 5 h 200"/>
                  <a:gd name="T26" fmla="*/ 7 w 116"/>
                  <a:gd name="T27" fmla="*/ 5 h 200"/>
                  <a:gd name="T28" fmla="*/ 3 w 116"/>
                  <a:gd name="T29" fmla="*/ 4 h 200"/>
                  <a:gd name="T30" fmla="*/ 0 w 116"/>
                  <a:gd name="T31" fmla="*/ 3 h 200"/>
                  <a:gd name="T32" fmla="*/ 0 w 116"/>
                  <a:gd name="T33" fmla="*/ 2 h 200"/>
                  <a:gd name="T34" fmla="*/ 0 w 116"/>
                  <a:gd name="T35" fmla="*/ 1 h 200"/>
                  <a:gd name="T36" fmla="*/ 3 w 116"/>
                  <a:gd name="T37" fmla="*/ 0 h 200"/>
                  <a:gd name="T38" fmla="*/ 5 w 116"/>
                  <a:gd name="T39" fmla="*/ 0 h 200"/>
                  <a:gd name="T40" fmla="*/ 8 w 116"/>
                  <a:gd name="T41" fmla="*/ 0 h 200"/>
                  <a:gd name="T42" fmla="*/ 10 w 116"/>
                  <a:gd name="T43" fmla="*/ 1 h 2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6" h="200">
                    <a:moveTo>
                      <a:pt x="107" y="35"/>
                    </a:moveTo>
                    <a:lnTo>
                      <a:pt x="116" y="70"/>
                    </a:lnTo>
                    <a:lnTo>
                      <a:pt x="116" y="105"/>
                    </a:lnTo>
                    <a:lnTo>
                      <a:pt x="98" y="113"/>
                    </a:lnTo>
                    <a:lnTo>
                      <a:pt x="86" y="70"/>
                    </a:lnTo>
                    <a:lnTo>
                      <a:pt x="68" y="51"/>
                    </a:lnTo>
                    <a:lnTo>
                      <a:pt x="48" y="43"/>
                    </a:lnTo>
                    <a:lnTo>
                      <a:pt x="38" y="43"/>
                    </a:lnTo>
                    <a:lnTo>
                      <a:pt x="29" y="62"/>
                    </a:lnTo>
                    <a:lnTo>
                      <a:pt x="38" y="97"/>
                    </a:lnTo>
                    <a:lnTo>
                      <a:pt x="48" y="122"/>
                    </a:lnTo>
                    <a:lnTo>
                      <a:pt x="86" y="192"/>
                    </a:lnTo>
                    <a:lnTo>
                      <a:pt x="86" y="200"/>
                    </a:lnTo>
                    <a:lnTo>
                      <a:pt x="77" y="200"/>
                    </a:lnTo>
                    <a:lnTo>
                      <a:pt x="38" y="157"/>
                    </a:lnTo>
                    <a:lnTo>
                      <a:pt x="0" y="97"/>
                    </a:lnTo>
                    <a:lnTo>
                      <a:pt x="0" y="62"/>
                    </a:lnTo>
                    <a:lnTo>
                      <a:pt x="0" y="26"/>
                    </a:lnTo>
                    <a:lnTo>
                      <a:pt x="29" y="0"/>
                    </a:lnTo>
                    <a:lnTo>
                      <a:pt x="59" y="0"/>
                    </a:lnTo>
                    <a:lnTo>
                      <a:pt x="86" y="18"/>
                    </a:lnTo>
                    <a:lnTo>
                      <a:pt x="107" y="3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45" name="Freeform 252"/>
              <p:cNvSpPr>
                <a:spLocks/>
              </p:cNvSpPr>
              <p:nvPr/>
            </p:nvSpPr>
            <p:spPr bwMode="auto">
              <a:xfrm>
                <a:off x="258" y="223"/>
                <a:ext cx="35" cy="33"/>
              </a:xfrm>
              <a:custGeom>
                <a:avLst/>
                <a:gdLst>
                  <a:gd name="T0" fmla="*/ 10 w 116"/>
                  <a:gd name="T1" fmla="*/ 1 h 200"/>
                  <a:gd name="T2" fmla="*/ 11 w 116"/>
                  <a:gd name="T3" fmla="*/ 2 h 200"/>
                  <a:gd name="T4" fmla="*/ 11 w 116"/>
                  <a:gd name="T5" fmla="*/ 3 h 200"/>
                  <a:gd name="T6" fmla="*/ 9 w 116"/>
                  <a:gd name="T7" fmla="*/ 3 h 200"/>
                  <a:gd name="T8" fmla="*/ 8 w 116"/>
                  <a:gd name="T9" fmla="*/ 2 h 200"/>
                  <a:gd name="T10" fmla="*/ 6 w 116"/>
                  <a:gd name="T11" fmla="*/ 1 h 200"/>
                  <a:gd name="T12" fmla="*/ 4 w 116"/>
                  <a:gd name="T13" fmla="*/ 1 h 200"/>
                  <a:gd name="T14" fmla="*/ 3 w 116"/>
                  <a:gd name="T15" fmla="*/ 1 h 200"/>
                  <a:gd name="T16" fmla="*/ 3 w 116"/>
                  <a:gd name="T17" fmla="*/ 2 h 200"/>
                  <a:gd name="T18" fmla="*/ 3 w 116"/>
                  <a:gd name="T19" fmla="*/ 3 h 200"/>
                  <a:gd name="T20" fmla="*/ 4 w 116"/>
                  <a:gd name="T21" fmla="*/ 3 h 200"/>
                  <a:gd name="T22" fmla="*/ 8 w 116"/>
                  <a:gd name="T23" fmla="*/ 5 h 200"/>
                  <a:gd name="T24" fmla="*/ 8 w 116"/>
                  <a:gd name="T25" fmla="*/ 5 h 200"/>
                  <a:gd name="T26" fmla="*/ 7 w 116"/>
                  <a:gd name="T27" fmla="*/ 5 h 200"/>
                  <a:gd name="T28" fmla="*/ 3 w 116"/>
                  <a:gd name="T29" fmla="*/ 4 h 200"/>
                  <a:gd name="T30" fmla="*/ 0 w 116"/>
                  <a:gd name="T31" fmla="*/ 3 h 200"/>
                  <a:gd name="T32" fmla="*/ 0 w 116"/>
                  <a:gd name="T33" fmla="*/ 2 h 200"/>
                  <a:gd name="T34" fmla="*/ 0 w 116"/>
                  <a:gd name="T35" fmla="*/ 1 h 200"/>
                  <a:gd name="T36" fmla="*/ 3 w 116"/>
                  <a:gd name="T37" fmla="*/ 0 h 200"/>
                  <a:gd name="T38" fmla="*/ 5 w 116"/>
                  <a:gd name="T39" fmla="*/ 0 h 200"/>
                  <a:gd name="T40" fmla="*/ 8 w 116"/>
                  <a:gd name="T41" fmla="*/ 0 h 200"/>
                  <a:gd name="T42" fmla="*/ 10 w 116"/>
                  <a:gd name="T43" fmla="*/ 1 h 2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6" h="200">
                    <a:moveTo>
                      <a:pt x="107" y="35"/>
                    </a:moveTo>
                    <a:lnTo>
                      <a:pt x="116" y="70"/>
                    </a:lnTo>
                    <a:lnTo>
                      <a:pt x="116" y="105"/>
                    </a:lnTo>
                    <a:lnTo>
                      <a:pt x="98" y="113"/>
                    </a:lnTo>
                    <a:lnTo>
                      <a:pt x="86" y="70"/>
                    </a:lnTo>
                    <a:lnTo>
                      <a:pt x="68" y="51"/>
                    </a:lnTo>
                    <a:lnTo>
                      <a:pt x="48" y="43"/>
                    </a:lnTo>
                    <a:lnTo>
                      <a:pt x="38" y="43"/>
                    </a:lnTo>
                    <a:lnTo>
                      <a:pt x="29" y="62"/>
                    </a:lnTo>
                    <a:lnTo>
                      <a:pt x="38" y="97"/>
                    </a:lnTo>
                    <a:lnTo>
                      <a:pt x="48" y="122"/>
                    </a:lnTo>
                    <a:lnTo>
                      <a:pt x="86" y="192"/>
                    </a:lnTo>
                    <a:lnTo>
                      <a:pt x="86" y="200"/>
                    </a:lnTo>
                    <a:lnTo>
                      <a:pt x="77" y="200"/>
                    </a:lnTo>
                    <a:lnTo>
                      <a:pt x="38" y="157"/>
                    </a:lnTo>
                    <a:lnTo>
                      <a:pt x="0" y="97"/>
                    </a:lnTo>
                    <a:lnTo>
                      <a:pt x="0" y="62"/>
                    </a:lnTo>
                    <a:lnTo>
                      <a:pt x="0" y="26"/>
                    </a:lnTo>
                    <a:lnTo>
                      <a:pt x="29" y="0"/>
                    </a:lnTo>
                    <a:lnTo>
                      <a:pt x="59" y="0"/>
                    </a:lnTo>
                    <a:lnTo>
                      <a:pt x="86" y="18"/>
                    </a:lnTo>
                    <a:lnTo>
                      <a:pt x="107" y="35"/>
                    </a:lnTo>
                  </a:path>
                </a:pathLst>
              </a:custGeom>
              <a:noFill/>
              <a:ln w="317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46" name="Freeform 253"/>
              <p:cNvSpPr>
                <a:spLocks/>
              </p:cNvSpPr>
              <p:nvPr/>
            </p:nvSpPr>
            <p:spPr bwMode="auto">
              <a:xfrm>
                <a:off x="403" y="234"/>
                <a:ext cx="30" cy="16"/>
              </a:xfrm>
              <a:custGeom>
                <a:avLst/>
                <a:gdLst>
                  <a:gd name="T0" fmla="*/ 9 w 105"/>
                  <a:gd name="T1" fmla="*/ 0 h 95"/>
                  <a:gd name="T2" fmla="*/ 1 w 105"/>
                  <a:gd name="T3" fmla="*/ 3 h 95"/>
                  <a:gd name="T4" fmla="*/ 0 w 105"/>
                  <a:gd name="T5" fmla="*/ 3 h 95"/>
                  <a:gd name="T6" fmla="*/ 4 w 105"/>
                  <a:gd name="T7" fmla="*/ 1 h 95"/>
                  <a:gd name="T8" fmla="*/ 6 w 105"/>
                  <a:gd name="T9" fmla="*/ 1 h 95"/>
                  <a:gd name="T10" fmla="*/ 9 w 105"/>
                  <a:gd name="T11" fmla="*/ 0 h 95"/>
                  <a:gd name="T12" fmla="*/ 9 w 105"/>
                  <a:gd name="T13" fmla="*/ 0 h 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5" h="95">
                    <a:moveTo>
                      <a:pt x="105" y="8"/>
                    </a:moveTo>
                    <a:lnTo>
                      <a:pt x="9" y="95"/>
                    </a:lnTo>
                    <a:lnTo>
                      <a:pt x="0" y="95"/>
                    </a:lnTo>
                    <a:lnTo>
                      <a:pt x="48" y="43"/>
                    </a:lnTo>
                    <a:lnTo>
                      <a:pt x="75" y="17"/>
                    </a:lnTo>
                    <a:lnTo>
                      <a:pt x="105" y="0"/>
                    </a:lnTo>
                    <a:lnTo>
                      <a:pt x="105" y="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47" name="Freeform 254"/>
              <p:cNvSpPr>
                <a:spLocks/>
              </p:cNvSpPr>
              <p:nvPr/>
            </p:nvSpPr>
            <p:spPr bwMode="auto">
              <a:xfrm>
                <a:off x="200" y="236"/>
                <a:ext cx="55" cy="18"/>
              </a:xfrm>
              <a:custGeom>
                <a:avLst/>
                <a:gdLst>
                  <a:gd name="T0" fmla="*/ 17 w 182"/>
                  <a:gd name="T1" fmla="*/ 2 h 114"/>
                  <a:gd name="T2" fmla="*/ 17 w 182"/>
                  <a:gd name="T3" fmla="*/ 3 h 114"/>
                  <a:gd name="T4" fmla="*/ 16 w 182"/>
                  <a:gd name="T5" fmla="*/ 3 h 114"/>
                  <a:gd name="T6" fmla="*/ 10 w 182"/>
                  <a:gd name="T7" fmla="*/ 2 h 114"/>
                  <a:gd name="T8" fmla="*/ 8 w 182"/>
                  <a:gd name="T9" fmla="*/ 1 h 114"/>
                  <a:gd name="T10" fmla="*/ 7 w 182"/>
                  <a:gd name="T11" fmla="*/ 1 h 114"/>
                  <a:gd name="T12" fmla="*/ 5 w 182"/>
                  <a:gd name="T13" fmla="*/ 1 h 114"/>
                  <a:gd name="T14" fmla="*/ 3 w 182"/>
                  <a:gd name="T15" fmla="*/ 1 h 114"/>
                  <a:gd name="T16" fmla="*/ 5 w 182"/>
                  <a:gd name="T17" fmla="*/ 2 h 114"/>
                  <a:gd name="T18" fmla="*/ 6 w 182"/>
                  <a:gd name="T19" fmla="*/ 2 h 114"/>
                  <a:gd name="T20" fmla="*/ 7 w 182"/>
                  <a:gd name="T21" fmla="*/ 2 h 114"/>
                  <a:gd name="T22" fmla="*/ 6 w 182"/>
                  <a:gd name="T23" fmla="*/ 3 h 114"/>
                  <a:gd name="T24" fmla="*/ 3 w 182"/>
                  <a:gd name="T25" fmla="*/ 3 h 114"/>
                  <a:gd name="T26" fmla="*/ 1 w 182"/>
                  <a:gd name="T27" fmla="*/ 2 h 114"/>
                  <a:gd name="T28" fmla="*/ 0 w 182"/>
                  <a:gd name="T29" fmla="*/ 1 h 114"/>
                  <a:gd name="T30" fmla="*/ 0 w 182"/>
                  <a:gd name="T31" fmla="*/ 1 h 114"/>
                  <a:gd name="T32" fmla="*/ 2 w 182"/>
                  <a:gd name="T33" fmla="*/ 0 h 114"/>
                  <a:gd name="T34" fmla="*/ 3 w 182"/>
                  <a:gd name="T35" fmla="*/ 0 h 114"/>
                  <a:gd name="T36" fmla="*/ 8 w 182"/>
                  <a:gd name="T37" fmla="*/ 0 h 114"/>
                  <a:gd name="T38" fmla="*/ 11 w 182"/>
                  <a:gd name="T39" fmla="*/ 1 h 114"/>
                  <a:gd name="T40" fmla="*/ 15 w 182"/>
                  <a:gd name="T41" fmla="*/ 1 h 114"/>
                  <a:gd name="T42" fmla="*/ 17 w 182"/>
                  <a:gd name="T43" fmla="*/ 2 h 11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82" h="114">
                    <a:moveTo>
                      <a:pt x="182" y="87"/>
                    </a:moveTo>
                    <a:lnTo>
                      <a:pt x="182" y="105"/>
                    </a:lnTo>
                    <a:lnTo>
                      <a:pt x="173" y="105"/>
                    </a:lnTo>
                    <a:lnTo>
                      <a:pt x="114" y="62"/>
                    </a:lnTo>
                    <a:lnTo>
                      <a:pt x="86" y="35"/>
                    </a:lnTo>
                    <a:lnTo>
                      <a:pt x="77" y="35"/>
                    </a:lnTo>
                    <a:lnTo>
                      <a:pt x="48" y="44"/>
                    </a:lnTo>
                    <a:lnTo>
                      <a:pt x="38" y="54"/>
                    </a:lnTo>
                    <a:lnTo>
                      <a:pt x="48" y="70"/>
                    </a:lnTo>
                    <a:lnTo>
                      <a:pt x="66" y="79"/>
                    </a:lnTo>
                    <a:lnTo>
                      <a:pt x="77" y="87"/>
                    </a:lnTo>
                    <a:lnTo>
                      <a:pt x="66" y="114"/>
                    </a:lnTo>
                    <a:lnTo>
                      <a:pt x="38" y="105"/>
                    </a:lnTo>
                    <a:lnTo>
                      <a:pt x="9" y="70"/>
                    </a:lnTo>
                    <a:lnTo>
                      <a:pt x="0" y="44"/>
                    </a:lnTo>
                    <a:lnTo>
                      <a:pt x="0" y="27"/>
                    </a:lnTo>
                    <a:lnTo>
                      <a:pt x="18" y="9"/>
                    </a:lnTo>
                    <a:lnTo>
                      <a:pt x="38" y="0"/>
                    </a:lnTo>
                    <a:lnTo>
                      <a:pt x="86" y="0"/>
                    </a:lnTo>
                    <a:lnTo>
                      <a:pt x="125" y="27"/>
                    </a:lnTo>
                    <a:lnTo>
                      <a:pt x="164" y="54"/>
                    </a:lnTo>
                    <a:lnTo>
                      <a:pt x="182" y="8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48" name="Freeform 255"/>
              <p:cNvSpPr>
                <a:spLocks/>
              </p:cNvSpPr>
              <p:nvPr/>
            </p:nvSpPr>
            <p:spPr bwMode="auto">
              <a:xfrm>
                <a:off x="200" y="236"/>
                <a:ext cx="55" cy="18"/>
              </a:xfrm>
              <a:custGeom>
                <a:avLst/>
                <a:gdLst>
                  <a:gd name="T0" fmla="*/ 17 w 182"/>
                  <a:gd name="T1" fmla="*/ 2 h 114"/>
                  <a:gd name="T2" fmla="*/ 17 w 182"/>
                  <a:gd name="T3" fmla="*/ 3 h 114"/>
                  <a:gd name="T4" fmla="*/ 16 w 182"/>
                  <a:gd name="T5" fmla="*/ 3 h 114"/>
                  <a:gd name="T6" fmla="*/ 10 w 182"/>
                  <a:gd name="T7" fmla="*/ 2 h 114"/>
                  <a:gd name="T8" fmla="*/ 8 w 182"/>
                  <a:gd name="T9" fmla="*/ 1 h 114"/>
                  <a:gd name="T10" fmla="*/ 7 w 182"/>
                  <a:gd name="T11" fmla="*/ 1 h 114"/>
                  <a:gd name="T12" fmla="*/ 5 w 182"/>
                  <a:gd name="T13" fmla="*/ 1 h 114"/>
                  <a:gd name="T14" fmla="*/ 3 w 182"/>
                  <a:gd name="T15" fmla="*/ 1 h 114"/>
                  <a:gd name="T16" fmla="*/ 5 w 182"/>
                  <a:gd name="T17" fmla="*/ 2 h 114"/>
                  <a:gd name="T18" fmla="*/ 6 w 182"/>
                  <a:gd name="T19" fmla="*/ 2 h 114"/>
                  <a:gd name="T20" fmla="*/ 7 w 182"/>
                  <a:gd name="T21" fmla="*/ 2 h 114"/>
                  <a:gd name="T22" fmla="*/ 6 w 182"/>
                  <a:gd name="T23" fmla="*/ 3 h 114"/>
                  <a:gd name="T24" fmla="*/ 3 w 182"/>
                  <a:gd name="T25" fmla="*/ 3 h 114"/>
                  <a:gd name="T26" fmla="*/ 1 w 182"/>
                  <a:gd name="T27" fmla="*/ 2 h 114"/>
                  <a:gd name="T28" fmla="*/ 0 w 182"/>
                  <a:gd name="T29" fmla="*/ 1 h 114"/>
                  <a:gd name="T30" fmla="*/ 0 w 182"/>
                  <a:gd name="T31" fmla="*/ 1 h 114"/>
                  <a:gd name="T32" fmla="*/ 2 w 182"/>
                  <a:gd name="T33" fmla="*/ 0 h 114"/>
                  <a:gd name="T34" fmla="*/ 3 w 182"/>
                  <a:gd name="T35" fmla="*/ 0 h 114"/>
                  <a:gd name="T36" fmla="*/ 8 w 182"/>
                  <a:gd name="T37" fmla="*/ 0 h 114"/>
                  <a:gd name="T38" fmla="*/ 11 w 182"/>
                  <a:gd name="T39" fmla="*/ 1 h 114"/>
                  <a:gd name="T40" fmla="*/ 15 w 182"/>
                  <a:gd name="T41" fmla="*/ 1 h 114"/>
                  <a:gd name="T42" fmla="*/ 17 w 182"/>
                  <a:gd name="T43" fmla="*/ 2 h 11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82" h="114">
                    <a:moveTo>
                      <a:pt x="182" y="87"/>
                    </a:moveTo>
                    <a:lnTo>
                      <a:pt x="182" y="105"/>
                    </a:lnTo>
                    <a:lnTo>
                      <a:pt x="173" y="105"/>
                    </a:lnTo>
                    <a:lnTo>
                      <a:pt x="114" y="62"/>
                    </a:lnTo>
                    <a:lnTo>
                      <a:pt x="86" y="35"/>
                    </a:lnTo>
                    <a:lnTo>
                      <a:pt x="77" y="35"/>
                    </a:lnTo>
                    <a:lnTo>
                      <a:pt x="48" y="44"/>
                    </a:lnTo>
                    <a:lnTo>
                      <a:pt x="38" y="54"/>
                    </a:lnTo>
                    <a:lnTo>
                      <a:pt x="48" y="70"/>
                    </a:lnTo>
                    <a:lnTo>
                      <a:pt x="66" y="79"/>
                    </a:lnTo>
                    <a:lnTo>
                      <a:pt x="77" y="87"/>
                    </a:lnTo>
                    <a:lnTo>
                      <a:pt x="66" y="114"/>
                    </a:lnTo>
                    <a:lnTo>
                      <a:pt x="38" y="105"/>
                    </a:lnTo>
                    <a:lnTo>
                      <a:pt x="9" y="70"/>
                    </a:lnTo>
                    <a:lnTo>
                      <a:pt x="0" y="44"/>
                    </a:lnTo>
                    <a:lnTo>
                      <a:pt x="0" y="27"/>
                    </a:lnTo>
                    <a:lnTo>
                      <a:pt x="18" y="9"/>
                    </a:lnTo>
                    <a:lnTo>
                      <a:pt x="38" y="0"/>
                    </a:lnTo>
                    <a:lnTo>
                      <a:pt x="86" y="0"/>
                    </a:lnTo>
                    <a:lnTo>
                      <a:pt x="125" y="27"/>
                    </a:lnTo>
                    <a:lnTo>
                      <a:pt x="164" y="54"/>
                    </a:lnTo>
                    <a:lnTo>
                      <a:pt x="182" y="87"/>
                    </a:lnTo>
                  </a:path>
                </a:pathLst>
              </a:custGeom>
              <a:noFill/>
              <a:ln w="317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49" name="Freeform 256"/>
              <p:cNvSpPr>
                <a:spLocks/>
              </p:cNvSpPr>
              <p:nvPr/>
            </p:nvSpPr>
            <p:spPr bwMode="auto">
              <a:xfrm>
                <a:off x="612" y="236"/>
                <a:ext cx="17" cy="13"/>
              </a:xfrm>
              <a:custGeom>
                <a:avLst/>
                <a:gdLst>
                  <a:gd name="T0" fmla="*/ 4 w 60"/>
                  <a:gd name="T1" fmla="*/ 2 h 79"/>
                  <a:gd name="T2" fmla="*/ 2 w 60"/>
                  <a:gd name="T3" fmla="*/ 2 h 79"/>
                  <a:gd name="T4" fmla="*/ 0 w 60"/>
                  <a:gd name="T5" fmla="*/ 1 h 79"/>
                  <a:gd name="T6" fmla="*/ 0 w 60"/>
                  <a:gd name="T7" fmla="*/ 0 h 79"/>
                  <a:gd name="T8" fmla="*/ 4 w 60"/>
                  <a:gd name="T9" fmla="*/ 1 h 79"/>
                  <a:gd name="T10" fmla="*/ 5 w 60"/>
                  <a:gd name="T11" fmla="*/ 1 h 79"/>
                  <a:gd name="T12" fmla="*/ 5 w 60"/>
                  <a:gd name="T13" fmla="*/ 2 h 79"/>
                  <a:gd name="T14" fmla="*/ 4 w 60"/>
                  <a:gd name="T15" fmla="*/ 2 h 7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0" h="79">
                    <a:moveTo>
                      <a:pt x="48" y="79"/>
                    </a:moveTo>
                    <a:lnTo>
                      <a:pt x="21" y="79"/>
                    </a:lnTo>
                    <a:lnTo>
                      <a:pt x="0" y="54"/>
                    </a:lnTo>
                    <a:lnTo>
                      <a:pt x="0" y="0"/>
                    </a:lnTo>
                    <a:lnTo>
                      <a:pt x="48" y="35"/>
                    </a:lnTo>
                    <a:lnTo>
                      <a:pt x="60" y="54"/>
                    </a:lnTo>
                    <a:lnTo>
                      <a:pt x="60" y="70"/>
                    </a:lnTo>
                    <a:lnTo>
                      <a:pt x="48" y="79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50" name="Freeform 257"/>
              <p:cNvSpPr>
                <a:spLocks/>
              </p:cNvSpPr>
              <p:nvPr/>
            </p:nvSpPr>
            <p:spPr bwMode="auto">
              <a:xfrm>
                <a:off x="293" y="237"/>
                <a:ext cx="43" cy="28"/>
              </a:xfrm>
              <a:custGeom>
                <a:avLst/>
                <a:gdLst>
                  <a:gd name="T0" fmla="*/ 12 w 144"/>
                  <a:gd name="T1" fmla="*/ 1 h 175"/>
                  <a:gd name="T2" fmla="*/ 13 w 144"/>
                  <a:gd name="T3" fmla="*/ 1 h 175"/>
                  <a:gd name="T4" fmla="*/ 13 w 144"/>
                  <a:gd name="T5" fmla="*/ 1 h 175"/>
                  <a:gd name="T6" fmla="*/ 12 w 144"/>
                  <a:gd name="T7" fmla="*/ 2 h 175"/>
                  <a:gd name="T8" fmla="*/ 11 w 144"/>
                  <a:gd name="T9" fmla="*/ 3 h 175"/>
                  <a:gd name="T10" fmla="*/ 9 w 144"/>
                  <a:gd name="T11" fmla="*/ 3 h 175"/>
                  <a:gd name="T12" fmla="*/ 9 w 144"/>
                  <a:gd name="T13" fmla="*/ 2 h 175"/>
                  <a:gd name="T14" fmla="*/ 9 w 144"/>
                  <a:gd name="T15" fmla="*/ 2 h 175"/>
                  <a:gd name="T16" fmla="*/ 9 w 144"/>
                  <a:gd name="T17" fmla="*/ 1 h 175"/>
                  <a:gd name="T18" fmla="*/ 8 w 144"/>
                  <a:gd name="T19" fmla="*/ 1 h 175"/>
                  <a:gd name="T20" fmla="*/ 6 w 144"/>
                  <a:gd name="T21" fmla="*/ 1 h 175"/>
                  <a:gd name="T22" fmla="*/ 4 w 144"/>
                  <a:gd name="T23" fmla="*/ 2 h 175"/>
                  <a:gd name="T24" fmla="*/ 4 w 144"/>
                  <a:gd name="T25" fmla="*/ 3 h 175"/>
                  <a:gd name="T26" fmla="*/ 4 w 144"/>
                  <a:gd name="T27" fmla="*/ 4 h 175"/>
                  <a:gd name="T28" fmla="*/ 3 w 144"/>
                  <a:gd name="T29" fmla="*/ 4 h 175"/>
                  <a:gd name="T30" fmla="*/ 1 w 144"/>
                  <a:gd name="T31" fmla="*/ 4 h 175"/>
                  <a:gd name="T32" fmla="*/ 1 w 144"/>
                  <a:gd name="T33" fmla="*/ 3 h 175"/>
                  <a:gd name="T34" fmla="*/ 0 w 144"/>
                  <a:gd name="T35" fmla="*/ 2 h 175"/>
                  <a:gd name="T36" fmla="*/ 1 w 144"/>
                  <a:gd name="T37" fmla="*/ 1 h 175"/>
                  <a:gd name="T38" fmla="*/ 3 w 144"/>
                  <a:gd name="T39" fmla="*/ 1 h 175"/>
                  <a:gd name="T40" fmla="*/ 5 w 144"/>
                  <a:gd name="T41" fmla="*/ 0 h 175"/>
                  <a:gd name="T42" fmla="*/ 6 w 144"/>
                  <a:gd name="T43" fmla="*/ 0 h 175"/>
                  <a:gd name="T44" fmla="*/ 9 w 144"/>
                  <a:gd name="T45" fmla="*/ 0 h 175"/>
                  <a:gd name="T46" fmla="*/ 12 w 144"/>
                  <a:gd name="T47" fmla="*/ 1 h 17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44" h="175">
                    <a:moveTo>
                      <a:pt x="135" y="26"/>
                    </a:moveTo>
                    <a:lnTo>
                      <a:pt x="144" y="35"/>
                    </a:lnTo>
                    <a:lnTo>
                      <a:pt x="144" y="53"/>
                    </a:lnTo>
                    <a:lnTo>
                      <a:pt x="135" y="88"/>
                    </a:lnTo>
                    <a:lnTo>
                      <a:pt x="126" y="105"/>
                    </a:lnTo>
                    <a:lnTo>
                      <a:pt x="105" y="105"/>
                    </a:lnTo>
                    <a:lnTo>
                      <a:pt x="96" y="88"/>
                    </a:lnTo>
                    <a:lnTo>
                      <a:pt x="96" y="61"/>
                    </a:lnTo>
                    <a:lnTo>
                      <a:pt x="96" y="35"/>
                    </a:lnTo>
                    <a:lnTo>
                      <a:pt x="87" y="35"/>
                    </a:lnTo>
                    <a:lnTo>
                      <a:pt x="68" y="35"/>
                    </a:lnTo>
                    <a:lnTo>
                      <a:pt x="39" y="70"/>
                    </a:lnTo>
                    <a:lnTo>
                      <a:pt x="39" y="105"/>
                    </a:lnTo>
                    <a:lnTo>
                      <a:pt x="39" y="175"/>
                    </a:lnTo>
                    <a:lnTo>
                      <a:pt x="30" y="175"/>
                    </a:lnTo>
                    <a:lnTo>
                      <a:pt x="18" y="175"/>
                    </a:lnTo>
                    <a:lnTo>
                      <a:pt x="9" y="131"/>
                    </a:lnTo>
                    <a:lnTo>
                      <a:pt x="0" y="96"/>
                    </a:lnTo>
                    <a:lnTo>
                      <a:pt x="9" y="53"/>
                    </a:lnTo>
                    <a:lnTo>
                      <a:pt x="30" y="26"/>
                    </a:lnTo>
                    <a:lnTo>
                      <a:pt x="57" y="10"/>
                    </a:lnTo>
                    <a:lnTo>
                      <a:pt x="68" y="0"/>
                    </a:lnTo>
                    <a:lnTo>
                      <a:pt x="105" y="10"/>
                    </a:lnTo>
                    <a:lnTo>
                      <a:pt x="135" y="2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51" name="Freeform 258"/>
              <p:cNvSpPr>
                <a:spLocks/>
              </p:cNvSpPr>
              <p:nvPr/>
            </p:nvSpPr>
            <p:spPr bwMode="auto">
              <a:xfrm>
                <a:off x="293" y="237"/>
                <a:ext cx="43" cy="28"/>
              </a:xfrm>
              <a:custGeom>
                <a:avLst/>
                <a:gdLst>
                  <a:gd name="T0" fmla="*/ 12 w 144"/>
                  <a:gd name="T1" fmla="*/ 1 h 175"/>
                  <a:gd name="T2" fmla="*/ 13 w 144"/>
                  <a:gd name="T3" fmla="*/ 1 h 175"/>
                  <a:gd name="T4" fmla="*/ 13 w 144"/>
                  <a:gd name="T5" fmla="*/ 1 h 175"/>
                  <a:gd name="T6" fmla="*/ 12 w 144"/>
                  <a:gd name="T7" fmla="*/ 2 h 175"/>
                  <a:gd name="T8" fmla="*/ 11 w 144"/>
                  <a:gd name="T9" fmla="*/ 3 h 175"/>
                  <a:gd name="T10" fmla="*/ 9 w 144"/>
                  <a:gd name="T11" fmla="*/ 3 h 175"/>
                  <a:gd name="T12" fmla="*/ 9 w 144"/>
                  <a:gd name="T13" fmla="*/ 2 h 175"/>
                  <a:gd name="T14" fmla="*/ 9 w 144"/>
                  <a:gd name="T15" fmla="*/ 2 h 175"/>
                  <a:gd name="T16" fmla="*/ 9 w 144"/>
                  <a:gd name="T17" fmla="*/ 1 h 175"/>
                  <a:gd name="T18" fmla="*/ 8 w 144"/>
                  <a:gd name="T19" fmla="*/ 1 h 175"/>
                  <a:gd name="T20" fmla="*/ 6 w 144"/>
                  <a:gd name="T21" fmla="*/ 1 h 175"/>
                  <a:gd name="T22" fmla="*/ 4 w 144"/>
                  <a:gd name="T23" fmla="*/ 2 h 175"/>
                  <a:gd name="T24" fmla="*/ 4 w 144"/>
                  <a:gd name="T25" fmla="*/ 3 h 175"/>
                  <a:gd name="T26" fmla="*/ 4 w 144"/>
                  <a:gd name="T27" fmla="*/ 4 h 175"/>
                  <a:gd name="T28" fmla="*/ 3 w 144"/>
                  <a:gd name="T29" fmla="*/ 4 h 175"/>
                  <a:gd name="T30" fmla="*/ 1 w 144"/>
                  <a:gd name="T31" fmla="*/ 4 h 175"/>
                  <a:gd name="T32" fmla="*/ 1 w 144"/>
                  <a:gd name="T33" fmla="*/ 3 h 175"/>
                  <a:gd name="T34" fmla="*/ 0 w 144"/>
                  <a:gd name="T35" fmla="*/ 2 h 175"/>
                  <a:gd name="T36" fmla="*/ 1 w 144"/>
                  <a:gd name="T37" fmla="*/ 1 h 175"/>
                  <a:gd name="T38" fmla="*/ 3 w 144"/>
                  <a:gd name="T39" fmla="*/ 1 h 175"/>
                  <a:gd name="T40" fmla="*/ 5 w 144"/>
                  <a:gd name="T41" fmla="*/ 0 h 175"/>
                  <a:gd name="T42" fmla="*/ 6 w 144"/>
                  <a:gd name="T43" fmla="*/ 0 h 175"/>
                  <a:gd name="T44" fmla="*/ 9 w 144"/>
                  <a:gd name="T45" fmla="*/ 0 h 175"/>
                  <a:gd name="T46" fmla="*/ 12 w 144"/>
                  <a:gd name="T47" fmla="*/ 1 h 17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44" h="175">
                    <a:moveTo>
                      <a:pt x="135" y="26"/>
                    </a:moveTo>
                    <a:lnTo>
                      <a:pt x="144" y="35"/>
                    </a:lnTo>
                    <a:lnTo>
                      <a:pt x="144" y="53"/>
                    </a:lnTo>
                    <a:lnTo>
                      <a:pt x="135" y="88"/>
                    </a:lnTo>
                    <a:lnTo>
                      <a:pt x="126" y="105"/>
                    </a:lnTo>
                    <a:lnTo>
                      <a:pt x="105" y="105"/>
                    </a:lnTo>
                    <a:lnTo>
                      <a:pt x="96" y="88"/>
                    </a:lnTo>
                    <a:lnTo>
                      <a:pt x="96" y="61"/>
                    </a:lnTo>
                    <a:lnTo>
                      <a:pt x="96" y="35"/>
                    </a:lnTo>
                    <a:lnTo>
                      <a:pt x="87" y="35"/>
                    </a:lnTo>
                    <a:lnTo>
                      <a:pt x="68" y="35"/>
                    </a:lnTo>
                    <a:lnTo>
                      <a:pt x="39" y="70"/>
                    </a:lnTo>
                    <a:lnTo>
                      <a:pt x="39" y="105"/>
                    </a:lnTo>
                    <a:lnTo>
                      <a:pt x="39" y="175"/>
                    </a:lnTo>
                    <a:lnTo>
                      <a:pt x="30" y="175"/>
                    </a:lnTo>
                    <a:lnTo>
                      <a:pt x="18" y="175"/>
                    </a:lnTo>
                    <a:lnTo>
                      <a:pt x="9" y="131"/>
                    </a:lnTo>
                    <a:lnTo>
                      <a:pt x="0" y="96"/>
                    </a:lnTo>
                    <a:lnTo>
                      <a:pt x="9" y="53"/>
                    </a:lnTo>
                    <a:lnTo>
                      <a:pt x="30" y="26"/>
                    </a:lnTo>
                    <a:lnTo>
                      <a:pt x="57" y="10"/>
                    </a:lnTo>
                    <a:lnTo>
                      <a:pt x="68" y="0"/>
                    </a:lnTo>
                    <a:lnTo>
                      <a:pt x="105" y="10"/>
                    </a:lnTo>
                    <a:lnTo>
                      <a:pt x="135" y="26"/>
                    </a:lnTo>
                  </a:path>
                </a:pathLst>
              </a:custGeom>
              <a:noFill/>
              <a:ln w="317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52" name="Freeform 259"/>
              <p:cNvSpPr>
                <a:spLocks/>
              </p:cNvSpPr>
              <p:nvPr/>
            </p:nvSpPr>
            <p:spPr bwMode="auto">
              <a:xfrm>
                <a:off x="418" y="239"/>
                <a:ext cx="257" cy="128"/>
              </a:xfrm>
              <a:custGeom>
                <a:avLst/>
                <a:gdLst>
                  <a:gd name="T0" fmla="*/ 76 w 859"/>
                  <a:gd name="T1" fmla="*/ 1 h 793"/>
                  <a:gd name="T2" fmla="*/ 72 w 859"/>
                  <a:gd name="T3" fmla="*/ 1 h 793"/>
                  <a:gd name="T4" fmla="*/ 68 w 859"/>
                  <a:gd name="T5" fmla="*/ 2 h 793"/>
                  <a:gd name="T6" fmla="*/ 66 w 859"/>
                  <a:gd name="T7" fmla="*/ 7 h 793"/>
                  <a:gd name="T8" fmla="*/ 54 w 859"/>
                  <a:gd name="T9" fmla="*/ 10 h 793"/>
                  <a:gd name="T10" fmla="*/ 38 w 859"/>
                  <a:gd name="T11" fmla="*/ 9 h 793"/>
                  <a:gd name="T12" fmla="*/ 21 w 859"/>
                  <a:gd name="T13" fmla="*/ 6 h 793"/>
                  <a:gd name="T14" fmla="*/ 35 w 859"/>
                  <a:gd name="T15" fmla="*/ 12 h 793"/>
                  <a:gd name="T16" fmla="*/ 36 w 859"/>
                  <a:gd name="T17" fmla="*/ 15 h 793"/>
                  <a:gd name="T18" fmla="*/ 28 w 859"/>
                  <a:gd name="T19" fmla="*/ 17 h 793"/>
                  <a:gd name="T20" fmla="*/ 15 w 859"/>
                  <a:gd name="T21" fmla="*/ 18 h 793"/>
                  <a:gd name="T22" fmla="*/ 3 w 859"/>
                  <a:gd name="T23" fmla="*/ 19 h 793"/>
                  <a:gd name="T24" fmla="*/ 6 w 859"/>
                  <a:gd name="T25" fmla="*/ 20 h 793"/>
                  <a:gd name="T26" fmla="*/ 7 w 859"/>
                  <a:gd name="T27" fmla="*/ 20 h 793"/>
                  <a:gd name="T28" fmla="*/ 1 w 859"/>
                  <a:gd name="T29" fmla="*/ 21 h 793"/>
                  <a:gd name="T30" fmla="*/ 0 w 859"/>
                  <a:gd name="T31" fmla="*/ 19 h 793"/>
                  <a:gd name="T32" fmla="*/ 9 w 859"/>
                  <a:gd name="T33" fmla="*/ 17 h 793"/>
                  <a:gd name="T34" fmla="*/ 12 w 859"/>
                  <a:gd name="T35" fmla="*/ 17 h 793"/>
                  <a:gd name="T36" fmla="*/ 7 w 859"/>
                  <a:gd name="T37" fmla="*/ 15 h 793"/>
                  <a:gd name="T38" fmla="*/ 10 w 859"/>
                  <a:gd name="T39" fmla="*/ 12 h 793"/>
                  <a:gd name="T40" fmla="*/ 22 w 859"/>
                  <a:gd name="T41" fmla="*/ 12 h 793"/>
                  <a:gd name="T42" fmla="*/ 23 w 859"/>
                  <a:gd name="T43" fmla="*/ 13 h 793"/>
                  <a:gd name="T44" fmla="*/ 17 w 859"/>
                  <a:gd name="T45" fmla="*/ 13 h 793"/>
                  <a:gd name="T46" fmla="*/ 16 w 859"/>
                  <a:gd name="T47" fmla="*/ 15 h 793"/>
                  <a:gd name="T48" fmla="*/ 24 w 859"/>
                  <a:gd name="T49" fmla="*/ 16 h 793"/>
                  <a:gd name="T50" fmla="*/ 32 w 859"/>
                  <a:gd name="T51" fmla="*/ 13 h 793"/>
                  <a:gd name="T52" fmla="*/ 28 w 859"/>
                  <a:gd name="T53" fmla="*/ 10 h 793"/>
                  <a:gd name="T54" fmla="*/ 24 w 859"/>
                  <a:gd name="T55" fmla="*/ 8 h 793"/>
                  <a:gd name="T56" fmla="*/ 28 w 859"/>
                  <a:gd name="T57" fmla="*/ 11 h 793"/>
                  <a:gd name="T58" fmla="*/ 26 w 859"/>
                  <a:gd name="T59" fmla="*/ 11 h 793"/>
                  <a:gd name="T60" fmla="*/ 17 w 859"/>
                  <a:gd name="T61" fmla="*/ 7 h 793"/>
                  <a:gd name="T62" fmla="*/ 6 w 859"/>
                  <a:gd name="T63" fmla="*/ 1 h 793"/>
                  <a:gd name="T64" fmla="*/ 34 w 859"/>
                  <a:gd name="T65" fmla="*/ 7 h 793"/>
                  <a:gd name="T66" fmla="*/ 44 w 859"/>
                  <a:gd name="T67" fmla="*/ 7 h 793"/>
                  <a:gd name="T68" fmla="*/ 29 w 859"/>
                  <a:gd name="T69" fmla="*/ 7 h 793"/>
                  <a:gd name="T70" fmla="*/ 40 w 859"/>
                  <a:gd name="T71" fmla="*/ 8 h 793"/>
                  <a:gd name="T72" fmla="*/ 54 w 859"/>
                  <a:gd name="T73" fmla="*/ 8 h 793"/>
                  <a:gd name="T74" fmla="*/ 58 w 859"/>
                  <a:gd name="T75" fmla="*/ 5 h 793"/>
                  <a:gd name="T76" fmla="*/ 50 w 859"/>
                  <a:gd name="T77" fmla="*/ 4 h 793"/>
                  <a:gd name="T78" fmla="*/ 48 w 859"/>
                  <a:gd name="T79" fmla="*/ 6 h 793"/>
                  <a:gd name="T80" fmla="*/ 44 w 859"/>
                  <a:gd name="T81" fmla="*/ 5 h 793"/>
                  <a:gd name="T82" fmla="*/ 47 w 859"/>
                  <a:gd name="T83" fmla="*/ 2 h 793"/>
                  <a:gd name="T84" fmla="*/ 59 w 859"/>
                  <a:gd name="T85" fmla="*/ 2 h 793"/>
                  <a:gd name="T86" fmla="*/ 63 w 859"/>
                  <a:gd name="T87" fmla="*/ 4 h 793"/>
                  <a:gd name="T88" fmla="*/ 66 w 859"/>
                  <a:gd name="T89" fmla="*/ 4 h 793"/>
                  <a:gd name="T90" fmla="*/ 65 w 859"/>
                  <a:gd name="T91" fmla="*/ 2 h 793"/>
                  <a:gd name="T92" fmla="*/ 71 w 859"/>
                  <a:gd name="T93" fmla="*/ 0 h 79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859" h="793">
                    <a:moveTo>
                      <a:pt x="850" y="25"/>
                    </a:moveTo>
                    <a:lnTo>
                      <a:pt x="859" y="43"/>
                    </a:lnTo>
                    <a:lnTo>
                      <a:pt x="850" y="51"/>
                    </a:lnTo>
                    <a:lnTo>
                      <a:pt x="829" y="68"/>
                    </a:lnTo>
                    <a:lnTo>
                      <a:pt x="811" y="68"/>
                    </a:lnTo>
                    <a:lnTo>
                      <a:pt x="802" y="51"/>
                    </a:lnTo>
                    <a:lnTo>
                      <a:pt x="802" y="35"/>
                    </a:lnTo>
                    <a:lnTo>
                      <a:pt x="772" y="60"/>
                    </a:lnTo>
                    <a:lnTo>
                      <a:pt x="763" y="86"/>
                    </a:lnTo>
                    <a:lnTo>
                      <a:pt x="754" y="146"/>
                    </a:lnTo>
                    <a:lnTo>
                      <a:pt x="754" y="200"/>
                    </a:lnTo>
                    <a:lnTo>
                      <a:pt x="733" y="252"/>
                    </a:lnTo>
                    <a:lnTo>
                      <a:pt x="706" y="305"/>
                    </a:lnTo>
                    <a:lnTo>
                      <a:pt x="656" y="338"/>
                    </a:lnTo>
                    <a:lnTo>
                      <a:pt x="598" y="365"/>
                    </a:lnTo>
                    <a:lnTo>
                      <a:pt x="550" y="365"/>
                    </a:lnTo>
                    <a:lnTo>
                      <a:pt x="482" y="365"/>
                    </a:lnTo>
                    <a:lnTo>
                      <a:pt x="425" y="349"/>
                    </a:lnTo>
                    <a:lnTo>
                      <a:pt x="329" y="287"/>
                    </a:lnTo>
                    <a:lnTo>
                      <a:pt x="242" y="217"/>
                    </a:lnTo>
                    <a:lnTo>
                      <a:pt x="231" y="217"/>
                    </a:lnTo>
                    <a:lnTo>
                      <a:pt x="222" y="227"/>
                    </a:lnTo>
                    <a:lnTo>
                      <a:pt x="347" y="365"/>
                    </a:lnTo>
                    <a:lnTo>
                      <a:pt x="395" y="444"/>
                    </a:lnTo>
                    <a:lnTo>
                      <a:pt x="404" y="479"/>
                    </a:lnTo>
                    <a:lnTo>
                      <a:pt x="404" y="522"/>
                    </a:lnTo>
                    <a:lnTo>
                      <a:pt x="404" y="566"/>
                    </a:lnTo>
                    <a:lnTo>
                      <a:pt x="386" y="609"/>
                    </a:lnTo>
                    <a:lnTo>
                      <a:pt x="356" y="636"/>
                    </a:lnTo>
                    <a:lnTo>
                      <a:pt x="308" y="662"/>
                    </a:lnTo>
                    <a:lnTo>
                      <a:pt x="281" y="679"/>
                    </a:lnTo>
                    <a:lnTo>
                      <a:pt x="242" y="689"/>
                    </a:lnTo>
                    <a:lnTo>
                      <a:pt x="164" y="689"/>
                    </a:lnTo>
                    <a:lnTo>
                      <a:pt x="87" y="697"/>
                    </a:lnTo>
                    <a:lnTo>
                      <a:pt x="57" y="714"/>
                    </a:lnTo>
                    <a:lnTo>
                      <a:pt x="29" y="733"/>
                    </a:lnTo>
                    <a:lnTo>
                      <a:pt x="39" y="749"/>
                    </a:lnTo>
                    <a:lnTo>
                      <a:pt x="48" y="749"/>
                    </a:lnTo>
                    <a:lnTo>
                      <a:pt x="68" y="749"/>
                    </a:lnTo>
                    <a:lnTo>
                      <a:pt x="68" y="741"/>
                    </a:lnTo>
                    <a:lnTo>
                      <a:pt x="87" y="749"/>
                    </a:lnTo>
                    <a:lnTo>
                      <a:pt x="77" y="768"/>
                    </a:lnTo>
                    <a:lnTo>
                      <a:pt x="57" y="793"/>
                    </a:lnTo>
                    <a:lnTo>
                      <a:pt x="18" y="793"/>
                    </a:lnTo>
                    <a:lnTo>
                      <a:pt x="9" y="793"/>
                    </a:lnTo>
                    <a:lnTo>
                      <a:pt x="0" y="776"/>
                    </a:lnTo>
                    <a:lnTo>
                      <a:pt x="0" y="749"/>
                    </a:lnTo>
                    <a:lnTo>
                      <a:pt x="0" y="733"/>
                    </a:lnTo>
                    <a:lnTo>
                      <a:pt x="29" y="689"/>
                    </a:lnTo>
                    <a:lnTo>
                      <a:pt x="57" y="671"/>
                    </a:lnTo>
                    <a:lnTo>
                      <a:pt x="96" y="671"/>
                    </a:lnTo>
                    <a:lnTo>
                      <a:pt x="164" y="654"/>
                    </a:lnTo>
                    <a:lnTo>
                      <a:pt x="155" y="636"/>
                    </a:lnTo>
                    <a:lnTo>
                      <a:pt x="135" y="636"/>
                    </a:lnTo>
                    <a:lnTo>
                      <a:pt x="105" y="619"/>
                    </a:lnTo>
                    <a:lnTo>
                      <a:pt x="87" y="592"/>
                    </a:lnTo>
                    <a:lnTo>
                      <a:pt x="77" y="566"/>
                    </a:lnTo>
                    <a:lnTo>
                      <a:pt x="77" y="531"/>
                    </a:lnTo>
                    <a:lnTo>
                      <a:pt x="87" y="514"/>
                    </a:lnTo>
                    <a:lnTo>
                      <a:pt x="116" y="479"/>
                    </a:lnTo>
                    <a:lnTo>
                      <a:pt x="155" y="452"/>
                    </a:lnTo>
                    <a:lnTo>
                      <a:pt x="203" y="462"/>
                    </a:lnTo>
                    <a:lnTo>
                      <a:pt x="242" y="470"/>
                    </a:lnTo>
                    <a:lnTo>
                      <a:pt x="260" y="497"/>
                    </a:lnTo>
                    <a:lnTo>
                      <a:pt x="260" y="505"/>
                    </a:lnTo>
                    <a:lnTo>
                      <a:pt x="260" y="514"/>
                    </a:lnTo>
                    <a:lnTo>
                      <a:pt x="231" y="505"/>
                    </a:lnTo>
                    <a:lnTo>
                      <a:pt x="212" y="505"/>
                    </a:lnTo>
                    <a:lnTo>
                      <a:pt x="194" y="514"/>
                    </a:lnTo>
                    <a:lnTo>
                      <a:pt x="174" y="531"/>
                    </a:lnTo>
                    <a:lnTo>
                      <a:pt x="174" y="549"/>
                    </a:lnTo>
                    <a:lnTo>
                      <a:pt x="174" y="566"/>
                    </a:lnTo>
                    <a:lnTo>
                      <a:pt x="222" y="601"/>
                    </a:lnTo>
                    <a:lnTo>
                      <a:pt x="242" y="609"/>
                    </a:lnTo>
                    <a:lnTo>
                      <a:pt x="270" y="601"/>
                    </a:lnTo>
                    <a:lnTo>
                      <a:pt x="308" y="592"/>
                    </a:lnTo>
                    <a:lnTo>
                      <a:pt x="329" y="576"/>
                    </a:lnTo>
                    <a:lnTo>
                      <a:pt x="356" y="514"/>
                    </a:lnTo>
                    <a:lnTo>
                      <a:pt x="356" y="462"/>
                    </a:lnTo>
                    <a:lnTo>
                      <a:pt x="347" y="409"/>
                    </a:lnTo>
                    <a:lnTo>
                      <a:pt x="318" y="365"/>
                    </a:lnTo>
                    <a:lnTo>
                      <a:pt x="290" y="322"/>
                    </a:lnTo>
                    <a:lnTo>
                      <a:pt x="270" y="313"/>
                    </a:lnTo>
                    <a:lnTo>
                      <a:pt x="270" y="322"/>
                    </a:lnTo>
                    <a:lnTo>
                      <a:pt x="281" y="357"/>
                    </a:lnTo>
                    <a:lnTo>
                      <a:pt x="299" y="400"/>
                    </a:lnTo>
                    <a:lnTo>
                      <a:pt x="318" y="435"/>
                    </a:lnTo>
                    <a:lnTo>
                      <a:pt x="318" y="479"/>
                    </a:lnTo>
                    <a:lnTo>
                      <a:pt x="308" y="514"/>
                    </a:lnTo>
                    <a:lnTo>
                      <a:pt x="290" y="417"/>
                    </a:lnTo>
                    <a:lnTo>
                      <a:pt x="270" y="374"/>
                    </a:lnTo>
                    <a:lnTo>
                      <a:pt x="242" y="330"/>
                    </a:lnTo>
                    <a:lnTo>
                      <a:pt x="194" y="260"/>
                    </a:lnTo>
                    <a:lnTo>
                      <a:pt x="135" y="200"/>
                    </a:lnTo>
                    <a:lnTo>
                      <a:pt x="9" y="95"/>
                    </a:lnTo>
                    <a:lnTo>
                      <a:pt x="68" y="25"/>
                    </a:lnTo>
                    <a:lnTo>
                      <a:pt x="242" y="173"/>
                    </a:lnTo>
                    <a:lnTo>
                      <a:pt x="338" y="227"/>
                    </a:lnTo>
                    <a:lnTo>
                      <a:pt x="386" y="252"/>
                    </a:lnTo>
                    <a:lnTo>
                      <a:pt x="443" y="278"/>
                    </a:lnTo>
                    <a:lnTo>
                      <a:pt x="530" y="287"/>
                    </a:lnTo>
                    <a:lnTo>
                      <a:pt x="493" y="287"/>
                    </a:lnTo>
                    <a:lnTo>
                      <a:pt x="443" y="287"/>
                    </a:lnTo>
                    <a:lnTo>
                      <a:pt x="347" y="252"/>
                    </a:lnTo>
                    <a:lnTo>
                      <a:pt x="329" y="260"/>
                    </a:lnTo>
                    <a:lnTo>
                      <a:pt x="356" y="287"/>
                    </a:lnTo>
                    <a:lnTo>
                      <a:pt x="395" y="305"/>
                    </a:lnTo>
                    <a:lnTo>
                      <a:pt x="443" y="322"/>
                    </a:lnTo>
                    <a:lnTo>
                      <a:pt x="493" y="330"/>
                    </a:lnTo>
                    <a:lnTo>
                      <a:pt x="550" y="322"/>
                    </a:lnTo>
                    <a:lnTo>
                      <a:pt x="598" y="305"/>
                    </a:lnTo>
                    <a:lnTo>
                      <a:pt x="637" y="270"/>
                    </a:lnTo>
                    <a:lnTo>
                      <a:pt x="646" y="243"/>
                    </a:lnTo>
                    <a:lnTo>
                      <a:pt x="646" y="208"/>
                    </a:lnTo>
                    <a:lnTo>
                      <a:pt x="628" y="182"/>
                    </a:lnTo>
                    <a:lnTo>
                      <a:pt x="608" y="165"/>
                    </a:lnTo>
                    <a:lnTo>
                      <a:pt x="560" y="165"/>
                    </a:lnTo>
                    <a:lnTo>
                      <a:pt x="550" y="182"/>
                    </a:lnTo>
                    <a:lnTo>
                      <a:pt x="530" y="200"/>
                    </a:lnTo>
                    <a:lnTo>
                      <a:pt x="530" y="235"/>
                    </a:lnTo>
                    <a:lnTo>
                      <a:pt x="512" y="235"/>
                    </a:lnTo>
                    <a:lnTo>
                      <a:pt x="502" y="227"/>
                    </a:lnTo>
                    <a:lnTo>
                      <a:pt x="493" y="200"/>
                    </a:lnTo>
                    <a:lnTo>
                      <a:pt x="493" y="157"/>
                    </a:lnTo>
                    <a:lnTo>
                      <a:pt x="493" y="121"/>
                    </a:lnTo>
                    <a:lnTo>
                      <a:pt x="521" y="95"/>
                    </a:lnTo>
                    <a:lnTo>
                      <a:pt x="550" y="78"/>
                    </a:lnTo>
                    <a:lnTo>
                      <a:pt x="608" y="68"/>
                    </a:lnTo>
                    <a:lnTo>
                      <a:pt x="656" y="86"/>
                    </a:lnTo>
                    <a:lnTo>
                      <a:pt x="694" y="113"/>
                    </a:lnTo>
                    <a:lnTo>
                      <a:pt x="706" y="130"/>
                    </a:lnTo>
                    <a:lnTo>
                      <a:pt x="706" y="146"/>
                    </a:lnTo>
                    <a:lnTo>
                      <a:pt x="715" y="165"/>
                    </a:lnTo>
                    <a:lnTo>
                      <a:pt x="733" y="165"/>
                    </a:lnTo>
                    <a:lnTo>
                      <a:pt x="733" y="146"/>
                    </a:lnTo>
                    <a:lnTo>
                      <a:pt x="733" y="121"/>
                    </a:lnTo>
                    <a:lnTo>
                      <a:pt x="724" y="95"/>
                    </a:lnTo>
                    <a:lnTo>
                      <a:pt x="724" y="68"/>
                    </a:lnTo>
                    <a:lnTo>
                      <a:pt x="754" y="25"/>
                    </a:lnTo>
                    <a:lnTo>
                      <a:pt x="763" y="8"/>
                    </a:lnTo>
                    <a:lnTo>
                      <a:pt x="792" y="0"/>
                    </a:lnTo>
                    <a:lnTo>
                      <a:pt x="829" y="8"/>
                    </a:lnTo>
                    <a:lnTo>
                      <a:pt x="850" y="2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53" name="Freeform 260"/>
              <p:cNvSpPr>
                <a:spLocks/>
              </p:cNvSpPr>
              <p:nvPr/>
            </p:nvSpPr>
            <p:spPr bwMode="auto">
              <a:xfrm>
                <a:off x="310" y="250"/>
                <a:ext cx="2" cy="1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0 h 10"/>
                  <a:gd name="T10" fmla="*/ 0 w 11"/>
                  <a:gd name="T11" fmla="*/ 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" h="10">
                    <a:moveTo>
                      <a:pt x="11" y="0"/>
                    </a:moveTo>
                    <a:lnTo>
                      <a:pt x="11" y="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54" name="Freeform 261"/>
              <p:cNvSpPr>
                <a:spLocks/>
              </p:cNvSpPr>
              <p:nvPr/>
            </p:nvSpPr>
            <p:spPr bwMode="auto">
              <a:xfrm>
                <a:off x="198" y="254"/>
                <a:ext cx="51" cy="17"/>
              </a:xfrm>
              <a:custGeom>
                <a:avLst/>
                <a:gdLst>
                  <a:gd name="T0" fmla="*/ 15 w 174"/>
                  <a:gd name="T1" fmla="*/ 1 h 105"/>
                  <a:gd name="T2" fmla="*/ 10 w 174"/>
                  <a:gd name="T3" fmla="*/ 1 h 105"/>
                  <a:gd name="T4" fmla="*/ 3 w 174"/>
                  <a:gd name="T5" fmla="*/ 3 h 105"/>
                  <a:gd name="T6" fmla="*/ 2 w 174"/>
                  <a:gd name="T7" fmla="*/ 3 h 105"/>
                  <a:gd name="T8" fmla="*/ 0 w 174"/>
                  <a:gd name="T9" fmla="*/ 2 h 105"/>
                  <a:gd name="T10" fmla="*/ 2 w 174"/>
                  <a:gd name="T11" fmla="*/ 1 h 105"/>
                  <a:gd name="T12" fmla="*/ 3 w 174"/>
                  <a:gd name="T13" fmla="*/ 0 h 105"/>
                  <a:gd name="T14" fmla="*/ 6 w 174"/>
                  <a:gd name="T15" fmla="*/ 0 h 105"/>
                  <a:gd name="T16" fmla="*/ 8 w 174"/>
                  <a:gd name="T17" fmla="*/ 0 h 105"/>
                  <a:gd name="T18" fmla="*/ 13 w 174"/>
                  <a:gd name="T19" fmla="*/ 0 h 105"/>
                  <a:gd name="T20" fmla="*/ 15 w 174"/>
                  <a:gd name="T21" fmla="*/ 1 h 10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4" h="105">
                    <a:moveTo>
                      <a:pt x="174" y="26"/>
                    </a:moveTo>
                    <a:lnTo>
                      <a:pt x="115" y="35"/>
                    </a:lnTo>
                    <a:lnTo>
                      <a:pt x="37" y="105"/>
                    </a:lnTo>
                    <a:lnTo>
                      <a:pt x="19" y="97"/>
                    </a:lnTo>
                    <a:lnTo>
                      <a:pt x="0" y="78"/>
                    </a:lnTo>
                    <a:lnTo>
                      <a:pt x="19" y="43"/>
                    </a:lnTo>
                    <a:lnTo>
                      <a:pt x="37" y="8"/>
                    </a:lnTo>
                    <a:lnTo>
                      <a:pt x="76" y="0"/>
                    </a:lnTo>
                    <a:lnTo>
                      <a:pt x="96" y="0"/>
                    </a:lnTo>
                    <a:lnTo>
                      <a:pt x="154" y="0"/>
                    </a:lnTo>
                    <a:lnTo>
                      <a:pt x="174" y="2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55" name="Freeform 262"/>
              <p:cNvSpPr>
                <a:spLocks/>
              </p:cNvSpPr>
              <p:nvPr/>
            </p:nvSpPr>
            <p:spPr bwMode="auto">
              <a:xfrm>
                <a:off x="198" y="254"/>
                <a:ext cx="51" cy="17"/>
              </a:xfrm>
              <a:custGeom>
                <a:avLst/>
                <a:gdLst>
                  <a:gd name="T0" fmla="*/ 15 w 174"/>
                  <a:gd name="T1" fmla="*/ 1 h 105"/>
                  <a:gd name="T2" fmla="*/ 10 w 174"/>
                  <a:gd name="T3" fmla="*/ 1 h 105"/>
                  <a:gd name="T4" fmla="*/ 3 w 174"/>
                  <a:gd name="T5" fmla="*/ 3 h 105"/>
                  <a:gd name="T6" fmla="*/ 2 w 174"/>
                  <a:gd name="T7" fmla="*/ 3 h 105"/>
                  <a:gd name="T8" fmla="*/ 0 w 174"/>
                  <a:gd name="T9" fmla="*/ 2 h 105"/>
                  <a:gd name="T10" fmla="*/ 2 w 174"/>
                  <a:gd name="T11" fmla="*/ 1 h 105"/>
                  <a:gd name="T12" fmla="*/ 3 w 174"/>
                  <a:gd name="T13" fmla="*/ 0 h 105"/>
                  <a:gd name="T14" fmla="*/ 6 w 174"/>
                  <a:gd name="T15" fmla="*/ 0 h 105"/>
                  <a:gd name="T16" fmla="*/ 8 w 174"/>
                  <a:gd name="T17" fmla="*/ 0 h 105"/>
                  <a:gd name="T18" fmla="*/ 13 w 174"/>
                  <a:gd name="T19" fmla="*/ 0 h 105"/>
                  <a:gd name="T20" fmla="*/ 15 w 174"/>
                  <a:gd name="T21" fmla="*/ 1 h 10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4" h="105">
                    <a:moveTo>
                      <a:pt x="174" y="26"/>
                    </a:moveTo>
                    <a:lnTo>
                      <a:pt x="115" y="35"/>
                    </a:lnTo>
                    <a:lnTo>
                      <a:pt x="37" y="105"/>
                    </a:lnTo>
                    <a:lnTo>
                      <a:pt x="19" y="97"/>
                    </a:lnTo>
                    <a:lnTo>
                      <a:pt x="0" y="78"/>
                    </a:lnTo>
                    <a:lnTo>
                      <a:pt x="19" y="43"/>
                    </a:lnTo>
                    <a:lnTo>
                      <a:pt x="37" y="8"/>
                    </a:lnTo>
                    <a:lnTo>
                      <a:pt x="76" y="0"/>
                    </a:lnTo>
                    <a:lnTo>
                      <a:pt x="96" y="0"/>
                    </a:lnTo>
                    <a:lnTo>
                      <a:pt x="154" y="0"/>
                    </a:lnTo>
                    <a:lnTo>
                      <a:pt x="174" y="26"/>
                    </a:lnTo>
                  </a:path>
                </a:pathLst>
              </a:custGeom>
              <a:noFill/>
              <a:ln w="317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56" name="Freeform 263"/>
              <p:cNvSpPr>
                <a:spLocks/>
              </p:cNvSpPr>
              <p:nvPr/>
            </p:nvSpPr>
            <p:spPr bwMode="auto">
              <a:xfrm>
                <a:off x="513" y="259"/>
                <a:ext cx="10" cy="11"/>
              </a:xfrm>
              <a:custGeom>
                <a:avLst/>
                <a:gdLst>
                  <a:gd name="T0" fmla="*/ 3 w 29"/>
                  <a:gd name="T1" fmla="*/ 2 h 71"/>
                  <a:gd name="T2" fmla="*/ 2 w 29"/>
                  <a:gd name="T3" fmla="*/ 2 h 71"/>
                  <a:gd name="T4" fmla="*/ 0 w 29"/>
                  <a:gd name="T5" fmla="*/ 1 h 71"/>
                  <a:gd name="T6" fmla="*/ 0 w 29"/>
                  <a:gd name="T7" fmla="*/ 1 h 71"/>
                  <a:gd name="T8" fmla="*/ 1 w 29"/>
                  <a:gd name="T9" fmla="*/ 0 h 71"/>
                  <a:gd name="T10" fmla="*/ 3 w 29"/>
                  <a:gd name="T11" fmla="*/ 0 h 71"/>
                  <a:gd name="T12" fmla="*/ 3 w 29"/>
                  <a:gd name="T13" fmla="*/ 2 h 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" h="71">
                    <a:moveTo>
                      <a:pt x="29" y="71"/>
                    </a:moveTo>
                    <a:lnTo>
                      <a:pt x="20" y="71"/>
                    </a:lnTo>
                    <a:lnTo>
                      <a:pt x="0" y="61"/>
                    </a:lnTo>
                    <a:lnTo>
                      <a:pt x="0" y="44"/>
                    </a:lnTo>
                    <a:lnTo>
                      <a:pt x="11" y="17"/>
                    </a:lnTo>
                    <a:lnTo>
                      <a:pt x="29" y="0"/>
                    </a:lnTo>
                    <a:lnTo>
                      <a:pt x="29" y="71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57" name="Freeform 264"/>
              <p:cNvSpPr>
                <a:spLocks/>
              </p:cNvSpPr>
              <p:nvPr/>
            </p:nvSpPr>
            <p:spPr bwMode="auto">
              <a:xfrm>
                <a:off x="283" y="265"/>
                <a:ext cx="53" cy="14"/>
              </a:xfrm>
              <a:custGeom>
                <a:avLst/>
                <a:gdLst>
                  <a:gd name="T0" fmla="*/ 16 w 174"/>
                  <a:gd name="T1" fmla="*/ 1 h 87"/>
                  <a:gd name="T2" fmla="*/ 16 w 174"/>
                  <a:gd name="T3" fmla="*/ 1 h 87"/>
                  <a:gd name="T4" fmla="*/ 16 w 174"/>
                  <a:gd name="T5" fmla="*/ 2 h 87"/>
                  <a:gd name="T6" fmla="*/ 13 w 174"/>
                  <a:gd name="T7" fmla="*/ 2 h 87"/>
                  <a:gd name="T8" fmla="*/ 12 w 174"/>
                  <a:gd name="T9" fmla="*/ 2 h 87"/>
                  <a:gd name="T10" fmla="*/ 10 w 174"/>
                  <a:gd name="T11" fmla="*/ 2 h 87"/>
                  <a:gd name="T12" fmla="*/ 9 w 174"/>
                  <a:gd name="T13" fmla="*/ 2 h 87"/>
                  <a:gd name="T14" fmla="*/ 10 w 174"/>
                  <a:gd name="T15" fmla="*/ 2 h 87"/>
                  <a:gd name="T16" fmla="*/ 12 w 174"/>
                  <a:gd name="T17" fmla="*/ 2 h 87"/>
                  <a:gd name="T18" fmla="*/ 12 w 174"/>
                  <a:gd name="T19" fmla="*/ 1 h 87"/>
                  <a:gd name="T20" fmla="*/ 12 w 174"/>
                  <a:gd name="T21" fmla="*/ 1 h 87"/>
                  <a:gd name="T22" fmla="*/ 9 w 174"/>
                  <a:gd name="T23" fmla="*/ 1 h 87"/>
                  <a:gd name="T24" fmla="*/ 6 w 174"/>
                  <a:gd name="T25" fmla="*/ 1 h 87"/>
                  <a:gd name="T26" fmla="*/ 2 w 174"/>
                  <a:gd name="T27" fmla="*/ 2 h 87"/>
                  <a:gd name="T28" fmla="*/ 0 w 174"/>
                  <a:gd name="T29" fmla="*/ 2 h 87"/>
                  <a:gd name="T30" fmla="*/ 0 w 174"/>
                  <a:gd name="T31" fmla="*/ 2 h 87"/>
                  <a:gd name="T32" fmla="*/ 2 w 174"/>
                  <a:gd name="T33" fmla="*/ 1 h 87"/>
                  <a:gd name="T34" fmla="*/ 4 w 174"/>
                  <a:gd name="T35" fmla="*/ 1 h 87"/>
                  <a:gd name="T36" fmla="*/ 6 w 174"/>
                  <a:gd name="T37" fmla="*/ 0 h 87"/>
                  <a:gd name="T38" fmla="*/ 9 w 174"/>
                  <a:gd name="T39" fmla="*/ 0 h 87"/>
                  <a:gd name="T40" fmla="*/ 13 w 174"/>
                  <a:gd name="T41" fmla="*/ 0 h 87"/>
                  <a:gd name="T42" fmla="*/ 16 w 174"/>
                  <a:gd name="T43" fmla="*/ 1 h 8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74" h="87">
                    <a:moveTo>
                      <a:pt x="174" y="27"/>
                    </a:moveTo>
                    <a:lnTo>
                      <a:pt x="174" y="43"/>
                    </a:lnTo>
                    <a:lnTo>
                      <a:pt x="174" y="62"/>
                    </a:lnTo>
                    <a:lnTo>
                      <a:pt x="146" y="87"/>
                    </a:lnTo>
                    <a:lnTo>
                      <a:pt x="126" y="87"/>
                    </a:lnTo>
                    <a:lnTo>
                      <a:pt x="108" y="87"/>
                    </a:lnTo>
                    <a:lnTo>
                      <a:pt x="98" y="87"/>
                    </a:lnTo>
                    <a:lnTo>
                      <a:pt x="108" y="78"/>
                    </a:lnTo>
                    <a:lnTo>
                      <a:pt x="126" y="62"/>
                    </a:lnTo>
                    <a:lnTo>
                      <a:pt x="135" y="52"/>
                    </a:lnTo>
                    <a:lnTo>
                      <a:pt x="135" y="35"/>
                    </a:lnTo>
                    <a:lnTo>
                      <a:pt x="98" y="35"/>
                    </a:lnTo>
                    <a:lnTo>
                      <a:pt x="69" y="43"/>
                    </a:lnTo>
                    <a:lnTo>
                      <a:pt x="21" y="87"/>
                    </a:lnTo>
                    <a:lnTo>
                      <a:pt x="0" y="87"/>
                    </a:lnTo>
                    <a:lnTo>
                      <a:pt x="0" y="78"/>
                    </a:lnTo>
                    <a:lnTo>
                      <a:pt x="21" y="43"/>
                    </a:lnTo>
                    <a:lnTo>
                      <a:pt x="39" y="27"/>
                    </a:lnTo>
                    <a:lnTo>
                      <a:pt x="69" y="8"/>
                    </a:lnTo>
                    <a:lnTo>
                      <a:pt x="98" y="0"/>
                    </a:lnTo>
                    <a:lnTo>
                      <a:pt x="146" y="0"/>
                    </a:lnTo>
                    <a:lnTo>
                      <a:pt x="174" y="2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58" name="Freeform 265"/>
              <p:cNvSpPr>
                <a:spLocks/>
              </p:cNvSpPr>
              <p:nvPr/>
            </p:nvSpPr>
            <p:spPr bwMode="auto">
              <a:xfrm>
                <a:off x="283" y="265"/>
                <a:ext cx="53" cy="14"/>
              </a:xfrm>
              <a:custGeom>
                <a:avLst/>
                <a:gdLst>
                  <a:gd name="T0" fmla="*/ 16 w 174"/>
                  <a:gd name="T1" fmla="*/ 1 h 87"/>
                  <a:gd name="T2" fmla="*/ 16 w 174"/>
                  <a:gd name="T3" fmla="*/ 1 h 87"/>
                  <a:gd name="T4" fmla="*/ 16 w 174"/>
                  <a:gd name="T5" fmla="*/ 2 h 87"/>
                  <a:gd name="T6" fmla="*/ 13 w 174"/>
                  <a:gd name="T7" fmla="*/ 2 h 87"/>
                  <a:gd name="T8" fmla="*/ 12 w 174"/>
                  <a:gd name="T9" fmla="*/ 2 h 87"/>
                  <a:gd name="T10" fmla="*/ 10 w 174"/>
                  <a:gd name="T11" fmla="*/ 2 h 87"/>
                  <a:gd name="T12" fmla="*/ 9 w 174"/>
                  <a:gd name="T13" fmla="*/ 2 h 87"/>
                  <a:gd name="T14" fmla="*/ 10 w 174"/>
                  <a:gd name="T15" fmla="*/ 2 h 87"/>
                  <a:gd name="T16" fmla="*/ 12 w 174"/>
                  <a:gd name="T17" fmla="*/ 2 h 87"/>
                  <a:gd name="T18" fmla="*/ 12 w 174"/>
                  <a:gd name="T19" fmla="*/ 1 h 87"/>
                  <a:gd name="T20" fmla="*/ 12 w 174"/>
                  <a:gd name="T21" fmla="*/ 1 h 87"/>
                  <a:gd name="T22" fmla="*/ 9 w 174"/>
                  <a:gd name="T23" fmla="*/ 1 h 87"/>
                  <a:gd name="T24" fmla="*/ 6 w 174"/>
                  <a:gd name="T25" fmla="*/ 1 h 87"/>
                  <a:gd name="T26" fmla="*/ 2 w 174"/>
                  <a:gd name="T27" fmla="*/ 2 h 87"/>
                  <a:gd name="T28" fmla="*/ 0 w 174"/>
                  <a:gd name="T29" fmla="*/ 2 h 87"/>
                  <a:gd name="T30" fmla="*/ 0 w 174"/>
                  <a:gd name="T31" fmla="*/ 2 h 87"/>
                  <a:gd name="T32" fmla="*/ 0 w 174"/>
                  <a:gd name="T33" fmla="*/ 2 h 87"/>
                  <a:gd name="T34" fmla="*/ 2 w 174"/>
                  <a:gd name="T35" fmla="*/ 1 h 87"/>
                  <a:gd name="T36" fmla="*/ 4 w 174"/>
                  <a:gd name="T37" fmla="*/ 1 h 87"/>
                  <a:gd name="T38" fmla="*/ 6 w 174"/>
                  <a:gd name="T39" fmla="*/ 0 h 87"/>
                  <a:gd name="T40" fmla="*/ 9 w 174"/>
                  <a:gd name="T41" fmla="*/ 0 h 87"/>
                  <a:gd name="T42" fmla="*/ 13 w 174"/>
                  <a:gd name="T43" fmla="*/ 0 h 87"/>
                  <a:gd name="T44" fmla="*/ 16 w 174"/>
                  <a:gd name="T45" fmla="*/ 1 h 8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74" h="87">
                    <a:moveTo>
                      <a:pt x="174" y="27"/>
                    </a:moveTo>
                    <a:lnTo>
                      <a:pt x="174" y="43"/>
                    </a:lnTo>
                    <a:lnTo>
                      <a:pt x="174" y="62"/>
                    </a:lnTo>
                    <a:lnTo>
                      <a:pt x="146" y="87"/>
                    </a:lnTo>
                    <a:lnTo>
                      <a:pt x="126" y="87"/>
                    </a:lnTo>
                    <a:lnTo>
                      <a:pt x="108" y="87"/>
                    </a:lnTo>
                    <a:lnTo>
                      <a:pt x="98" y="87"/>
                    </a:lnTo>
                    <a:lnTo>
                      <a:pt x="108" y="78"/>
                    </a:lnTo>
                    <a:lnTo>
                      <a:pt x="126" y="62"/>
                    </a:lnTo>
                    <a:lnTo>
                      <a:pt x="135" y="52"/>
                    </a:lnTo>
                    <a:lnTo>
                      <a:pt x="135" y="35"/>
                    </a:lnTo>
                    <a:lnTo>
                      <a:pt x="98" y="35"/>
                    </a:lnTo>
                    <a:lnTo>
                      <a:pt x="69" y="43"/>
                    </a:lnTo>
                    <a:lnTo>
                      <a:pt x="21" y="87"/>
                    </a:lnTo>
                    <a:lnTo>
                      <a:pt x="0" y="87"/>
                    </a:lnTo>
                    <a:lnTo>
                      <a:pt x="0" y="78"/>
                    </a:lnTo>
                    <a:lnTo>
                      <a:pt x="21" y="43"/>
                    </a:lnTo>
                    <a:lnTo>
                      <a:pt x="39" y="27"/>
                    </a:lnTo>
                    <a:lnTo>
                      <a:pt x="69" y="8"/>
                    </a:lnTo>
                    <a:lnTo>
                      <a:pt x="98" y="0"/>
                    </a:lnTo>
                    <a:lnTo>
                      <a:pt x="146" y="0"/>
                    </a:lnTo>
                    <a:lnTo>
                      <a:pt x="174" y="27"/>
                    </a:lnTo>
                  </a:path>
                </a:pathLst>
              </a:custGeom>
              <a:noFill/>
              <a:ln w="317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59" name="Freeform 266"/>
              <p:cNvSpPr>
                <a:spLocks/>
              </p:cNvSpPr>
              <p:nvPr/>
            </p:nvSpPr>
            <p:spPr bwMode="auto">
              <a:xfrm>
                <a:off x="169" y="274"/>
                <a:ext cx="0" cy="1"/>
              </a:xfrm>
              <a:custGeom>
                <a:avLst/>
                <a:gdLst>
                  <a:gd name="T0" fmla="*/ 0 h 10"/>
                  <a:gd name="T1" fmla="*/ 0 h 10"/>
                  <a:gd name="T2" fmla="*/ 0 h 10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60" name="Freeform 267"/>
              <p:cNvSpPr>
                <a:spLocks/>
              </p:cNvSpPr>
              <p:nvPr/>
            </p:nvSpPr>
            <p:spPr bwMode="auto">
              <a:xfrm>
                <a:off x="169" y="274"/>
                <a:ext cx="0" cy="1"/>
              </a:xfrm>
              <a:custGeom>
                <a:avLst/>
                <a:gdLst>
                  <a:gd name="T0" fmla="*/ 0 h 10"/>
                  <a:gd name="T1" fmla="*/ 0 h 10"/>
                  <a:gd name="T2" fmla="*/ 0 h 10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10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61" name="Freeform 268"/>
              <p:cNvSpPr>
                <a:spLocks/>
              </p:cNvSpPr>
              <p:nvPr/>
            </p:nvSpPr>
            <p:spPr bwMode="auto">
              <a:xfrm>
                <a:off x="272" y="284"/>
                <a:ext cx="35" cy="14"/>
              </a:xfrm>
              <a:custGeom>
                <a:avLst/>
                <a:gdLst>
                  <a:gd name="T0" fmla="*/ 11 w 116"/>
                  <a:gd name="T1" fmla="*/ 1 h 87"/>
                  <a:gd name="T2" fmla="*/ 10 w 116"/>
                  <a:gd name="T3" fmla="*/ 2 h 87"/>
                  <a:gd name="T4" fmla="*/ 8 w 116"/>
                  <a:gd name="T5" fmla="*/ 2 h 87"/>
                  <a:gd name="T6" fmla="*/ 7 w 116"/>
                  <a:gd name="T7" fmla="*/ 2 h 87"/>
                  <a:gd name="T8" fmla="*/ 7 w 116"/>
                  <a:gd name="T9" fmla="*/ 2 h 87"/>
                  <a:gd name="T10" fmla="*/ 7 w 116"/>
                  <a:gd name="T11" fmla="*/ 1 h 87"/>
                  <a:gd name="T12" fmla="*/ 7 w 116"/>
                  <a:gd name="T13" fmla="*/ 1 h 87"/>
                  <a:gd name="T14" fmla="*/ 7 w 116"/>
                  <a:gd name="T15" fmla="*/ 1 h 87"/>
                  <a:gd name="T16" fmla="*/ 5 w 116"/>
                  <a:gd name="T17" fmla="*/ 1 h 87"/>
                  <a:gd name="T18" fmla="*/ 5 w 116"/>
                  <a:gd name="T19" fmla="*/ 1 h 87"/>
                  <a:gd name="T20" fmla="*/ 3 w 116"/>
                  <a:gd name="T21" fmla="*/ 1 h 87"/>
                  <a:gd name="T22" fmla="*/ 0 w 116"/>
                  <a:gd name="T23" fmla="*/ 2 h 87"/>
                  <a:gd name="T24" fmla="*/ 0 w 116"/>
                  <a:gd name="T25" fmla="*/ 1 h 87"/>
                  <a:gd name="T26" fmla="*/ 0 w 116"/>
                  <a:gd name="T27" fmla="*/ 1 h 87"/>
                  <a:gd name="T28" fmla="*/ 3 w 116"/>
                  <a:gd name="T29" fmla="*/ 0 h 87"/>
                  <a:gd name="T30" fmla="*/ 7 w 116"/>
                  <a:gd name="T31" fmla="*/ 0 h 87"/>
                  <a:gd name="T32" fmla="*/ 8 w 116"/>
                  <a:gd name="T33" fmla="*/ 0 h 87"/>
                  <a:gd name="T34" fmla="*/ 10 w 116"/>
                  <a:gd name="T35" fmla="*/ 0 h 87"/>
                  <a:gd name="T36" fmla="*/ 11 w 116"/>
                  <a:gd name="T37" fmla="*/ 1 h 8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6" h="87">
                    <a:moveTo>
                      <a:pt x="116" y="35"/>
                    </a:moveTo>
                    <a:lnTo>
                      <a:pt x="107" y="60"/>
                    </a:lnTo>
                    <a:lnTo>
                      <a:pt x="86" y="87"/>
                    </a:lnTo>
                    <a:lnTo>
                      <a:pt x="77" y="87"/>
                    </a:lnTo>
                    <a:lnTo>
                      <a:pt x="77" y="71"/>
                    </a:lnTo>
                    <a:lnTo>
                      <a:pt x="77" y="52"/>
                    </a:lnTo>
                    <a:lnTo>
                      <a:pt x="77" y="35"/>
                    </a:lnTo>
                    <a:lnTo>
                      <a:pt x="77" y="27"/>
                    </a:lnTo>
                    <a:lnTo>
                      <a:pt x="59" y="35"/>
                    </a:lnTo>
                    <a:lnTo>
                      <a:pt x="50" y="44"/>
                    </a:lnTo>
                    <a:lnTo>
                      <a:pt x="29" y="52"/>
                    </a:lnTo>
                    <a:lnTo>
                      <a:pt x="0" y="60"/>
                    </a:lnTo>
                    <a:lnTo>
                      <a:pt x="0" y="44"/>
                    </a:lnTo>
                    <a:lnTo>
                      <a:pt x="0" y="27"/>
                    </a:lnTo>
                    <a:lnTo>
                      <a:pt x="38" y="9"/>
                    </a:lnTo>
                    <a:lnTo>
                      <a:pt x="77" y="0"/>
                    </a:lnTo>
                    <a:lnTo>
                      <a:pt x="86" y="0"/>
                    </a:lnTo>
                    <a:lnTo>
                      <a:pt x="107" y="9"/>
                    </a:lnTo>
                    <a:lnTo>
                      <a:pt x="116" y="3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62" name="Freeform 269"/>
              <p:cNvSpPr>
                <a:spLocks/>
              </p:cNvSpPr>
              <p:nvPr/>
            </p:nvSpPr>
            <p:spPr bwMode="auto">
              <a:xfrm>
                <a:off x="272" y="284"/>
                <a:ext cx="35" cy="14"/>
              </a:xfrm>
              <a:custGeom>
                <a:avLst/>
                <a:gdLst>
                  <a:gd name="T0" fmla="*/ 11 w 116"/>
                  <a:gd name="T1" fmla="*/ 1 h 87"/>
                  <a:gd name="T2" fmla="*/ 10 w 116"/>
                  <a:gd name="T3" fmla="*/ 2 h 87"/>
                  <a:gd name="T4" fmla="*/ 8 w 116"/>
                  <a:gd name="T5" fmla="*/ 2 h 87"/>
                  <a:gd name="T6" fmla="*/ 7 w 116"/>
                  <a:gd name="T7" fmla="*/ 2 h 87"/>
                  <a:gd name="T8" fmla="*/ 7 w 116"/>
                  <a:gd name="T9" fmla="*/ 2 h 87"/>
                  <a:gd name="T10" fmla="*/ 7 w 116"/>
                  <a:gd name="T11" fmla="*/ 1 h 87"/>
                  <a:gd name="T12" fmla="*/ 7 w 116"/>
                  <a:gd name="T13" fmla="*/ 1 h 87"/>
                  <a:gd name="T14" fmla="*/ 7 w 116"/>
                  <a:gd name="T15" fmla="*/ 1 h 87"/>
                  <a:gd name="T16" fmla="*/ 5 w 116"/>
                  <a:gd name="T17" fmla="*/ 1 h 87"/>
                  <a:gd name="T18" fmla="*/ 5 w 116"/>
                  <a:gd name="T19" fmla="*/ 1 h 87"/>
                  <a:gd name="T20" fmla="*/ 3 w 116"/>
                  <a:gd name="T21" fmla="*/ 1 h 87"/>
                  <a:gd name="T22" fmla="*/ 0 w 116"/>
                  <a:gd name="T23" fmla="*/ 2 h 87"/>
                  <a:gd name="T24" fmla="*/ 0 w 116"/>
                  <a:gd name="T25" fmla="*/ 1 h 87"/>
                  <a:gd name="T26" fmla="*/ 0 w 116"/>
                  <a:gd name="T27" fmla="*/ 1 h 87"/>
                  <a:gd name="T28" fmla="*/ 3 w 116"/>
                  <a:gd name="T29" fmla="*/ 0 h 87"/>
                  <a:gd name="T30" fmla="*/ 7 w 116"/>
                  <a:gd name="T31" fmla="*/ 0 h 87"/>
                  <a:gd name="T32" fmla="*/ 8 w 116"/>
                  <a:gd name="T33" fmla="*/ 0 h 87"/>
                  <a:gd name="T34" fmla="*/ 10 w 116"/>
                  <a:gd name="T35" fmla="*/ 0 h 87"/>
                  <a:gd name="T36" fmla="*/ 11 w 116"/>
                  <a:gd name="T37" fmla="*/ 1 h 8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6" h="87">
                    <a:moveTo>
                      <a:pt x="116" y="35"/>
                    </a:moveTo>
                    <a:lnTo>
                      <a:pt x="107" y="60"/>
                    </a:lnTo>
                    <a:lnTo>
                      <a:pt x="86" y="87"/>
                    </a:lnTo>
                    <a:lnTo>
                      <a:pt x="77" y="87"/>
                    </a:lnTo>
                    <a:lnTo>
                      <a:pt x="77" y="71"/>
                    </a:lnTo>
                    <a:lnTo>
                      <a:pt x="77" y="52"/>
                    </a:lnTo>
                    <a:lnTo>
                      <a:pt x="77" y="35"/>
                    </a:lnTo>
                    <a:lnTo>
                      <a:pt x="77" y="27"/>
                    </a:lnTo>
                    <a:lnTo>
                      <a:pt x="59" y="35"/>
                    </a:lnTo>
                    <a:lnTo>
                      <a:pt x="50" y="44"/>
                    </a:lnTo>
                    <a:lnTo>
                      <a:pt x="29" y="52"/>
                    </a:lnTo>
                    <a:lnTo>
                      <a:pt x="0" y="60"/>
                    </a:lnTo>
                    <a:lnTo>
                      <a:pt x="0" y="44"/>
                    </a:lnTo>
                    <a:lnTo>
                      <a:pt x="0" y="27"/>
                    </a:lnTo>
                    <a:lnTo>
                      <a:pt x="38" y="9"/>
                    </a:lnTo>
                    <a:lnTo>
                      <a:pt x="77" y="0"/>
                    </a:lnTo>
                    <a:lnTo>
                      <a:pt x="86" y="0"/>
                    </a:lnTo>
                    <a:lnTo>
                      <a:pt x="107" y="9"/>
                    </a:lnTo>
                    <a:lnTo>
                      <a:pt x="116" y="35"/>
                    </a:lnTo>
                  </a:path>
                </a:pathLst>
              </a:custGeom>
              <a:noFill/>
              <a:ln w="317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63" name="Freeform 270"/>
              <p:cNvSpPr>
                <a:spLocks/>
              </p:cNvSpPr>
              <p:nvPr/>
            </p:nvSpPr>
            <p:spPr bwMode="auto">
              <a:xfrm>
                <a:off x="459" y="285"/>
                <a:ext cx="14" cy="6"/>
              </a:xfrm>
              <a:custGeom>
                <a:avLst/>
                <a:gdLst>
                  <a:gd name="T0" fmla="*/ 4 w 48"/>
                  <a:gd name="T1" fmla="*/ 1 h 35"/>
                  <a:gd name="T2" fmla="*/ 4 w 48"/>
                  <a:gd name="T3" fmla="*/ 1 h 35"/>
                  <a:gd name="T4" fmla="*/ 3 w 48"/>
                  <a:gd name="T5" fmla="*/ 1 h 35"/>
                  <a:gd name="T6" fmla="*/ 0 w 48"/>
                  <a:gd name="T7" fmla="*/ 1 h 35"/>
                  <a:gd name="T8" fmla="*/ 0 w 48"/>
                  <a:gd name="T9" fmla="*/ 1 h 35"/>
                  <a:gd name="T10" fmla="*/ 1 w 48"/>
                  <a:gd name="T11" fmla="*/ 0 h 35"/>
                  <a:gd name="T12" fmla="*/ 2 w 48"/>
                  <a:gd name="T13" fmla="*/ 0 h 35"/>
                  <a:gd name="T14" fmla="*/ 4 w 48"/>
                  <a:gd name="T15" fmla="*/ 1 h 3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35">
                    <a:moveTo>
                      <a:pt x="48" y="18"/>
                    </a:moveTo>
                    <a:lnTo>
                      <a:pt x="48" y="35"/>
                    </a:lnTo>
                    <a:lnTo>
                      <a:pt x="39" y="35"/>
                    </a:lnTo>
                    <a:lnTo>
                      <a:pt x="0" y="35"/>
                    </a:lnTo>
                    <a:lnTo>
                      <a:pt x="0" y="18"/>
                    </a:lnTo>
                    <a:lnTo>
                      <a:pt x="9" y="0"/>
                    </a:lnTo>
                    <a:lnTo>
                      <a:pt x="29" y="0"/>
                    </a:lnTo>
                    <a:lnTo>
                      <a:pt x="48" y="1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64" name="Freeform 271"/>
              <p:cNvSpPr>
                <a:spLocks/>
              </p:cNvSpPr>
              <p:nvPr/>
            </p:nvSpPr>
            <p:spPr bwMode="auto">
              <a:xfrm>
                <a:off x="148" y="291"/>
                <a:ext cx="259" cy="313"/>
              </a:xfrm>
              <a:custGeom>
                <a:avLst/>
                <a:gdLst>
                  <a:gd name="T0" fmla="*/ 77 w 868"/>
                  <a:gd name="T1" fmla="*/ 1 h 1928"/>
                  <a:gd name="T2" fmla="*/ 70 w 868"/>
                  <a:gd name="T3" fmla="*/ 1 h 1928"/>
                  <a:gd name="T4" fmla="*/ 64 w 868"/>
                  <a:gd name="T5" fmla="*/ 2 h 1928"/>
                  <a:gd name="T6" fmla="*/ 57 w 868"/>
                  <a:gd name="T7" fmla="*/ 3 h 1928"/>
                  <a:gd name="T8" fmla="*/ 51 w 868"/>
                  <a:gd name="T9" fmla="*/ 4 h 1928"/>
                  <a:gd name="T10" fmla="*/ 44 w 868"/>
                  <a:gd name="T11" fmla="*/ 6 h 1928"/>
                  <a:gd name="T12" fmla="*/ 40 w 868"/>
                  <a:gd name="T13" fmla="*/ 7 h 1928"/>
                  <a:gd name="T14" fmla="*/ 36 w 868"/>
                  <a:gd name="T15" fmla="*/ 9 h 1928"/>
                  <a:gd name="T16" fmla="*/ 32 w 868"/>
                  <a:gd name="T17" fmla="*/ 11 h 1928"/>
                  <a:gd name="T18" fmla="*/ 29 w 868"/>
                  <a:gd name="T19" fmla="*/ 13 h 1928"/>
                  <a:gd name="T20" fmla="*/ 27 w 868"/>
                  <a:gd name="T21" fmla="*/ 16 h 1928"/>
                  <a:gd name="T22" fmla="*/ 25 w 868"/>
                  <a:gd name="T23" fmla="*/ 19 h 1928"/>
                  <a:gd name="T24" fmla="*/ 25 w 868"/>
                  <a:gd name="T25" fmla="*/ 26 h 1928"/>
                  <a:gd name="T26" fmla="*/ 2 w 868"/>
                  <a:gd name="T27" fmla="*/ 26 h 1928"/>
                  <a:gd name="T28" fmla="*/ 1 w 868"/>
                  <a:gd name="T29" fmla="*/ 26 h 1928"/>
                  <a:gd name="T30" fmla="*/ 1 w 868"/>
                  <a:gd name="T31" fmla="*/ 49 h 1928"/>
                  <a:gd name="T32" fmla="*/ 1 w 868"/>
                  <a:gd name="T33" fmla="*/ 51 h 1928"/>
                  <a:gd name="T34" fmla="*/ 0 w 868"/>
                  <a:gd name="T35" fmla="*/ 51 h 1928"/>
                  <a:gd name="T36" fmla="*/ 0 w 868"/>
                  <a:gd name="T37" fmla="*/ 46 h 1928"/>
                  <a:gd name="T38" fmla="*/ 0 w 868"/>
                  <a:gd name="T39" fmla="*/ 25 h 1928"/>
                  <a:gd name="T40" fmla="*/ 10 w 868"/>
                  <a:gd name="T41" fmla="*/ 25 h 1928"/>
                  <a:gd name="T42" fmla="*/ 21 w 868"/>
                  <a:gd name="T43" fmla="*/ 25 h 1928"/>
                  <a:gd name="T44" fmla="*/ 21 w 868"/>
                  <a:gd name="T45" fmla="*/ 25 h 1928"/>
                  <a:gd name="T46" fmla="*/ 21 w 868"/>
                  <a:gd name="T47" fmla="*/ 20 h 1928"/>
                  <a:gd name="T48" fmla="*/ 23 w 868"/>
                  <a:gd name="T49" fmla="*/ 16 h 1928"/>
                  <a:gd name="T50" fmla="*/ 25 w 868"/>
                  <a:gd name="T51" fmla="*/ 14 h 1928"/>
                  <a:gd name="T52" fmla="*/ 27 w 868"/>
                  <a:gd name="T53" fmla="*/ 12 h 1928"/>
                  <a:gd name="T54" fmla="*/ 30 w 868"/>
                  <a:gd name="T55" fmla="*/ 10 h 1928"/>
                  <a:gd name="T56" fmla="*/ 34 w 868"/>
                  <a:gd name="T57" fmla="*/ 8 h 1928"/>
                  <a:gd name="T58" fmla="*/ 43 w 868"/>
                  <a:gd name="T59" fmla="*/ 5 h 1928"/>
                  <a:gd name="T60" fmla="*/ 52 w 868"/>
                  <a:gd name="T61" fmla="*/ 3 h 1928"/>
                  <a:gd name="T62" fmla="*/ 58 w 868"/>
                  <a:gd name="T63" fmla="*/ 2 h 1928"/>
                  <a:gd name="T64" fmla="*/ 64 w 868"/>
                  <a:gd name="T65" fmla="*/ 1 h 1928"/>
                  <a:gd name="T66" fmla="*/ 70 w 868"/>
                  <a:gd name="T67" fmla="*/ 0 h 1928"/>
                  <a:gd name="T68" fmla="*/ 76 w 868"/>
                  <a:gd name="T69" fmla="*/ 0 h 1928"/>
                  <a:gd name="T70" fmla="*/ 77 w 868"/>
                  <a:gd name="T71" fmla="*/ 1 h 192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68" h="1928">
                    <a:moveTo>
                      <a:pt x="868" y="27"/>
                    </a:moveTo>
                    <a:lnTo>
                      <a:pt x="791" y="52"/>
                    </a:lnTo>
                    <a:lnTo>
                      <a:pt x="713" y="78"/>
                    </a:lnTo>
                    <a:lnTo>
                      <a:pt x="637" y="122"/>
                    </a:lnTo>
                    <a:lnTo>
                      <a:pt x="569" y="165"/>
                    </a:lnTo>
                    <a:lnTo>
                      <a:pt x="500" y="219"/>
                    </a:lnTo>
                    <a:lnTo>
                      <a:pt x="452" y="279"/>
                    </a:lnTo>
                    <a:lnTo>
                      <a:pt x="404" y="340"/>
                    </a:lnTo>
                    <a:lnTo>
                      <a:pt x="356" y="411"/>
                    </a:lnTo>
                    <a:lnTo>
                      <a:pt x="327" y="479"/>
                    </a:lnTo>
                    <a:lnTo>
                      <a:pt x="299" y="603"/>
                    </a:lnTo>
                    <a:lnTo>
                      <a:pt x="279" y="733"/>
                    </a:lnTo>
                    <a:lnTo>
                      <a:pt x="279" y="977"/>
                    </a:lnTo>
                    <a:lnTo>
                      <a:pt x="28" y="987"/>
                    </a:lnTo>
                    <a:lnTo>
                      <a:pt x="18" y="995"/>
                    </a:lnTo>
                    <a:lnTo>
                      <a:pt x="18" y="1841"/>
                    </a:lnTo>
                    <a:lnTo>
                      <a:pt x="18" y="1928"/>
                    </a:lnTo>
                    <a:lnTo>
                      <a:pt x="0" y="1920"/>
                    </a:lnTo>
                    <a:lnTo>
                      <a:pt x="0" y="1755"/>
                    </a:lnTo>
                    <a:lnTo>
                      <a:pt x="0" y="960"/>
                    </a:lnTo>
                    <a:lnTo>
                      <a:pt x="114" y="951"/>
                    </a:lnTo>
                    <a:lnTo>
                      <a:pt x="240" y="951"/>
                    </a:lnTo>
                    <a:lnTo>
                      <a:pt x="240" y="933"/>
                    </a:lnTo>
                    <a:lnTo>
                      <a:pt x="240" y="759"/>
                    </a:lnTo>
                    <a:lnTo>
                      <a:pt x="260" y="611"/>
                    </a:lnTo>
                    <a:lnTo>
                      <a:pt x="279" y="532"/>
                    </a:lnTo>
                    <a:lnTo>
                      <a:pt x="299" y="454"/>
                    </a:lnTo>
                    <a:lnTo>
                      <a:pt x="338" y="384"/>
                    </a:lnTo>
                    <a:lnTo>
                      <a:pt x="386" y="305"/>
                    </a:lnTo>
                    <a:lnTo>
                      <a:pt x="482" y="200"/>
                    </a:lnTo>
                    <a:lnTo>
                      <a:pt x="587" y="113"/>
                    </a:lnTo>
                    <a:lnTo>
                      <a:pt x="656" y="78"/>
                    </a:lnTo>
                    <a:lnTo>
                      <a:pt x="724" y="43"/>
                    </a:lnTo>
                    <a:lnTo>
                      <a:pt x="791" y="16"/>
                    </a:lnTo>
                    <a:lnTo>
                      <a:pt x="859" y="0"/>
                    </a:lnTo>
                    <a:lnTo>
                      <a:pt x="868" y="2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65" name="Freeform 272"/>
              <p:cNvSpPr>
                <a:spLocks/>
              </p:cNvSpPr>
              <p:nvPr/>
            </p:nvSpPr>
            <p:spPr bwMode="auto">
              <a:xfrm>
                <a:off x="166" y="295"/>
                <a:ext cx="325" cy="326"/>
              </a:xfrm>
              <a:custGeom>
                <a:avLst/>
                <a:gdLst>
                  <a:gd name="T0" fmla="*/ 97 w 1092"/>
                  <a:gd name="T1" fmla="*/ 2 h 2006"/>
                  <a:gd name="T2" fmla="*/ 87 w 1092"/>
                  <a:gd name="T3" fmla="*/ 2 h 2006"/>
                  <a:gd name="T4" fmla="*/ 79 w 1092"/>
                  <a:gd name="T5" fmla="*/ 2 h 2006"/>
                  <a:gd name="T6" fmla="*/ 69 w 1092"/>
                  <a:gd name="T7" fmla="*/ 3 h 2006"/>
                  <a:gd name="T8" fmla="*/ 62 w 1092"/>
                  <a:gd name="T9" fmla="*/ 4 h 2006"/>
                  <a:gd name="T10" fmla="*/ 54 w 1092"/>
                  <a:gd name="T11" fmla="*/ 6 h 2006"/>
                  <a:gd name="T12" fmla="*/ 47 w 1092"/>
                  <a:gd name="T13" fmla="*/ 7 h 2006"/>
                  <a:gd name="T14" fmla="*/ 41 w 1092"/>
                  <a:gd name="T15" fmla="*/ 9 h 2006"/>
                  <a:gd name="T16" fmla="*/ 37 w 1092"/>
                  <a:gd name="T17" fmla="*/ 11 h 2006"/>
                  <a:gd name="T18" fmla="*/ 33 w 1092"/>
                  <a:gd name="T19" fmla="*/ 13 h 2006"/>
                  <a:gd name="T20" fmla="*/ 32 w 1092"/>
                  <a:gd name="T21" fmla="*/ 15 h 2006"/>
                  <a:gd name="T22" fmla="*/ 31 w 1092"/>
                  <a:gd name="T23" fmla="*/ 19 h 2006"/>
                  <a:gd name="T24" fmla="*/ 30 w 1092"/>
                  <a:gd name="T25" fmla="*/ 27 h 2006"/>
                  <a:gd name="T26" fmla="*/ 7 w 1092"/>
                  <a:gd name="T27" fmla="*/ 28 h 2006"/>
                  <a:gd name="T28" fmla="*/ 6 w 1092"/>
                  <a:gd name="T29" fmla="*/ 28 h 2006"/>
                  <a:gd name="T30" fmla="*/ 6 w 1092"/>
                  <a:gd name="T31" fmla="*/ 41 h 2006"/>
                  <a:gd name="T32" fmla="*/ 5 w 1092"/>
                  <a:gd name="T33" fmla="*/ 52 h 2006"/>
                  <a:gd name="T34" fmla="*/ 4 w 1092"/>
                  <a:gd name="T35" fmla="*/ 53 h 2006"/>
                  <a:gd name="T36" fmla="*/ 4 w 1092"/>
                  <a:gd name="T37" fmla="*/ 53 h 2006"/>
                  <a:gd name="T38" fmla="*/ 3 w 1092"/>
                  <a:gd name="T39" fmla="*/ 53 h 2006"/>
                  <a:gd name="T40" fmla="*/ 1 w 1092"/>
                  <a:gd name="T41" fmla="*/ 52 h 2006"/>
                  <a:gd name="T42" fmla="*/ 1 w 1092"/>
                  <a:gd name="T43" fmla="*/ 51 h 2006"/>
                  <a:gd name="T44" fmla="*/ 0 w 1092"/>
                  <a:gd name="T45" fmla="*/ 50 h 2006"/>
                  <a:gd name="T46" fmla="*/ 0 w 1092"/>
                  <a:gd name="T47" fmla="*/ 26 h 2006"/>
                  <a:gd name="T48" fmla="*/ 1 w 1092"/>
                  <a:gd name="T49" fmla="*/ 26 h 2006"/>
                  <a:gd name="T50" fmla="*/ 22 w 1092"/>
                  <a:gd name="T51" fmla="*/ 26 h 2006"/>
                  <a:gd name="T52" fmla="*/ 23 w 1092"/>
                  <a:gd name="T53" fmla="*/ 26 h 2006"/>
                  <a:gd name="T54" fmla="*/ 23 w 1092"/>
                  <a:gd name="T55" fmla="*/ 22 h 2006"/>
                  <a:gd name="T56" fmla="*/ 23 w 1092"/>
                  <a:gd name="T57" fmla="*/ 19 h 2006"/>
                  <a:gd name="T58" fmla="*/ 24 w 1092"/>
                  <a:gd name="T59" fmla="*/ 16 h 2006"/>
                  <a:gd name="T60" fmla="*/ 26 w 1092"/>
                  <a:gd name="T61" fmla="*/ 13 h 2006"/>
                  <a:gd name="T62" fmla="*/ 31 w 1092"/>
                  <a:gd name="T63" fmla="*/ 10 h 2006"/>
                  <a:gd name="T64" fmla="*/ 36 w 1092"/>
                  <a:gd name="T65" fmla="*/ 8 h 2006"/>
                  <a:gd name="T66" fmla="*/ 44 w 1092"/>
                  <a:gd name="T67" fmla="*/ 5 h 2006"/>
                  <a:gd name="T68" fmla="*/ 48 w 1092"/>
                  <a:gd name="T69" fmla="*/ 4 h 2006"/>
                  <a:gd name="T70" fmla="*/ 53 w 1092"/>
                  <a:gd name="T71" fmla="*/ 3 h 2006"/>
                  <a:gd name="T72" fmla="*/ 58 w 1092"/>
                  <a:gd name="T73" fmla="*/ 2 h 2006"/>
                  <a:gd name="T74" fmla="*/ 64 w 1092"/>
                  <a:gd name="T75" fmla="*/ 2 h 2006"/>
                  <a:gd name="T76" fmla="*/ 74 w 1092"/>
                  <a:gd name="T77" fmla="*/ 1 h 2006"/>
                  <a:gd name="T78" fmla="*/ 94 w 1092"/>
                  <a:gd name="T79" fmla="*/ 0 h 2006"/>
                  <a:gd name="T80" fmla="*/ 97 w 1092"/>
                  <a:gd name="T81" fmla="*/ 2 h 200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092" h="2006">
                    <a:moveTo>
                      <a:pt x="1092" y="60"/>
                    </a:moveTo>
                    <a:lnTo>
                      <a:pt x="985" y="78"/>
                    </a:lnTo>
                    <a:lnTo>
                      <a:pt x="889" y="95"/>
                    </a:lnTo>
                    <a:lnTo>
                      <a:pt x="782" y="121"/>
                    </a:lnTo>
                    <a:lnTo>
                      <a:pt x="695" y="156"/>
                    </a:lnTo>
                    <a:lnTo>
                      <a:pt x="608" y="208"/>
                    </a:lnTo>
                    <a:lnTo>
                      <a:pt x="530" y="260"/>
                    </a:lnTo>
                    <a:lnTo>
                      <a:pt x="464" y="340"/>
                    </a:lnTo>
                    <a:lnTo>
                      <a:pt x="416" y="427"/>
                    </a:lnTo>
                    <a:lnTo>
                      <a:pt x="377" y="487"/>
                    </a:lnTo>
                    <a:lnTo>
                      <a:pt x="357" y="566"/>
                    </a:lnTo>
                    <a:lnTo>
                      <a:pt x="347" y="722"/>
                    </a:lnTo>
                    <a:lnTo>
                      <a:pt x="338" y="1038"/>
                    </a:lnTo>
                    <a:lnTo>
                      <a:pt x="78" y="1046"/>
                    </a:lnTo>
                    <a:lnTo>
                      <a:pt x="68" y="1055"/>
                    </a:lnTo>
                    <a:lnTo>
                      <a:pt x="68" y="1536"/>
                    </a:lnTo>
                    <a:lnTo>
                      <a:pt x="57" y="1988"/>
                    </a:lnTo>
                    <a:lnTo>
                      <a:pt x="48" y="2006"/>
                    </a:lnTo>
                    <a:lnTo>
                      <a:pt x="39" y="2006"/>
                    </a:lnTo>
                    <a:lnTo>
                      <a:pt x="30" y="2006"/>
                    </a:lnTo>
                    <a:lnTo>
                      <a:pt x="9" y="1980"/>
                    </a:lnTo>
                    <a:lnTo>
                      <a:pt x="9" y="1945"/>
                    </a:lnTo>
                    <a:lnTo>
                      <a:pt x="0" y="1885"/>
                    </a:lnTo>
                    <a:lnTo>
                      <a:pt x="0" y="995"/>
                    </a:lnTo>
                    <a:lnTo>
                      <a:pt x="9" y="985"/>
                    </a:lnTo>
                    <a:lnTo>
                      <a:pt x="251" y="976"/>
                    </a:lnTo>
                    <a:lnTo>
                      <a:pt x="261" y="968"/>
                    </a:lnTo>
                    <a:lnTo>
                      <a:pt x="261" y="846"/>
                    </a:lnTo>
                    <a:lnTo>
                      <a:pt x="261" y="722"/>
                    </a:lnTo>
                    <a:lnTo>
                      <a:pt x="270" y="611"/>
                    </a:lnTo>
                    <a:lnTo>
                      <a:pt x="299" y="497"/>
                    </a:lnTo>
                    <a:lnTo>
                      <a:pt x="347" y="392"/>
                    </a:lnTo>
                    <a:lnTo>
                      <a:pt x="407" y="287"/>
                    </a:lnTo>
                    <a:lnTo>
                      <a:pt x="493" y="200"/>
                    </a:lnTo>
                    <a:lnTo>
                      <a:pt x="541" y="156"/>
                    </a:lnTo>
                    <a:lnTo>
                      <a:pt x="599" y="121"/>
                    </a:lnTo>
                    <a:lnTo>
                      <a:pt x="656" y="95"/>
                    </a:lnTo>
                    <a:lnTo>
                      <a:pt x="724" y="68"/>
                    </a:lnTo>
                    <a:lnTo>
                      <a:pt x="841" y="35"/>
                    </a:lnTo>
                    <a:lnTo>
                      <a:pt x="1062" y="0"/>
                    </a:lnTo>
                    <a:lnTo>
                      <a:pt x="1092" y="6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66" name="Freeform 273"/>
              <p:cNvSpPr>
                <a:spLocks/>
              </p:cNvSpPr>
              <p:nvPr/>
            </p:nvSpPr>
            <p:spPr bwMode="auto">
              <a:xfrm>
                <a:off x="537" y="298"/>
                <a:ext cx="20" cy="10"/>
              </a:xfrm>
              <a:custGeom>
                <a:avLst/>
                <a:gdLst>
                  <a:gd name="T0" fmla="*/ 6 w 69"/>
                  <a:gd name="T1" fmla="*/ 1 h 62"/>
                  <a:gd name="T2" fmla="*/ 6 w 69"/>
                  <a:gd name="T3" fmla="*/ 2 h 62"/>
                  <a:gd name="T4" fmla="*/ 4 w 69"/>
                  <a:gd name="T5" fmla="*/ 2 h 62"/>
                  <a:gd name="T6" fmla="*/ 3 w 69"/>
                  <a:gd name="T7" fmla="*/ 2 h 62"/>
                  <a:gd name="T8" fmla="*/ 3 w 69"/>
                  <a:gd name="T9" fmla="*/ 2 h 62"/>
                  <a:gd name="T10" fmla="*/ 0 w 69"/>
                  <a:gd name="T11" fmla="*/ 0 h 62"/>
                  <a:gd name="T12" fmla="*/ 3 w 69"/>
                  <a:gd name="T13" fmla="*/ 0 h 62"/>
                  <a:gd name="T14" fmla="*/ 6 w 69"/>
                  <a:gd name="T15" fmla="*/ 1 h 6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9" h="62">
                    <a:moveTo>
                      <a:pt x="69" y="35"/>
                    </a:moveTo>
                    <a:lnTo>
                      <a:pt x="69" y="62"/>
                    </a:lnTo>
                    <a:lnTo>
                      <a:pt x="48" y="62"/>
                    </a:lnTo>
                    <a:lnTo>
                      <a:pt x="39" y="62"/>
                    </a:lnTo>
                    <a:lnTo>
                      <a:pt x="30" y="62"/>
                    </a:lnTo>
                    <a:lnTo>
                      <a:pt x="0" y="0"/>
                    </a:lnTo>
                    <a:lnTo>
                      <a:pt x="30" y="19"/>
                    </a:lnTo>
                    <a:lnTo>
                      <a:pt x="69" y="3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67" name="Freeform 274"/>
              <p:cNvSpPr>
                <a:spLocks/>
              </p:cNvSpPr>
              <p:nvPr/>
            </p:nvSpPr>
            <p:spPr bwMode="auto">
              <a:xfrm>
                <a:off x="545" y="304"/>
                <a:ext cx="98" cy="49"/>
              </a:xfrm>
              <a:custGeom>
                <a:avLst/>
                <a:gdLst>
                  <a:gd name="T0" fmla="*/ 29 w 329"/>
                  <a:gd name="T1" fmla="*/ 1 h 306"/>
                  <a:gd name="T2" fmla="*/ 24 w 329"/>
                  <a:gd name="T3" fmla="*/ 2 h 306"/>
                  <a:gd name="T4" fmla="*/ 21 w 329"/>
                  <a:gd name="T5" fmla="*/ 2 h 306"/>
                  <a:gd name="T6" fmla="*/ 18 w 329"/>
                  <a:gd name="T7" fmla="*/ 2 h 306"/>
                  <a:gd name="T8" fmla="*/ 15 w 329"/>
                  <a:gd name="T9" fmla="*/ 1 h 306"/>
                  <a:gd name="T10" fmla="*/ 14 w 329"/>
                  <a:gd name="T11" fmla="*/ 1 h 306"/>
                  <a:gd name="T12" fmla="*/ 12 w 329"/>
                  <a:gd name="T13" fmla="*/ 2 h 306"/>
                  <a:gd name="T14" fmla="*/ 12 w 329"/>
                  <a:gd name="T15" fmla="*/ 2 h 306"/>
                  <a:gd name="T16" fmla="*/ 12 w 329"/>
                  <a:gd name="T17" fmla="*/ 2 h 306"/>
                  <a:gd name="T18" fmla="*/ 18 w 329"/>
                  <a:gd name="T19" fmla="*/ 3 h 306"/>
                  <a:gd name="T20" fmla="*/ 21 w 329"/>
                  <a:gd name="T21" fmla="*/ 3 h 306"/>
                  <a:gd name="T22" fmla="*/ 22 w 329"/>
                  <a:gd name="T23" fmla="*/ 4 h 306"/>
                  <a:gd name="T24" fmla="*/ 24 w 329"/>
                  <a:gd name="T25" fmla="*/ 6 h 306"/>
                  <a:gd name="T26" fmla="*/ 21 w 329"/>
                  <a:gd name="T27" fmla="*/ 6 h 306"/>
                  <a:gd name="T28" fmla="*/ 17 w 329"/>
                  <a:gd name="T29" fmla="*/ 6 h 306"/>
                  <a:gd name="T30" fmla="*/ 15 w 329"/>
                  <a:gd name="T31" fmla="*/ 6 h 306"/>
                  <a:gd name="T32" fmla="*/ 12 w 329"/>
                  <a:gd name="T33" fmla="*/ 5 h 306"/>
                  <a:gd name="T34" fmla="*/ 10 w 329"/>
                  <a:gd name="T35" fmla="*/ 4 h 306"/>
                  <a:gd name="T36" fmla="*/ 9 w 329"/>
                  <a:gd name="T37" fmla="*/ 4 h 306"/>
                  <a:gd name="T38" fmla="*/ 9 w 329"/>
                  <a:gd name="T39" fmla="*/ 3 h 306"/>
                  <a:gd name="T40" fmla="*/ 6 w 329"/>
                  <a:gd name="T41" fmla="*/ 3 h 306"/>
                  <a:gd name="T42" fmla="*/ 6 w 329"/>
                  <a:gd name="T43" fmla="*/ 3 h 306"/>
                  <a:gd name="T44" fmla="*/ 7 w 329"/>
                  <a:gd name="T45" fmla="*/ 4 h 306"/>
                  <a:gd name="T46" fmla="*/ 8 w 329"/>
                  <a:gd name="T47" fmla="*/ 6 h 306"/>
                  <a:gd name="T48" fmla="*/ 6 w 329"/>
                  <a:gd name="T49" fmla="*/ 7 h 306"/>
                  <a:gd name="T50" fmla="*/ 4 w 329"/>
                  <a:gd name="T51" fmla="*/ 8 h 306"/>
                  <a:gd name="T52" fmla="*/ 1 w 329"/>
                  <a:gd name="T53" fmla="*/ 7 h 306"/>
                  <a:gd name="T54" fmla="*/ 1 w 329"/>
                  <a:gd name="T55" fmla="*/ 7 h 306"/>
                  <a:gd name="T56" fmla="*/ 0 w 329"/>
                  <a:gd name="T57" fmla="*/ 6 h 306"/>
                  <a:gd name="T58" fmla="*/ 1 w 329"/>
                  <a:gd name="T59" fmla="*/ 3 h 306"/>
                  <a:gd name="T60" fmla="*/ 1 w 329"/>
                  <a:gd name="T61" fmla="*/ 2 h 306"/>
                  <a:gd name="T62" fmla="*/ 3 w 329"/>
                  <a:gd name="T63" fmla="*/ 2 h 306"/>
                  <a:gd name="T64" fmla="*/ 4 w 329"/>
                  <a:gd name="T65" fmla="*/ 2 h 306"/>
                  <a:gd name="T66" fmla="*/ 6 w 329"/>
                  <a:gd name="T67" fmla="*/ 2 h 306"/>
                  <a:gd name="T68" fmla="*/ 8 w 329"/>
                  <a:gd name="T69" fmla="*/ 1 h 306"/>
                  <a:gd name="T70" fmla="*/ 7 w 329"/>
                  <a:gd name="T71" fmla="*/ 1 h 306"/>
                  <a:gd name="T72" fmla="*/ 8 w 329"/>
                  <a:gd name="T73" fmla="*/ 0 h 306"/>
                  <a:gd name="T74" fmla="*/ 15 w 329"/>
                  <a:gd name="T75" fmla="*/ 0 h 306"/>
                  <a:gd name="T76" fmla="*/ 19 w 329"/>
                  <a:gd name="T77" fmla="*/ 0 h 306"/>
                  <a:gd name="T78" fmla="*/ 23 w 329"/>
                  <a:gd name="T79" fmla="*/ 0 h 306"/>
                  <a:gd name="T80" fmla="*/ 29 w 329"/>
                  <a:gd name="T81" fmla="*/ 1 h 30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29" h="306">
                    <a:moveTo>
                      <a:pt x="329" y="44"/>
                    </a:moveTo>
                    <a:lnTo>
                      <a:pt x="269" y="70"/>
                    </a:lnTo>
                    <a:lnTo>
                      <a:pt x="242" y="70"/>
                    </a:lnTo>
                    <a:lnTo>
                      <a:pt x="203" y="70"/>
                    </a:lnTo>
                    <a:lnTo>
                      <a:pt x="173" y="52"/>
                    </a:lnTo>
                    <a:lnTo>
                      <a:pt x="155" y="52"/>
                    </a:lnTo>
                    <a:lnTo>
                      <a:pt x="135" y="62"/>
                    </a:lnTo>
                    <a:lnTo>
                      <a:pt x="135" y="70"/>
                    </a:lnTo>
                    <a:lnTo>
                      <a:pt x="135" y="79"/>
                    </a:lnTo>
                    <a:lnTo>
                      <a:pt x="203" y="105"/>
                    </a:lnTo>
                    <a:lnTo>
                      <a:pt x="231" y="131"/>
                    </a:lnTo>
                    <a:lnTo>
                      <a:pt x="251" y="157"/>
                    </a:lnTo>
                    <a:lnTo>
                      <a:pt x="269" y="244"/>
                    </a:lnTo>
                    <a:lnTo>
                      <a:pt x="242" y="236"/>
                    </a:lnTo>
                    <a:lnTo>
                      <a:pt x="192" y="236"/>
                    </a:lnTo>
                    <a:lnTo>
                      <a:pt x="164" y="219"/>
                    </a:lnTo>
                    <a:lnTo>
                      <a:pt x="135" y="192"/>
                    </a:lnTo>
                    <a:lnTo>
                      <a:pt x="116" y="176"/>
                    </a:lnTo>
                    <a:lnTo>
                      <a:pt x="105" y="149"/>
                    </a:lnTo>
                    <a:lnTo>
                      <a:pt x="96" y="131"/>
                    </a:lnTo>
                    <a:lnTo>
                      <a:pt x="68" y="114"/>
                    </a:lnTo>
                    <a:lnTo>
                      <a:pt x="68" y="122"/>
                    </a:lnTo>
                    <a:lnTo>
                      <a:pt x="77" y="166"/>
                    </a:lnTo>
                    <a:lnTo>
                      <a:pt x="87" y="227"/>
                    </a:lnTo>
                    <a:lnTo>
                      <a:pt x="68" y="271"/>
                    </a:lnTo>
                    <a:lnTo>
                      <a:pt x="39" y="306"/>
                    </a:lnTo>
                    <a:lnTo>
                      <a:pt x="18" y="289"/>
                    </a:lnTo>
                    <a:lnTo>
                      <a:pt x="9" y="271"/>
                    </a:lnTo>
                    <a:lnTo>
                      <a:pt x="0" y="219"/>
                    </a:lnTo>
                    <a:lnTo>
                      <a:pt x="18" y="114"/>
                    </a:lnTo>
                    <a:lnTo>
                      <a:pt x="18" y="79"/>
                    </a:lnTo>
                    <a:lnTo>
                      <a:pt x="29" y="70"/>
                    </a:lnTo>
                    <a:lnTo>
                      <a:pt x="48" y="62"/>
                    </a:lnTo>
                    <a:lnTo>
                      <a:pt x="68" y="62"/>
                    </a:lnTo>
                    <a:lnTo>
                      <a:pt x="87" y="52"/>
                    </a:lnTo>
                    <a:lnTo>
                      <a:pt x="77" y="27"/>
                    </a:lnTo>
                    <a:lnTo>
                      <a:pt x="87" y="9"/>
                    </a:lnTo>
                    <a:lnTo>
                      <a:pt x="173" y="0"/>
                    </a:lnTo>
                    <a:lnTo>
                      <a:pt x="212" y="0"/>
                    </a:lnTo>
                    <a:lnTo>
                      <a:pt x="260" y="0"/>
                    </a:lnTo>
                    <a:lnTo>
                      <a:pt x="329" y="4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68" name="Freeform 275"/>
              <p:cNvSpPr>
                <a:spLocks/>
              </p:cNvSpPr>
              <p:nvPr/>
            </p:nvSpPr>
            <p:spPr bwMode="auto">
              <a:xfrm>
                <a:off x="198" y="315"/>
                <a:ext cx="45" cy="20"/>
              </a:xfrm>
              <a:custGeom>
                <a:avLst/>
                <a:gdLst>
                  <a:gd name="T0" fmla="*/ 11 w 154"/>
                  <a:gd name="T1" fmla="*/ 1 h 122"/>
                  <a:gd name="T2" fmla="*/ 11 w 154"/>
                  <a:gd name="T3" fmla="*/ 2 h 122"/>
                  <a:gd name="T4" fmla="*/ 13 w 154"/>
                  <a:gd name="T5" fmla="*/ 3 h 122"/>
                  <a:gd name="T6" fmla="*/ 11 w 154"/>
                  <a:gd name="T7" fmla="*/ 3 h 122"/>
                  <a:gd name="T8" fmla="*/ 8 w 154"/>
                  <a:gd name="T9" fmla="*/ 3 h 122"/>
                  <a:gd name="T10" fmla="*/ 5 w 154"/>
                  <a:gd name="T11" fmla="*/ 2 h 122"/>
                  <a:gd name="T12" fmla="*/ 0 w 154"/>
                  <a:gd name="T13" fmla="*/ 0 h 122"/>
                  <a:gd name="T14" fmla="*/ 5 w 154"/>
                  <a:gd name="T15" fmla="*/ 1 h 122"/>
                  <a:gd name="T16" fmla="*/ 11 w 154"/>
                  <a:gd name="T17" fmla="*/ 1 h 1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4" h="122">
                    <a:moveTo>
                      <a:pt x="124" y="44"/>
                    </a:moveTo>
                    <a:lnTo>
                      <a:pt x="135" y="79"/>
                    </a:lnTo>
                    <a:lnTo>
                      <a:pt x="154" y="122"/>
                    </a:lnTo>
                    <a:lnTo>
                      <a:pt x="124" y="122"/>
                    </a:lnTo>
                    <a:lnTo>
                      <a:pt x="96" y="114"/>
                    </a:lnTo>
                    <a:lnTo>
                      <a:pt x="58" y="87"/>
                    </a:lnTo>
                    <a:lnTo>
                      <a:pt x="0" y="0"/>
                    </a:lnTo>
                    <a:lnTo>
                      <a:pt x="58" y="27"/>
                    </a:lnTo>
                    <a:lnTo>
                      <a:pt x="124" y="4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69" name="Freeform 276"/>
              <p:cNvSpPr>
                <a:spLocks/>
              </p:cNvSpPr>
              <p:nvPr/>
            </p:nvSpPr>
            <p:spPr bwMode="auto">
              <a:xfrm>
                <a:off x="414" y="334"/>
                <a:ext cx="26" cy="8"/>
              </a:xfrm>
              <a:custGeom>
                <a:avLst/>
                <a:gdLst>
                  <a:gd name="T0" fmla="*/ 8 w 87"/>
                  <a:gd name="T1" fmla="*/ 1 h 52"/>
                  <a:gd name="T2" fmla="*/ 6 w 87"/>
                  <a:gd name="T3" fmla="*/ 1 h 52"/>
                  <a:gd name="T4" fmla="*/ 3 w 87"/>
                  <a:gd name="T5" fmla="*/ 1 h 52"/>
                  <a:gd name="T6" fmla="*/ 0 w 87"/>
                  <a:gd name="T7" fmla="*/ 0 h 52"/>
                  <a:gd name="T8" fmla="*/ 2 w 87"/>
                  <a:gd name="T9" fmla="*/ 0 h 52"/>
                  <a:gd name="T10" fmla="*/ 5 w 87"/>
                  <a:gd name="T11" fmla="*/ 0 h 52"/>
                  <a:gd name="T12" fmla="*/ 8 w 87"/>
                  <a:gd name="T13" fmla="*/ 1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7" h="52">
                    <a:moveTo>
                      <a:pt x="87" y="43"/>
                    </a:moveTo>
                    <a:lnTo>
                      <a:pt x="67" y="52"/>
                    </a:lnTo>
                    <a:lnTo>
                      <a:pt x="37" y="52"/>
                    </a:lnTo>
                    <a:lnTo>
                      <a:pt x="0" y="8"/>
                    </a:lnTo>
                    <a:lnTo>
                      <a:pt x="28" y="0"/>
                    </a:lnTo>
                    <a:lnTo>
                      <a:pt x="58" y="0"/>
                    </a:lnTo>
                    <a:lnTo>
                      <a:pt x="87" y="4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70" name="Freeform 277"/>
              <p:cNvSpPr>
                <a:spLocks/>
              </p:cNvSpPr>
              <p:nvPr/>
            </p:nvSpPr>
            <p:spPr bwMode="auto">
              <a:xfrm>
                <a:off x="231" y="474"/>
                <a:ext cx="15" cy="8"/>
              </a:xfrm>
              <a:custGeom>
                <a:avLst/>
                <a:gdLst>
                  <a:gd name="T0" fmla="*/ 5 w 48"/>
                  <a:gd name="T1" fmla="*/ 0 h 54"/>
                  <a:gd name="T2" fmla="*/ 5 w 48"/>
                  <a:gd name="T3" fmla="*/ 1 h 54"/>
                  <a:gd name="T4" fmla="*/ 2 w 48"/>
                  <a:gd name="T5" fmla="*/ 1 h 54"/>
                  <a:gd name="T6" fmla="*/ 1 w 48"/>
                  <a:gd name="T7" fmla="*/ 1 h 54"/>
                  <a:gd name="T8" fmla="*/ 0 w 48"/>
                  <a:gd name="T9" fmla="*/ 1 h 54"/>
                  <a:gd name="T10" fmla="*/ 1 w 48"/>
                  <a:gd name="T11" fmla="*/ 0 h 54"/>
                  <a:gd name="T12" fmla="*/ 2 w 48"/>
                  <a:gd name="T13" fmla="*/ 0 h 54"/>
                  <a:gd name="T14" fmla="*/ 4 w 48"/>
                  <a:gd name="T15" fmla="*/ 0 h 54"/>
                  <a:gd name="T16" fmla="*/ 5 w 48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8" h="54">
                    <a:moveTo>
                      <a:pt x="48" y="18"/>
                    </a:moveTo>
                    <a:lnTo>
                      <a:pt x="48" y="44"/>
                    </a:lnTo>
                    <a:lnTo>
                      <a:pt x="20" y="54"/>
                    </a:lnTo>
                    <a:lnTo>
                      <a:pt x="9" y="54"/>
                    </a:lnTo>
                    <a:lnTo>
                      <a:pt x="0" y="35"/>
                    </a:lnTo>
                    <a:lnTo>
                      <a:pt x="9" y="18"/>
                    </a:lnTo>
                    <a:lnTo>
                      <a:pt x="20" y="0"/>
                    </a:lnTo>
                    <a:lnTo>
                      <a:pt x="39" y="8"/>
                    </a:lnTo>
                    <a:lnTo>
                      <a:pt x="48" y="1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71" name="Freeform 278"/>
              <p:cNvSpPr>
                <a:spLocks/>
              </p:cNvSpPr>
              <p:nvPr/>
            </p:nvSpPr>
            <p:spPr bwMode="auto">
              <a:xfrm>
                <a:off x="206" y="489"/>
                <a:ext cx="61" cy="17"/>
              </a:xfrm>
              <a:custGeom>
                <a:avLst/>
                <a:gdLst>
                  <a:gd name="T0" fmla="*/ 18 w 203"/>
                  <a:gd name="T1" fmla="*/ 3 h 103"/>
                  <a:gd name="T2" fmla="*/ 16 w 203"/>
                  <a:gd name="T3" fmla="*/ 2 h 103"/>
                  <a:gd name="T4" fmla="*/ 13 w 203"/>
                  <a:gd name="T5" fmla="*/ 2 h 103"/>
                  <a:gd name="T6" fmla="*/ 9 w 203"/>
                  <a:gd name="T7" fmla="*/ 1 h 103"/>
                  <a:gd name="T8" fmla="*/ 6 w 203"/>
                  <a:gd name="T9" fmla="*/ 2 h 103"/>
                  <a:gd name="T10" fmla="*/ 4 w 203"/>
                  <a:gd name="T11" fmla="*/ 3 h 103"/>
                  <a:gd name="T12" fmla="*/ 2 w 203"/>
                  <a:gd name="T13" fmla="*/ 3 h 103"/>
                  <a:gd name="T14" fmla="*/ 0 w 203"/>
                  <a:gd name="T15" fmla="*/ 3 h 103"/>
                  <a:gd name="T16" fmla="*/ 3 w 203"/>
                  <a:gd name="T17" fmla="*/ 2 h 103"/>
                  <a:gd name="T18" fmla="*/ 4 w 203"/>
                  <a:gd name="T19" fmla="*/ 1 h 103"/>
                  <a:gd name="T20" fmla="*/ 7 w 203"/>
                  <a:gd name="T21" fmla="*/ 0 h 103"/>
                  <a:gd name="T22" fmla="*/ 9 w 203"/>
                  <a:gd name="T23" fmla="*/ 0 h 103"/>
                  <a:gd name="T24" fmla="*/ 11 w 203"/>
                  <a:gd name="T25" fmla="*/ 0 h 103"/>
                  <a:gd name="T26" fmla="*/ 16 w 203"/>
                  <a:gd name="T27" fmla="*/ 1 h 103"/>
                  <a:gd name="T28" fmla="*/ 18 w 203"/>
                  <a:gd name="T29" fmla="*/ 3 h 10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03" h="103">
                    <a:moveTo>
                      <a:pt x="203" y="95"/>
                    </a:moveTo>
                    <a:lnTo>
                      <a:pt x="174" y="87"/>
                    </a:lnTo>
                    <a:lnTo>
                      <a:pt x="146" y="78"/>
                    </a:lnTo>
                    <a:lnTo>
                      <a:pt x="96" y="43"/>
                    </a:lnTo>
                    <a:lnTo>
                      <a:pt x="68" y="78"/>
                    </a:lnTo>
                    <a:lnTo>
                      <a:pt x="48" y="95"/>
                    </a:lnTo>
                    <a:lnTo>
                      <a:pt x="20" y="103"/>
                    </a:lnTo>
                    <a:lnTo>
                      <a:pt x="0" y="103"/>
                    </a:lnTo>
                    <a:lnTo>
                      <a:pt x="30" y="70"/>
                    </a:lnTo>
                    <a:lnTo>
                      <a:pt x="48" y="35"/>
                    </a:lnTo>
                    <a:lnTo>
                      <a:pt x="78" y="0"/>
                    </a:lnTo>
                    <a:lnTo>
                      <a:pt x="96" y="0"/>
                    </a:lnTo>
                    <a:lnTo>
                      <a:pt x="126" y="0"/>
                    </a:lnTo>
                    <a:lnTo>
                      <a:pt x="174" y="43"/>
                    </a:lnTo>
                    <a:lnTo>
                      <a:pt x="203" y="9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72" name="Freeform 279"/>
              <p:cNvSpPr>
                <a:spLocks/>
              </p:cNvSpPr>
              <p:nvPr/>
            </p:nvSpPr>
            <p:spPr bwMode="auto">
              <a:xfrm>
                <a:off x="229" y="505"/>
                <a:ext cx="17" cy="11"/>
              </a:xfrm>
              <a:custGeom>
                <a:avLst/>
                <a:gdLst>
                  <a:gd name="T0" fmla="*/ 5 w 57"/>
                  <a:gd name="T1" fmla="*/ 1 h 70"/>
                  <a:gd name="T2" fmla="*/ 4 w 57"/>
                  <a:gd name="T3" fmla="*/ 1 h 70"/>
                  <a:gd name="T4" fmla="*/ 3 w 57"/>
                  <a:gd name="T5" fmla="*/ 2 h 70"/>
                  <a:gd name="T6" fmla="*/ 1 w 57"/>
                  <a:gd name="T7" fmla="*/ 1 h 70"/>
                  <a:gd name="T8" fmla="*/ 0 w 57"/>
                  <a:gd name="T9" fmla="*/ 1 h 70"/>
                  <a:gd name="T10" fmla="*/ 0 w 57"/>
                  <a:gd name="T11" fmla="*/ 1 h 70"/>
                  <a:gd name="T12" fmla="*/ 1 w 57"/>
                  <a:gd name="T13" fmla="*/ 0 h 70"/>
                  <a:gd name="T14" fmla="*/ 3 w 57"/>
                  <a:gd name="T15" fmla="*/ 0 h 70"/>
                  <a:gd name="T16" fmla="*/ 4 w 57"/>
                  <a:gd name="T17" fmla="*/ 0 h 70"/>
                  <a:gd name="T18" fmla="*/ 5 w 57"/>
                  <a:gd name="T19" fmla="*/ 0 h 70"/>
                  <a:gd name="T20" fmla="*/ 5 w 57"/>
                  <a:gd name="T21" fmla="*/ 1 h 7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" h="70">
                    <a:moveTo>
                      <a:pt x="57" y="27"/>
                    </a:moveTo>
                    <a:lnTo>
                      <a:pt x="48" y="54"/>
                    </a:lnTo>
                    <a:lnTo>
                      <a:pt x="29" y="70"/>
                    </a:lnTo>
                    <a:lnTo>
                      <a:pt x="9" y="54"/>
                    </a:lnTo>
                    <a:lnTo>
                      <a:pt x="0" y="35"/>
                    </a:lnTo>
                    <a:lnTo>
                      <a:pt x="0" y="27"/>
                    </a:lnTo>
                    <a:lnTo>
                      <a:pt x="9" y="8"/>
                    </a:lnTo>
                    <a:lnTo>
                      <a:pt x="29" y="0"/>
                    </a:lnTo>
                    <a:lnTo>
                      <a:pt x="48" y="8"/>
                    </a:lnTo>
                    <a:lnTo>
                      <a:pt x="57" y="19"/>
                    </a:lnTo>
                    <a:lnTo>
                      <a:pt x="57" y="2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73" name="Freeform 280"/>
              <p:cNvSpPr>
                <a:spLocks/>
              </p:cNvSpPr>
              <p:nvPr/>
            </p:nvSpPr>
            <p:spPr bwMode="auto">
              <a:xfrm>
                <a:off x="249" y="512"/>
                <a:ext cx="11" cy="8"/>
              </a:xfrm>
              <a:custGeom>
                <a:avLst/>
                <a:gdLst>
                  <a:gd name="T0" fmla="*/ 3 w 39"/>
                  <a:gd name="T1" fmla="*/ 0 h 53"/>
                  <a:gd name="T2" fmla="*/ 2 w 39"/>
                  <a:gd name="T3" fmla="*/ 1 h 53"/>
                  <a:gd name="T4" fmla="*/ 1 w 39"/>
                  <a:gd name="T5" fmla="*/ 1 h 53"/>
                  <a:gd name="T6" fmla="*/ 0 w 39"/>
                  <a:gd name="T7" fmla="*/ 1 h 53"/>
                  <a:gd name="T8" fmla="*/ 0 w 39"/>
                  <a:gd name="T9" fmla="*/ 1 h 53"/>
                  <a:gd name="T10" fmla="*/ 0 w 39"/>
                  <a:gd name="T11" fmla="*/ 1 h 53"/>
                  <a:gd name="T12" fmla="*/ 1 w 39"/>
                  <a:gd name="T13" fmla="*/ 0 h 53"/>
                  <a:gd name="T14" fmla="*/ 3 w 39"/>
                  <a:gd name="T15" fmla="*/ 0 h 5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9" h="53">
                    <a:moveTo>
                      <a:pt x="39" y="0"/>
                    </a:moveTo>
                    <a:lnTo>
                      <a:pt x="28" y="43"/>
                    </a:lnTo>
                    <a:lnTo>
                      <a:pt x="18" y="53"/>
                    </a:lnTo>
                    <a:lnTo>
                      <a:pt x="0" y="53"/>
                    </a:lnTo>
                    <a:lnTo>
                      <a:pt x="0" y="43"/>
                    </a:lnTo>
                    <a:lnTo>
                      <a:pt x="0" y="26"/>
                    </a:lnTo>
                    <a:lnTo>
                      <a:pt x="18" y="0"/>
                    </a:lnTo>
                    <a:lnTo>
                      <a:pt x="39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74" name="Freeform 281"/>
              <p:cNvSpPr>
                <a:spLocks/>
              </p:cNvSpPr>
              <p:nvPr/>
            </p:nvSpPr>
            <p:spPr bwMode="auto">
              <a:xfrm>
                <a:off x="215" y="513"/>
                <a:ext cx="14" cy="9"/>
              </a:xfrm>
              <a:custGeom>
                <a:avLst/>
                <a:gdLst>
                  <a:gd name="T0" fmla="*/ 4 w 48"/>
                  <a:gd name="T1" fmla="*/ 2 h 51"/>
                  <a:gd name="T2" fmla="*/ 2 w 48"/>
                  <a:gd name="T3" fmla="*/ 1 h 51"/>
                  <a:gd name="T4" fmla="*/ 1 w 48"/>
                  <a:gd name="T5" fmla="*/ 1 h 51"/>
                  <a:gd name="T6" fmla="*/ 0 w 48"/>
                  <a:gd name="T7" fmla="*/ 0 h 51"/>
                  <a:gd name="T8" fmla="*/ 1 w 48"/>
                  <a:gd name="T9" fmla="*/ 0 h 51"/>
                  <a:gd name="T10" fmla="*/ 3 w 48"/>
                  <a:gd name="T11" fmla="*/ 1 h 51"/>
                  <a:gd name="T12" fmla="*/ 4 w 48"/>
                  <a:gd name="T13" fmla="*/ 1 h 51"/>
                  <a:gd name="T14" fmla="*/ 4 w 48"/>
                  <a:gd name="T15" fmla="*/ 2 h 5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51">
                    <a:moveTo>
                      <a:pt x="48" y="51"/>
                    </a:moveTo>
                    <a:lnTo>
                      <a:pt x="29" y="43"/>
                    </a:lnTo>
                    <a:lnTo>
                      <a:pt x="18" y="33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38" y="25"/>
                    </a:lnTo>
                    <a:lnTo>
                      <a:pt x="48" y="43"/>
                    </a:lnTo>
                    <a:lnTo>
                      <a:pt x="48" y="51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75" name="Freeform 282"/>
              <p:cNvSpPr>
                <a:spLocks/>
              </p:cNvSpPr>
              <p:nvPr/>
            </p:nvSpPr>
            <p:spPr bwMode="auto">
              <a:xfrm>
                <a:off x="234" y="525"/>
                <a:ext cx="12" cy="7"/>
              </a:xfrm>
              <a:custGeom>
                <a:avLst/>
                <a:gdLst>
                  <a:gd name="T0" fmla="*/ 4 w 39"/>
                  <a:gd name="T1" fmla="*/ 0 h 45"/>
                  <a:gd name="T2" fmla="*/ 3 w 39"/>
                  <a:gd name="T3" fmla="*/ 1 h 45"/>
                  <a:gd name="T4" fmla="*/ 1 w 39"/>
                  <a:gd name="T5" fmla="*/ 1 h 45"/>
                  <a:gd name="T6" fmla="*/ 0 w 39"/>
                  <a:gd name="T7" fmla="*/ 1 h 45"/>
                  <a:gd name="T8" fmla="*/ 0 w 39"/>
                  <a:gd name="T9" fmla="*/ 0 h 45"/>
                  <a:gd name="T10" fmla="*/ 1 w 39"/>
                  <a:gd name="T11" fmla="*/ 0 h 45"/>
                  <a:gd name="T12" fmla="*/ 3 w 39"/>
                  <a:gd name="T13" fmla="*/ 0 h 45"/>
                  <a:gd name="T14" fmla="*/ 4 w 39"/>
                  <a:gd name="T15" fmla="*/ 0 h 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9" h="45">
                    <a:moveTo>
                      <a:pt x="39" y="18"/>
                    </a:moveTo>
                    <a:lnTo>
                      <a:pt x="30" y="35"/>
                    </a:lnTo>
                    <a:lnTo>
                      <a:pt x="11" y="45"/>
                    </a:lnTo>
                    <a:lnTo>
                      <a:pt x="0" y="27"/>
                    </a:lnTo>
                    <a:lnTo>
                      <a:pt x="0" y="10"/>
                    </a:lnTo>
                    <a:lnTo>
                      <a:pt x="11" y="0"/>
                    </a:lnTo>
                    <a:lnTo>
                      <a:pt x="30" y="10"/>
                    </a:lnTo>
                    <a:lnTo>
                      <a:pt x="39" y="1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76" name="Freeform 283"/>
              <p:cNvSpPr>
                <a:spLocks/>
              </p:cNvSpPr>
              <p:nvPr/>
            </p:nvSpPr>
            <p:spPr bwMode="auto">
              <a:xfrm>
                <a:off x="234" y="539"/>
                <a:ext cx="12" cy="5"/>
              </a:xfrm>
              <a:custGeom>
                <a:avLst/>
                <a:gdLst>
                  <a:gd name="T0" fmla="*/ 4 w 39"/>
                  <a:gd name="T1" fmla="*/ 0 h 35"/>
                  <a:gd name="T2" fmla="*/ 3 w 39"/>
                  <a:gd name="T3" fmla="*/ 1 h 35"/>
                  <a:gd name="T4" fmla="*/ 2 w 39"/>
                  <a:gd name="T5" fmla="*/ 1 h 35"/>
                  <a:gd name="T6" fmla="*/ 0 w 39"/>
                  <a:gd name="T7" fmla="*/ 1 h 35"/>
                  <a:gd name="T8" fmla="*/ 1 w 39"/>
                  <a:gd name="T9" fmla="*/ 0 h 35"/>
                  <a:gd name="T10" fmla="*/ 3 w 39"/>
                  <a:gd name="T11" fmla="*/ 0 h 35"/>
                  <a:gd name="T12" fmla="*/ 4 w 39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9" h="35">
                    <a:moveTo>
                      <a:pt x="39" y="16"/>
                    </a:moveTo>
                    <a:lnTo>
                      <a:pt x="30" y="25"/>
                    </a:lnTo>
                    <a:lnTo>
                      <a:pt x="20" y="35"/>
                    </a:lnTo>
                    <a:lnTo>
                      <a:pt x="0" y="25"/>
                    </a:lnTo>
                    <a:lnTo>
                      <a:pt x="11" y="0"/>
                    </a:lnTo>
                    <a:lnTo>
                      <a:pt x="30" y="0"/>
                    </a:lnTo>
                    <a:lnTo>
                      <a:pt x="39" y="1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77" name="Freeform 284"/>
              <p:cNvSpPr>
                <a:spLocks/>
              </p:cNvSpPr>
              <p:nvPr/>
            </p:nvSpPr>
            <p:spPr bwMode="auto">
              <a:xfrm>
                <a:off x="109" y="607"/>
                <a:ext cx="65" cy="31"/>
              </a:xfrm>
              <a:custGeom>
                <a:avLst/>
                <a:gdLst>
                  <a:gd name="T0" fmla="*/ 18 w 224"/>
                  <a:gd name="T1" fmla="*/ 4 h 192"/>
                  <a:gd name="T2" fmla="*/ 19 w 224"/>
                  <a:gd name="T3" fmla="*/ 5 h 192"/>
                  <a:gd name="T4" fmla="*/ 18 w 224"/>
                  <a:gd name="T5" fmla="*/ 5 h 192"/>
                  <a:gd name="T6" fmla="*/ 17 w 224"/>
                  <a:gd name="T7" fmla="*/ 5 h 192"/>
                  <a:gd name="T8" fmla="*/ 16 w 224"/>
                  <a:gd name="T9" fmla="*/ 5 h 192"/>
                  <a:gd name="T10" fmla="*/ 14 w 224"/>
                  <a:gd name="T11" fmla="*/ 3 h 192"/>
                  <a:gd name="T12" fmla="*/ 12 w 224"/>
                  <a:gd name="T13" fmla="*/ 2 h 192"/>
                  <a:gd name="T14" fmla="*/ 10 w 224"/>
                  <a:gd name="T15" fmla="*/ 1 h 192"/>
                  <a:gd name="T16" fmla="*/ 8 w 224"/>
                  <a:gd name="T17" fmla="*/ 1 h 192"/>
                  <a:gd name="T18" fmla="*/ 7 w 224"/>
                  <a:gd name="T19" fmla="*/ 2 h 192"/>
                  <a:gd name="T20" fmla="*/ 0 w 224"/>
                  <a:gd name="T21" fmla="*/ 5 h 192"/>
                  <a:gd name="T22" fmla="*/ 0 w 224"/>
                  <a:gd name="T23" fmla="*/ 5 h 192"/>
                  <a:gd name="T24" fmla="*/ 0 w 224"/>
                  <a:gd name="T25" fmla="*/ 4 h 192"/>
                  <a:gd name="T26" fmla="*/ 1 w 224"/>
                  <a:gd name="T27" fmla="*/ 4 h 192"/>
                  <a:gd name="T28" fmla="*/ 4 w 224"/>
                  <a:gd name="T29" fmla="*/ 2 h 192"/>
                  <a:gd name="T30" fmla="*/ 8 w 224"/>
                  <a:gd name="T31" fmla="*/ 0 h 192"/>
                  <a:gd name="T32" fmla="*/ 12 w 224"/>
                  <a:gd name="T33" fmla="*/ 1 h 192"/>
                  <a:gd name="T34" fmla="*/ 14 w 224"/>
                  <a:gd name="T35" fmla="*/ 2 h 192"/>
                  <a:gd name="T36" fmla="*/ 18 w 224"/>
                  <a:gd name="T37" fmla="*/ 4 h 19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24" h="192">
                    <a:moveTo>
                      <a:pt x="213" y="138"/>
                    </a:moveTo>
                    <a:lnTo>
                      <a:pt x="224" y="192"/>
                    </a:lnTo>
                    <a:lnTo>
                      <a:pt x="213" y="192"/>
                    </a:lnTo>
                    <a:lnTo>
                      <a:pt x="203" y="192"/>
                    </a:lnTo>
                    <a:lnTo>
                      <a:pt x="194" y="173"/>
                    </a:lnTo>
                    <a:lnTo>
                      <a:pt x="165" y="111"/>
                    </a:lnTo>
                    <a:lnTo>
                      <a:pt x="146" y="86"/>
                    </a:lnTo>
                    <a:lnTo>
                      <a:pt x="117" y="51"/>
                    </a:lnTo>
                    <a:lnTo>
                      <a:pt x="98" y="51"/>
                    </a:lnTo>
                    <a:lnTo>
                      <a:pt x="78" y="60"/>
                    </a:lnTo>
                    <a:lnTo>
                      <a:pt x="0" y="182"/>
                    </a:lnTo>
                    <a:lnTo>
                      <a:pt x="0" y="173"/>
                    </a:lnTo>
                    <a:lnTo>
                      <a:pt x="0" y="157"/>
                    </a:lnTo>
                    <a:lnTo>
                      <a:pt x="11" y="138"/>
                    </a:lnTo>
                    <a:lnTo>
                      <a:pt x="50" y="68"/>
                    </a:lnTo>
                    <a:lnTo>
                      <a:pt x="98" y="0"/>
                    </a:lnTo>
                    <a:lnTo>
                      <a:pt x="137" y="25"/>
                    </a:lnTo>
                    <a:lnTo>
                      <a:pt x="165" y="60"/>
                    </a:lnTo>
                    <a:lnTo>
                      <a:pt x="213" y="13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78" name="Freeform 285"/>
              <p:cNvSpPr>
                <a:spLocks/>
              </p:cNvSpPr>
              <p:nvPr/>
            </p:nvSpPr>
            <p:spPr bwMode="auto">
              <a:xfrm>
                <a:off x="120" y="622"/>
                <a:ext cx="37" cy="33"/>
              </a:xfrm>
              <a:custGeom>
                <a:avLst/>
                <a:gdLst>
                  <a:gd name="T0" fmla="*/ 10 w 126"/>
                  <a:gd name="T1" fmla="*/ 2 h 200"/>
                  <a:gd name="T2" fmla="*/ 11 w 126"/>
                  <a:gd name="T3" fmla="*/ 3 h 200"/>
                  <a:gd name="T4" fmla="*/ 11 w 126"/>
                  <a:gd name="T5" fmla="*/ 3 h 200"/>
                  <a:gd name="T6" fmla="*/ 9 w 126"/>
                  <a:gd name="T7" fmla="*/ 4 h 200"/>
                  <a:gd name="T8" fmla="*/ 7 w 126"/>
                  <a:gd name="T9" fmla="*/ 4 h 200"/>
                  <a:gd name="T10" fmla="*/ 7 w 126"/>
                  <a:gd name="T11" fmla="*/ 4 h 200"/>
                  <a:gd name="T12" fmla="*/ 7 w 126"/>
                  <a:gd name="T13" fmla="*/ 5 h 200"/>
                  <a:gd name="T14" fmla="*/ 5 w 126"/>
                  <a:gd name="T15" fmla="*/ 5 h 200"/>
                  <a:gd name="T16" fmla="*/ 4 w 126"/>
                  <a:gd name="T17" fmla="*/ 5 h 200"/>
                  <a:gd name="T18" fmla="*/ 4 w 126"/>
                  <a:gd name="T19" fmla="*/ 5 h 200"/>
                  <a:gd name="T20" fmla="*/ 4 w 126"/>
                  <a:gd name="T21" fmla="*/ 4 h 200"/>
                  <a:gd name="T22" fmla="*/ 0 w 126"/>
                  <a:gd name="T23" fmla="*/ 3 h 200"/>
                  <a:gd name="T24" fmla="*/ 3 w 126"/>
                  <a:gd name="T25" fmla="*/ 2 h 200"/>
                  <a:gd name="T26" fmla="*/ 5 w 126"/>
                  <a:gd name="T27" fmla="*/ 0 h 200"/>
                  <a:gd name="T28" fmla="*/ 7 w 126"/>
                  <a:gd name="T29" fmla="*/ 0 h 200"/>
                  <a:gd name="T30" fmla="*/ 9 w 126"/>
                  <a:gd name="T31" fmla="*/ 1 h 200"/>
                  <a:gd name="T32" fmla="*/ 10 w 126"/>
                  <a:gd name="T33" fmla="*/ 2 h 2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26" h="200">
                    <a:moveTo>
                      <a:pt x="116" y="62"/>
                    </a:moveTo>
                    <a:lnTo>
                      <a:pt x="126" y="97"/>
                    </a:lnTo>
                    <a:lnTo>
                      <a:pt x="126" y="130"/>
                    </a:lnTo>
                    <a:lnTo>
                      <a:pt x="98" y="140"/>
                    </a:lnTo>
                    <a:lnTo>
                      <a:pt x="78" y="157"/>
                    </a:lnTo>
                    <a:lnTo>
                      <a:pt x="78" y="165"/>
                    </a:lnTo>
                    <a:lnTo>
                      <a:pt x="78" y="192"/>
                    </a:lnTo>
                    <a:lnTo>
                      <a:pt x="59" y="200"/>
                    </a:lnTo>
                    <a:lnTo>
                      <a:pt x="50" y="200"/>
                    </a:lnTo>
                    <a:lnTo>
                      <a:pt x="50" y="183"/>
                    </a:lnTo>
                    <a:lnTo>
                      <a:pt x="50" y="157"/>
                    </a:lnTo>
                    <a:lnTo>
                      <a:pt x="0" y="130"/>
                    </a:lnTo>
                    <a:lnTo>
                      <a:pt x="30" y="62"/>
                    </a:lnTo>
                    <a:lnTo>
                      <a:pt x="59" y="0"/>
                    </a:lnTo>
                    <a:lnTo>
                      <a:pt x="78" y="8"/>
                    </a:lnTo>
                    <a:lnTo>
                      <a:pt x="98" y="26"/>
                    </a:lnTo>
                    <a:lnTo>
                      <a:pt x="116" y="6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79" name="Freeform 286"/>
              <p:cNvSpPr>
                <a:spLocks/>
              </p:cNvSpPr>
              <p:nvPr/>
            </p:nvSpPr>
            <p:spPr bwMode="auto">
              <a:xfrm>
                <a:off x="76" y="624"/>
                <a:ext cx="21" cy="11"/>
              </a:xfrm>
              <a:custGeom>
                <a:avLst/>
                <a:gdLst>
                  <a:gd name="T0" fmla="*/ 6 w 68"/>
                  <a:gd name="T1" fmla="*/ 1 h 70"/>
                  <a:gd name="T2" fmla="*/ 6 w 68"/>
                  <a:gd name="T3" fmla="*/ 1 h 70"/>
                  <a:gd name="T4" fmla="*/ 5 w 68"/>
                  <a:gd name="T5" fmla="*/ 2 h 70"/>
                  <a:gd name="T6" fmla="*/ 2 w 68"/>
                  <a:gd name="T7" fmla="*/ 2 h 70"/>
                  <a:gd name="T8" fmla="*/ 0 w 68"/>
                  <a:gd name="T9" fmla="*/ 1 h 70"/>
                  <a:gd name="T10" fmla="*/ 0 w 68"/>
                  <a:gd name="T11" fmla="*/ 1 h 70"/>
                  <a:gd name="T12" fmla="*/ 0 w 68"/>
                  <a:gd name="T13" fmla="*/ 0 h 70"/>
                  <a:gd name="T14" fmla="*/ 3 w 68"/>
                  <a:gd name="T15" fmla="*/ 0 h 70"/>
                  <a:gd name="T16" fmla="*/ 6 w 68"/>
                  <a:gd name="T17" fmla="*/ 0 h 70"/>
                  <a:gd name="T18" fmla="*/ 6 w 68"/>
                  <a:gd name="T19" fmla="*/ 1 h 7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8" h="70">
                    <a:moveTo>
                      <a:pt x="68" y="27"/>
                    </a:moveTo>
                    <a:lnTo>
                      <a:pt x="68" y="54"/>
                    </a:lnTo>
                    <a:lnTo>
                      <a:pt x="48" y="70"/>
                    </a:lnTo>
                    <a:lnTo>
                      <a:pt x="18" y="62"/>
                    </a:lnTo>
                    <a:lnTo>
                      <a:pt x="0" y="44"/>
                    </a:lnTo>
                    <a:lnTo>
                      <a:pt x="0" y="27"/>
                    </a:lnTo>
                    <a:lnTo>
                      <a:pt x="0" y="18"/>
                    </a:lnTo>
                    <a:lnTo>
                      <a:pt x="29" y="0"/>
                    </a:lnTo>
                    <a:lnTo>
                      <a:pt x="57" y="8"/>
                    </a:lnTo>
                    <a:lnTo>
                      <a:pt x="68" y="2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80" name="Freeform 287"/>
              <p:cNvSpPr>
                <a:spLocks/>
              </p:cNvSpPr>
              <p:nvPr/>
            </p:nvSpPr>
            <p:spPr bwMode="auto">
              <a:xfrm>
                <a:off x="186" y="625"/>
                <a:ext cx="14" cy="8"/>
              </a:xfrm>
              <a:custGeom>
                <a:avLst/>
                <a:gdLst>
                  <a:gd name="T0" fmla="*/ 4 w 49"/>
                  <a:gd name="T1" fmla="*/ 1 h 46"/>
                  <a:gd name="T2" fmla="*/ 3 w 49"/>
                  <a:gd name="T3" fmla="*/ 1 h 46"/>
                  <a:gd name="T4" fmla="*/ 2 w 49"/>
                  <a:gd name="T5" fmla="*/ 1 h 46"/>
                  <a:gd name="T6" fmla="*/ 1 w 49"/>
                  <a:gd name="T7" fmla="*/ 1 h 46"/>
                  <a:gd name="T8" fmla="*/ 0 w 49"/>
                  <a:gd name="T9" fmla="*/ 1 h 46"/>
                  <a:gd name="T10" fmla="*/ 0 w 49"/>
                  <a:gd name="T11" fmla="*/ 0 h 46"/>
                  <a:gd name="T12" fmla="*/ 1 w 49"/>
                  <a:gd name="T13" fmla="*/ 0 h 46"/>
                  <a:gd name="T14" fmla="*/ 3 w 49"/>
                  <a:gd name="T15" fmla="*/ 0 h 46"/>
                  <a:gd name="T16" fmla="*/ 4 w 49"/>
                  <a:gd name="T17" fmla="*/ 1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9" h="46">
                    <a:moveTo>
                      <a:pt x="49" y="19"/>
                    </a:moveTo>
                    <a:lnTo>
                      <a:pt x="39" y="36"/>
                    </a:lnTo>
                    <a:lnTo>
                      <a:pt x="28" y="46"/>
                    </a:lnTo>
                    <a:lnTo>
                      <a:pt x="10" y="46"/>
                    </a:lnTo>
                    <a:lnTo>
                      <a:pt x="0" y="27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39" y="0"/>
                    </a:lnTo>
                    <a:lnTo>
                      <a:pt x="49" y="19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81" name="Freeform 288"/>
              <p:cNvSpPr>
                <a:spLocks/>
              </p:cNvSpPr>
              <p:nvPr/>
            </p:nvSpPr>
            <p:spPr bwMode="auto">
              <a:xfrm>
                <a:off x="68" y="638"/>
                <a:ext cx="63" cy="76"/>
              </a:xfrm>
              <a:custGeom>
                <a:avLst/>
                <a:gdLst>
                  <a:gd name="T0" fmla="*/ 6 w 213"/>
                  <a:gd name="T1" fmla="*/ 2 h 470"/>
                  <a:gd name="T2" fmla="*/ 8 w 213"/>
                  <a:gd name="T3" fmla="*/ 2 h 470"/>
                  <a:gd name="T4" fmla="*/ 9 w 213"/>
                  <a:gd name="T5" fmla="*/ 1 h 470"/>
                  <a:gd name="T6" fmla="*/ 11 w 213"/>
                  <a:gd name="T7" fmla="*/ 1 h 470"/>
                  <a:gd name="T8" fmla="*/ 9 w 213"/>
                  <a:gd name="T9" fmla="*/ 2 h 470"/>
                  <a:gd name="T10" fmla="*/ 9 w 213"/>
                  <a:gd name="T11" fmla="*/ 4 h 470"/>
                  <a:gd name="T12" fmla="*/ 11 w 213"/>
                  <a:gd name="T13" fmla="*/ 4 h 470"/>
                  <a:gd name="T14" fmla="*/ 12 w 213"/>
                  <a:gd name="T15" fmla="*/ 3 h 470"/>
                  <a:gd name="T16" fmla="*/ 14 w 213"/>
                  <a:gd name="T17" fmla="*/ 2 h 470"/>
                  <a:gd name="T18" fmla="*/ 16 w 213"/>
                  <a:gd name="T19" fmla="*/ 2 h 470"/>
                  <a:gd name="T20" fmla="*/ 9 w 213"/>
                  <a:gd name="T21" fmla="*/ 6 h 470"/>
                  <a:gd name="T22" fmla="*/ 9 w 213"/>
                  <a:gd name="T23" fmla="*/ 7 h 470"/>
                  <a:gd name="T24" fmla="*/ 12 w 213"/>
                  <a:gd name="T25" fmla="*/ 6 h 470"/>
                  <a:gd name="T26" fmla="*/ 16 w 213"/>
                  <a:gd name="T27" fmla="*/ 4 h 470"/>
                  <a:gd name="T28" fmla="*/ 18 w 213"/>
                  <a:gd name="T29" fmla="*/ 4 h 470"/>
                  <a:gd name="T30" fmla="*/ 9 w 213"/>
                  <a:gd name="T31" fmla="*/ 8 h 470"/>
                  <a:gd name="T32" fmla="*/ 9 w 213"/>
                  <a:gd name="T33" fmla="*/ 11 h 470"/>
                  <a:gd name="T34" fmla="*/ 13 w 213"/>
                  <a:gd name="T35" fmla="*/ 8 h 470"/>
                  <a:gd name="T36" fmla="*/ 19 w 213"/>
                  <a:gd name="T37" fmla="*/ 6 h 470"/>
                  <a:gd name="T38" fmla="*/ 16 w 213"/>
                  <a:gd name="T39" fmla="*/ 7 h 470"/>
                  <a:gd name="T40" fmla="*/ 14 w 213"/>
                  <a:gd name="T41" fmla="*/ 9 h 470"/>
                  <a:gd name="T42" fmla="*/ 16 w 213"/>
                  <a:gd name="T43" fmla="*/ 10 h 470"/>
                  <a:gd name="T44" fmla="*/ 18 w 213"/>
                  <a:gd name="T45" fmla="*/ 11 h 470"/>
                  <a:gd name="T46" fmla="*/ 14 w 213"/>
                  <a:gd name="T47" fmla="*/ 11 h 470"/>
                  <a:gd name="T48" fmla="*/ 13 w 213"/>
                  <a:gd name="T49" fmla="*/ 12 h 470"/>
                  <a:gd name="T50" fmla="*/ 8 w 213"/>
                  <a:gd name="T51" fmla="*/ 12 h 470"/>
                  <a:gd name="T52" fmla="*/ 5 w 213"/>
                  <a:gd name="T53" fmla="*/ 11 h 470"/>
                  <a:gd name="T54" fmla="*/ 4 w 213"/>
                  <a:gd name="T55" fmla="*/ 9 h 470"/>
                  <a:gd name="T56" fmla="*/ 8 w 213"/>
                  <a:gd name="T57" fmla="*/ 4 h 470"/>
                  <a:gd name="T58" fmla="*/ 5 w 213"/>
                  <a:gd name="T59" fmla="*/ 2 h 470"/>
                  <a:gd name="T60" fmla="*/ 0 w 213"/>
                  <a:gd name="T61" fmla="*/ 0 h 470"/>
                  <a:gd name="T62" fmla="*/ 3 w 213"/>
                  <a:gd name="T63" fmla="*/ 0 h 470"/>
                  <a:gd name="T64" fmla="*/ 5 w 213"/>
                  <a:gd name="T65" fmla="*/ 1 h 47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13" h="470">
                    <a:moveTo>
                      <a:pt x="59" y="33"/>
                    </a:moveTo>
                    <a:lnTo>
                      <a:pt x="69" y="78"/>
                    </a:lnTo>
                    <a:lnTo>
                      <a:pt x="78" y="78"/>
                    </a:lnTo>
                    <a:lnTo>
                      <a:pt x="87" y="68"/>
                    </a:lnTo>
                    <a:lnTo>
                      <a:pt x="87" y="43"/>
                    </a:lnTo>
                    <a:lnTo>
                      <a:pt x="98" y="25"/>
                    </a:lnTo>
                    <a:lnTo>
                      <a:pt x="107" y="16"/>
                    </a:lnTo>
                    <a:lnTo>
                      <a:pt x="126" y="25"/>
                    </a:lnTo>
                    <a:lnTo>
                      <a:pt x="117" y="60"/>
                    </a:lnTo>
                    <a:lnTo>
                      <a:pt x="98" y="95"/>
                    </a:lnTo>
                    <a:lnTo>
                      <a:pt x="98" y="130"/>
                    </a:lnTo>
                    <a:lnTo>
                      <a:pt x="98" y="147"/>
                    </a:lnTo>
                    <a:lnTo>
                      <a:pt x="117" y="165"/>
                    </a:lnTo>
                    <a:lnTo>
                      <a:pt x="126" y="157"/>
                    </a:lnTo>
                    <a:lnTo>
                      <a:pt x="126" y="138"/>
                    </a:lnTo>
                    <a:lnTo>
                      <a:pt x="135" y="111"/>
                    </a:lnTo>
                    <a:lnTo>
                      <a:pt x="146" y="86"/>
                    </a:lnTo>
                    <a:lnTo>
                      <a:pt x="165" y="60"/>
                    </a:lnTo>
                    <a:lnTo>
                      <a:pt x="185" y="78"/>
                    </a:lnTo>
                    <a:lnTo>
                      <a:pt x="185" y="95"/>
                    </a:lnTo>
                    <a:lnTo>
                      <a:pt x="126" y="173"/>
                    </a:lnTo>
                    <a:lnTo>
                      <a:pt x="98" y="217"/>
                    </a:lnTo>
                    <a:lnTo>
                      <a:pt x="98" y="270"/>
                    </a:lnTo>
                    <a:lnTo>
                      <a:pt x="107" y="270"/>
                    </a:lnTo>
                    <a:lnTo>
                      <a:pt x="117" y="270"/>
                    </a:lnTo>
                    <a:lnTo>
                      <a:pt x="135" y="217"/>
                    </a:lnTo>
                    <a:lnTo>
                      <a:pt x="165" y="173"/>
                    </a:lnTo>
                    <a:lnTo>
                      <a:pt x="185" y="147"/>
                    </a:lnTo>
                    <a:lnTo>
                      <a:pt x="204" y="147"/>
                    </a:lnTo>
                    <a:lnTo>
                      <a:pt x="204" y="157"/>
                    </a:lnTo>
                    <a:lnTo>
                      <a:pt x="135" y="270"/>
                    </a:lnTo>
                    <a:lnTo>
                      <a:pt x="107" y="322"/>
                    </a:lnTo>
                    <a:lnTo>
                      <a:pt x="87" y="384"/>
                    </a:lnTo>
                    <a:lnTo>
                      <a:pt x="98" y="400"/>
                    </a:lnTo>
                    <a:lnTo>
                      <a:pt x="117" y="392"/>
                    </a:lnTo>
                    <a:lnTo>
                      <a:pt x="146" y="303"/>
                    </a:lnTo>
                    <a:lnTo>
                      <a:pt x="174" y="260"/>
                    </a:lnTo>
                    <a:lnTo>
                      <a:pt x="213" y="225"/>
                    </a:lnTo>
                    <a:lnTo>
                      <a:pt x="213" y="270"/>
                    </a:lnTo>
                    <a:lnTo>
                      <a:pt x="185" y="287"/>
                    </a:lnTo>
                    <a:lnTo>
                      <a:pt x="165" y="313"/>
                    </a:lnTo>
                    <a:lnTo>
                      <a:pt x="165" y="330"/>
                    </a:lnTo>
                    <a:lnTo>
                      <a:pt x="165" y="349"/>
                    </a:lnTo>
                    <a:lnTo>
                      <a:pt x="185" y="384"/>
                    </a:lnTo>
                    <a:lnTo>
                      <a:pt x="194" y="392"/>
                    </a:lnTo>
                    <a:lnTo>
                      <a:pt x="204" y="400"/>
                    </a:lnTo>
                    <a:lnTo>
                      <a:pt x="185" y="417"/>
                    </a:lnTo>
                    <a:lnTo>
                      <a:pt x="165" y="435"/>
                    </a:lnTo>
                    <a:lnTo>
                      <a:pt x="155" y="452"/>
                    </a:lnTo>
                    <a:lnTo>
                      <a:pt x="146" y="470"/>
                    </a:lnTo>
                    <a:lnTo>
                      <a:pt x="126" y="470"/>
                    </a:lnTo>
                    <a:lnTo>
                      <a:pt x="87" y="452"/>
                    </a:lnTo>
                    <a:lnTo>
                      <a:pt x="69" y="435"/>
                    </a:lnTo>
                    <a:lnTo>
                      <a:pt x="59" y="409"/>
                    </a:lnTo>
                    <a:lnTo>
                      <a:pt x="48" y="374"/>
                    </a:lnTo>
                    <a:lnTo>
                      <a:pt x="48" y="330"/>
                    </a:lnTo>
                    <a:lnTo>
                      <a:pt x="69" y="243"/>
                    </a:lnTo>
                    <a:lnTo>
                      <a:pt x="87" y="157"/>
                    </a:lnTo>
                    <a:lnTo>
                      <a:pt x="78" y="111"/>
                    </a:lnTo>
                    <a:lnTo>
                      <a:pt x="59" y="78"/>
                    </a:lnTo>
                    <a:lnTo>
                      <a:pt x="30" y="43"/>
                    </a:lnTo>
                    <a:lnTo>
                      <a:pt x="0" y="8"/>
                    </a:lnTo>
                    <a:lnTo>
                      <a:pt x="11" y="0"/>
                    </a:lnTo>
                    <a:lnTo>
                      <a:pt x="30" y="8"/>
                    </a:lnTo>
                    <a:lnTo>
                      <a:pt x="48" y="16"/>
                    </a:lnTo>
                    <a:lnTo>
                      <a:pt x="59" y="3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82" name="Freeform 289"/>
              <p:cNvSpPr>
                <a:spLocks/>
              </p:cNvSpPr>
              <p:nvPr/>
            </p:nvSpPr>
            <p:spPr bwMode="auto">
              <a:xfrm>
                <a:off x="137" y="768"/>
                <a:ext cx="61" cy="75"/>
              </a:xfrm>
              <a:custGeom>
                <a:avLst/>
                <a:gdLst>
                  <a:gd name="T0" fmla="*/ 18 w 203"/>
                  <a:gd name="T1" fmla="*/ 0 h 462"/>
                  <a:gd name="T2" fmla="*/ 16 w 203"/>
                  <a:gd name="T3" fmla="*/ 1 h 462"/>
                  <a:gd name="T4" fmla="*/ 14 w 203"/>
                  <a:gd name="T5" fmla="*/ 2 h 462"/>
                  <a:gd name="T6" fmla="*/ 12 w 203"/>
                  <a:gd name="T7" fmla="*/ 3 h 462"/>
                  <a:gd name="T8" fmla="*/ 12 w 203"/>
                  <a:gd name="T9" fmla="*/ 4 h 462"/>
                  <a:gd name="T10" fmla="*/ 16 w 203"/>
                  <a:gd name="T11" fmla="*/ 9 h 462"/>
                  <a:gd name="T12" fmla="*/ 16 w 203"/>
                  <a:gd name="T13" fmla="*/ 10 h 462"/>
                  <a:gd name="T14" fmla="*/ 14 w 203"/>
                  <a:gd name="T15" fmla="*/ 11 h 462"/>
                  <a:gd name="T16" fmla="*/ 12 w 203"/>
                  <a:gd name="T17" fmla="*/ 12 h 462"/>
                  <a:gd name="T18" fmla="*/ 11 w 203"/>
                  <a:gd name="T19" fmla="*/ 12 h 462"/>
                  <a:gd name="T20" fmla="*/ 6 w 203"/>
                  <a:gd name="T21" fmla="*/ 12 h 462"/>
                  <a:gd name="T22" fmla="*/ 0 w 203"/>
                  <a:gd name="T23" fmla="*/ 10 h 462"/>
                  <a:gd name="T24" fmla="*/ 1 w 203"/>
                  <a:gd name="T25" fmla="*/ 10 h 462"/>
                  <a:gd name="T26" fmla="*/ 4 w 203"/>
                  <a:gd name="T27" fmla="*/ 10 h 462"/>
                  <a:gd name="T28" fmla="*/ 5 w 203"/>
                  <a:gd name="T29" fmla="*/ 9 h 462"/>
                  <a:gd name="T30" fmla="*/ 6 w 203"/>
                  <a:gd name="T31" fmla="*/ 9 h 462"/>
                  <a:gd name="T32" fmla="*/ 5 w 203"/>
                  <a:gd name="T33" fmla="*/ 8 h 462"/>
                  <a:gd name="T34" fmla="*/ 4 w 203"/>
                  <a:gd name="T35" fmla="*/ 8 h 462"/>
                  <a:gd name="T36" fmla="*/ 2 w 203"/>
                  <a:gd name="T37" fmla="*/ 7 h 462"/>
                  <a:gd name="T38" fmla="*/ 2 w 203"/>
                  <a:gd name="T39" fmla="*/ 6 h 462"/>
                  <a:gd name="T40" fmla="*/ 4 w 203"/>
                  <a:gd name="T41" fmla="*/ 6 h 462"/>
                  <a:gd name="T42" fmla="*/ 5 w 203"/>
                  <a:gd name="T43" fmla="*/ 6 h 462"/>
                  <a:gd name="T44" fmla="*/ 7 w 203"/>
                  <a:gd name="T45" fmla="*/ 8 h 462"/>
                  <a:gd name="T46" fmla="*/ 10 w 203"/>
                  <a:gd name="T47" fmla="*/ 10 h 462"/>
                  <a:gd name="T48" fmla="*/ 11 w 203"/>
                  <a:gd name="T49" fmla="*/ 10 h 462"/>
                  <a:gd name="T50" fmla="*/ 12 w 203"/>
                  <a:gd name="T51" fmla="*/ 10 h 462"/>
                  <a:gd name="T52" fmla="*/ 12 w 203"/>
                  <a:gd name="T53" fmla="*/ 9 h 462"/>
                  <a:gd name="T54" fmla="*/ 11 w 203"/>
                  <a:gd name="T55" fmla="*/ 8 h 462"/>
                  <a:gd name="T56" fmla="*/ 8 w 203"/>
                  <a:gd name="T57" fmla="*/ 6 h 462"/>
                  <a:gd name="T58" fmla="*/ 5 w 203"/>
                  <a:gd name="T59" fmla="*/ 5 h 462"/>
                  <a:gd name="T60" fmla="*/ 2 w 203"/>
                  <a:gd name="T61" fmla="*/ 4 h 462"/>
                  <a:gd name="T62" fmla="*/ 2 w 203"/>
                  <a:gd name="T63" fmla="*/ 3 h 462"/>
                  <a:gd name="T64" fmla="*/ 4 w 203"/>
                  <a:gd name="T65" fmla="*/ 3 h 462"/>
                  <a:gd name="T66" fmla="*/ 5 w 203"/>
                  <a:gd name="T67" fmla="*/ 4 h 462"/>
                  <a:gd name="T68" fmla="*/ 7 w 203"/>
                  <a:gd name="T69" fmla="*/ 4 h 462"/>
                  <a:gd name="T70" fmla="*/ 10 w 203"/>
                  <a:gd name="T71" fmla="*/ 6 h 462"/>
                  <a:gd name="T72" fmla="*/ 11 w 203"/>
                  <a:gd name="T73" fmla="*/ 6 h 462"/>
                  <a:gd name="T74" fmla="*/ 11 w 203"/>
                  <a:gd name="T75" fmla="*/ 4 h 462"/>
                  <a:gd name="T76" fmla="*/ 10 w 203"/>
                  <a:gd name="T77" fmla="*/ 4 h 462"/>
                  <a:gd name="T78" fmla="*/ 5 w 203"/>
                  <a:gd name="T79" fmla="*/ 2 h 462"/>
                  <a:gd name="T80" fmla="*/ 5 w 203"/>
                  <a:gd name="T81" fmla="*/ 2 h 462"/>
                  <a:gd name="T82" fmla="*/ 6 w 203"/>
                  <a:gd name="T83" fmla="*/ 2 h 462"/>
                  <a:gd name="T84" fmla="*/ 8 w 203"/>
                  <a:gd name="T85" fmla="*/ 2 h 462"/>
                  <a:gd name="T86" fmla="*/ 9 w 203"/>
                  <a:gd name="T87" fmla="*/ 2 h 462"/>
                  <a:gd name="T88" fmla="*/ 10 w 203"/>
                  <a:gd name="T89" fmla="*/ 2 h 462"/>
                  <a:gd name="T90" fmla="*/ 11 w 203"/>
                  <a:gd name="T91" fmla="*/ 3 h 462"/>
                  <a:gd name="T92" fmla="*/ 11 w 203"/>
                  <a:gd name="T93" fmla="*/ 2 h 462"/>
                  <a:gd name="T94" fmla="*/ 11 w 203"/>
                  <a:gd name="T95" fmla="*/ 2 h 462"/>
                  <a:gd name="T96" fmla="*/ 10 w 203"/>
                  <a:gd name="T97" fmla="*/ 1 h 462"/>
                  <a:gd name="T98" fmla="*/ 11 w 203"/>
                  <a:gd name="T99" fmla="*/ 1 h 462"/>
                  <a:gd name="T100" fmla="*/ 11 w 203"/>
                  <a:gd name="T101" fmla="*/ 1 h 462"/>
                  <a:gd name="T102" fmla="*/ 15 w 203"/>
                  <a:gd name="T103" fmla="*/ 1 h 462"/>
                  <a:gd name="T104" fmla="*/ 16 w 203"/>
                  <a:gd name="T105" fmla="*/ 0 h 462"/>
                  <a:gd name="T106" fmla="*/ 17 w 203"/>
                  <a:gd name="T107" fmla="*/ 0 h 462"/>
                  <a:gd name="T108" fmla="*/ 18 w 203"/>
                  <a:gd name="T109" fmla="*/ 0 h 46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03" h="462">
                    <a:moveTo>
                      <a:pt x="203" y="8"/>
                    </a:moveTo>
                    <a:lnTo>
                      <a:pt x="174" y="35"/>
                    </a:lnTo>
                    <a:lnTo>
                      <a:pt x="153" y="78"/>
                    </a:lnTo>
                    <a:lnTo>
                      <a:pt x="135" y="113"/>
                    </a:lnTo>
                    <a:lnTo>
                      <a:pt x="135" y="157"/>
                    </a:lnTo>
                    <a:lnTo>
                      <a:pt x="174" y="341"/>
                    </a:lnTo>
                    <a:lnTo>
                      <a:pt x="174" y="376"/>
                    </a:lnTo>
                    <a:lnTo>
                      <a:pt x="153" y="401"/>
                    </a:lnTo>
                    <a:lnTo>
                      <a:pt x="135" y="436"/>
                    </a:lnTo>
                    <a:lnTo>
                      <a:pt x="115" y="454"/>
                    </a:lnTo>
                    <a:lnTo>
                      <a:pt x="67" y="462"/>
                    </a:lnTo>
                    <a:lnTo>
                      <a:pt x="0" y="392"/>
                    </a:lnTo>
                    <a:lnTo>
                      <a:pt x="9" y="384"/>
                    </a:lnTo>
                    <a:lnTo>
                      <a:pt x="39" y="376"/>
                    </a:lnTo>
                    <a:lnTo>
                      <a:pt x="57" y="341"/>
                    </a:lnTo>
                    <a:lnTo>
                      <a:pt x="67" y="331"/>
                    </a:lnTo>
                    <a:lnTo>
                      <a:pt x="57" y="314"/>
                    </a:lnTo>
                    <a:lnTo>
                      <a:pt x="39" y="287"/>
                    </a:lnTo>
                    <a:lnTo>
                      <a:pt x="19" y="270"/>
                    </a:lnTo>
                    <a:lnTo>
                      <a:pt x="19" y="209"/>
                    </a:lnTo>
                    <a:lnTo>
                      <a:pt x="39" y="217"/>
                    </a:lnTo>
                    <a:lnTo>
                      <a:pt x="57" y="244"/>
                    </a:lnTo>
                    <a:lnTo>
                      <a:pt x="78" y="287"/>
                    </a:lnTo>
                    <a:lnTo>
                      <a:pt x="105" y="392"/>
                    </a:lnTo>
                    <a:lnTo>
                      <a:pt x="126" y="392"/>
                    </a:lnTo>
                    <a:lnTo>
                      <a:pt x="135" y="376"/>
                    </a:lnTo>
                    <a:lnTo>
                      <a:pt x="135" y="349"/>
                    </a:lnTo>
                    <a:lnTo>
                      <a:pt x="126" y="314"/>
                    </a:lnTo>
                    <a:lnTo>
                      <a:pt x="87" y="217"/>
                    </a:lnTo>
                    <a:lnTo>
                      <a:pt x="57" y="184"/>
                    </a:lnTo>
                    <a:lnTo>
                      <a:pt x="19" y="149"/>
                    </a:lnTo>
                    <a:lnTo>
                      <a:pt x="19" y="130"/>
                    </a:lnTo>
                    <a:lnTo>
                      <a:pt x="39" y="122"/>
                    </a:lnTo>
                    <a:lnTo>
                      <a:pt x="57" y="139"/>
                    </a:lnTo>
                    <a:lnTo>
                      <a:pt x="78" y="157"/>
                    </a:lnTo>
                    <a:lnTo>
                      <a:pt x="105" y="209"/>
                    </a:lnTo>
                    <a:lnTo>
                      <a:pt x="115" y="209"/>
                    </a:lnTo>
                    <a:lnTo>
                      <a:pt x="115" y="165"/>
                    </a:lnTo>
                    <a:lnTo>
                      <a:pt x="105" y="139"/>
                    </a:lnTo>
                    <a:lnTo>
                      <a:pt x="57" y="78"/>
                    </a:lnTo>
                    <a:lnTo>
                      <a:pt x="57" y="70"/>
                    </a:lnTo>
                    <a:lnTo>
                      <a:pt x="67" y="60"/>
                    </a:lnTo>
                    <a:lnTo>
                      <a:pt x="87" y="70"/>
                    </a:lnTo>
                    <a:lnTo>
                      <a:pt x="96" y="87"/>
                    </a:lnTo>
                    <a:lnTo>
                      <a:pt x="105" y="95"/>
                    </a:lnTo>
                    <a:lnTo>
                      <a:pt x="126" y="103"/>
                    </a:lnTo>
                    <a:lnTo>
                      <a:pt x="126" y="87"/>
                    </a:lnTo>
                    <a:lnTo>
                      <a:pt x="115" y="60"/>
                    </a:lnTo>
                    <a:lnTo>
                      <a:pt x="105" y="35"/>
                    </a:lnTo>
                    <a:lnTo>
                      <a:pt x="115" y="25"/>
                    </a:lnTo>
                    <a:lnTo>
                      <a:pt x="126" y="25"/>
                    </a:lnTo>
                    <a:lnTo>
                      <a:pt x="164" y="35"/>
                    </a:lnTo>
                    <a:lnTo>
                      <a:pt x="174" y="8"/>
                    </a:lnTo>
                    <a:lnTo>
                      <a:pt x="192" y="0"/>
                    </a:lnTo>
                    <a:lnTo>
                      <a:pt x="203" y="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83" name="Freeform 290"/>
              <p:cNvSpPr>
                <a:spLocks/>
              </p:cNvSpPr>
              <p:nvPr/>
            </p:nvSpPr>
            <p:spPr bwMode="auto">
              <a:xfrm>
                <a:off x="117" y="710"/>
                <a:ext cx="31" cy="14"/>
              </a:xfrm>
              <a:custGeom>
                <a:avLst/>
                <a:gdLst>
                  <a:gd name="T0" fmla="*/ 9 w 107"/>
                  <a:gd name="T1" fmla="*/ 2 h 87"/>
                  <a:gd name="T2" fmla="*/ 0 w 107"/>
                  <a:gd name="T3" fmla="*/ 2 h 87"/>
                  <a:gd name="T4" fmla="*/ 1 w 107"/>
                  <a:gd name="T5" fmla="*/ 2 h 87"/>
                  <a:gd name="T6" fmla="*/ 2 w 107"/>
                  <a:gd name="T7" fmla="*/ 1 h 87"/>
                  <a:gd name="T8" fmla="*/ 4 w 107"/>
                  <a:gd name="T9" fmla="*/ 0 h 87"/>
                  <a:gd name="T10" fmla="*/ 5 w 107"/>
                  <a:gd name="T11" fmla="*/ 0 h 87"/>
                  <a:gd name="T12" fmla="*/ 6 w 107"/>
                  <a:gd name="T13" fmla="*/ 0 h 87"/>
                  <a:gd name="T14" fmla="*/ 9 w 107"/>
                  <a:gd name="T15" fmla="*/ 1 h 87"/>
                  <a:gd name="T16" fmla="*/ 9 w 107"/>
                  <a:gd name="T17" fmla="*/ 2 h 87"/>
                  <a:gd name="T18" fmla="*/ 9 w 107"/>
                  <a:gd name="T19" fmla="*/ 2 h 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7" h="87">
                    <a:moveTo>
                      <a:pt x="107" y="87"/>
                    </a:moveTo>
                    <a:lnTo>
                      <a:pt x="0" y="87"/>
                    </a:lnTo>
                    <a:lnTo>
                      <a:pt x="9" y="70"/>
                    </a:lnTo>
                    <a:lnTo>
                      <a:pt x="20" y="43"/>
                    </a:lnTo>
                    <a:lnTo>
                      <a:pt x="48" y="0"/>
                    </a:lnTo>
                    <a:lnTo>
                      <a:pt x="59" y="0"/>
                    </a:lnTo>
                    <a:lnTo>
                      <a:pt x="68" y="8"/>
                    </a:lnTo>
                    <a:lnTo>
                      <a:pt x="107" y="43"/>
                    </a:lnTo>
                    <a:lnTo>
                      <a:pt x="107" y="70"/>
                    </a:lnTo>
                    <a:lnTo>
                      <a:pt x="107" y="8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84" name="Freeform 291"/>
              <p:cNvSpPr>
                <a:spLocks/>
              </p:cNvSpPr>
              <p:nvPr/>
            </p:nvSpPr>
            <p:spPr bwMode="auto">
              <a:xfrm>
                <a:off x="109" y="731"/>
                <a:ext cx="53" cy="3"/>
              </a:xfrm>
              <a:custGeom>
                <a:avLst/>
                <a:gdLst>
                  <a:gd name="T0" fmla="*/ 15 w 185"/>
                  <a:gd name="T1" fmla="*/ 0 h 18"/>
                  <a:gd name="T2" fmla="*/ 7 w 185"/>
                  <a:gd name="T3" fmla="*/ 1 h 18"/>
                  <a:gd name="T4" fmla="*/ 4 w 185"/>
                  <a:gd name="T5" fmla="*/ 1 h 18"/>
                  <a:gd name="T6" fmla="*/ 0 w 185"/>
                  <a:gd name="T7" fmla="*/ 0 h 18"/>
                  <a:gd name="T8" fmla="*/ 0 w 185"/>
                  <a:gd name="T9" fmla="*/ 0 h 18"/>
                  <a:gd name="T10" fmla="*/ 8 w 185"/>
                  <a:gd name="T11" fmla="*/ 0 h 18"/>
                  <a:gd name="T12" fmla="*/ 11 w 185"/>
                  <a:gd name="T13" fmla="*/ 0 h 18"/>
                  <a:gd name="T14" fmla="*/ 15 w 185"/>
                  <a:gd name="T15" fmla="*/ 0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85" h="18">
                    <a:moveTo>
                      <a:pt x="185" y="10"/>
                    </a:moveTo>
                    <a:lnTo>
                      <a:pt x="89" y="18"/>
                    </a:lnTo>
                    <a:lnTo>
                      <a:pt x="50" y="18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98" y="0"/>
                    </a:lnTo>
                    <a:lnTo>
                      <a:pt x="137" y="0"/>
                    </a:lnTo>
                    <a:lnTo>
                      <a:pt x="185" y="1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85" name="Freeform 292"/>
              <p:cNvSpPr>
                <a:spLocks/>
              </p:cNvSpPr>
              <p:nvPr/>
            </p:nvSpPr>
            <p:spPr bwMode="auto">
              <a:xfrm>
                <a:off x="94" y="740"/>
                <a:ext cx="89" cy="10"/>
              </a:xfrm>
              <a:custGeom>
                <a:avLst/>
                <a:gdLst>
                  <a:gd name="T0" fmla="*/ 26 w 299"/>
                  <a:gd name="T1" fmla="*/ 1 h 60"/>
                  <a:gd name="T2" fmla="*/ 26 w 299"/>
                  <a:gd name="T3" fmla="*/ 1 h 60"/>
                  <a:gd name="T4" fmla="*/ 24 w 299"/>
                  <a:gd name="T5" fmla="*/ 2 h 60"/>
                  <a:gd name="T6" fmla="*/ 2 w 299"/>
                  <a:gd name="T7" fmla="*/ 2 h 60"/>
                  <a:gd name="T8" fmla="*/ 0 w 299"/>
                  <a:gd name="T9" fmla="*/ 1 h 60"/>
                  <a:gd name="T10" fmla="*/ 0 w 299"/>
                  <a:gd name="T11" fmla="*/ 1 h 60"/>
                  <a:gd name="T12" fmla="*/ 2 w 299"/>
                  <a:gd name="T13" fmla="*/ 0 h 60"/>
                  <a:gd name="T14" fmla="*/ 23 w 299"/>
                  <a:gd name="T15" fmla="*/ 0 h 60"/>
                  <a:gd name="T16" fmla="*/ 25 w 299"/>
                  <a:gd name="T17" fmla="*/ 0 h 60"/>
                  <a:gd name="T18" fmla="*/ 26 w 299"/>
                  <a:gd name="T19" fmla="*/ 1 h 6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99" h="60">
                    <a:moveTo>
                      <a:pt x="299" y="27"/>
                    </a:moveTo>
                    <a:lnTo>
                      <a:pt x="290" y="44"/>
                    </a:lnTo>
                    <a:lnTo>
                      <a:pt x="272" y="60"/>
                    </a:lnTo>
                    <a:lnTo>
                      <a:pt x="20" y="60"/>
                    </a:lnTo>
                    <a:lnTo>
                      <a:pt x="0" y="44"/>
                    </a:lnTo>
                    <a:lnTo>
                      <a:pt x="0" y="17"/>
                    </a:lnTo>
                    <a:lnTo>
                      <a:pt x="20" y="0"/>
                    </a:lnTo>
                    <a:lnTo>
                      <a:pt x="261" y="0"/>
                    </a:lnTo>
                    <a:lnTo>
                      <a:pt x="281" y="0"/>
                    </a:lnTo>
                    <a:lnTo>
                      <a:pt x="299" y="2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86" name="Freeform 293"/>
              <p:cNvSpPr>
                <a:spLocks/>
              </p:cNvSpPr>
              <p:nvPr/>
            </p:nvSpPr>
            <p:spPr bwMode="auto">
              <a:xfrm>
                <a:off x="111" y="757"/>
                <a:ext cx="55" cy="3"/>
              </a:xfrm>
              <a:custGeom>
                <a:avLst/>
                <a:gdLst>
                  <a:gd name="T0" fmla="*/ 17 w 183"/>
                  <a:gd name="T1" fmla="*/ 1 h 16"/>
                  <a:gd name="T2" fmla="*/ 8 w 183"/>
                  <a:gd name="T3" fmla="*/ 1 h 16"/>
                  <a:gd name="T4" fmla="*/ 0 w 183"/>
                  <a:gd name="T5" fmla="*/ 1 h 16"/>
                  <a:gd name="T6" fmla="*/ 0 w 183"/>
                  <a:gd name="T7" fmla="*/ 0 h 16"/>
                  <a:gd name="T8" fmla="*/ 8 w 183"/>
                  <a:gd name="T9" fmla="*/ 0 h 16"/>
                  <a:gd name="T10" fmla="*/ 17 w 183"/>
                  <a:gd name="T11" fmla="*/ 0 h 16"/>
                  <a:gd name="T12" fmla="*/ 17 w 183"/>
                  <a:gd name="T13" fmla="*/ 1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3" h="16">
                    <a:moveTo>
                      <a:pt x="183" y="16"/>
                    </a:moveTo>
                    <a:lnTo>
                      <a:pt x="87" y="16"/>
                    </a:lnTo>
                    <a:lnTo>
                      <a:pt x="0" y="16"/>
                    </a:lnTo>
                    <a:lnTo>
                      <a:pt x="0" y="8"/>
                    </a:lnTo>
                    <a:lnTo>
                      <a:pt x="87" y="0"/>
                    </a:lnTo>
                    <a:lnTo>
                      <a:pt x="183" y="8"/>
                    </a:lnTo>
                    <a:lnTo>
                      <a:pt x="183" y="1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87" name="Freeform 294"/>
              <p:cNvSpPr>
                <a:spLocks/>
              </p:cNvSpPr>
              <p:nvPr/>
            </p:nvSpPr>
            <p:spPr bwMode="auto">
              <a:xfrm rot="-5400000">
                <a:off x="4702" y="-252"/>
                <a:ext cx="737" cy="1364"/>
              </a:xfrm>
              <a:custGeom>
                <a:avLst/>
                <a:gdLst>
                  <a:gd name="T0" fmla="*/ 22 w 4809"/>
                  <a:gd name="T1" fmla="*/ 423 h 4316"/>
                  <a:gd name="T2" fmla="*/ 19 w 4809"/>
                  <a:gd name="T3" fmla="*/ 430 h 4316"/>
                  <a:gd name="T4" fmla="*/ 15 w 4809"/>
                  <a:gd name="T5" fmla="*/ 420 h 4316"/>
                  <a:gd name="T6" fmla="*/ 8 w 4809"/>
                  <a:gd name="T7" fmla="*/ 420 h 4316"/>
                  <a:gd name="T8" fmla="*/ 4 w 4809"/>
                  <a:gd name="T9" fmla="*/ 418 h 4316"/>
                  <a:gd name="T10" fmla="*/ 2 w 4809"/>
                  <a:gd name="T11" fmla="*/ 421 h 4316"/>
                  <a:gd name="T12" fmla="*/ 0 w 4809"/>
                  <a:gd name="T13" fmla="*/ 392 h 4316"/>
                  <a:gd name="T14" fmla="*/ 2 w 4809"/>
                  <a:gd name="T15" fmla="*/ 388 h 4316"/>
                  <a:gd name="T16" fmla="*/ 5 w 4809"/>
                  <a:gd name="T17" fmla="*/ 393 h 4316"/>
                  <a:gd name="T18" fmla="*/ 8 w 4809"/>
                  <a:gd name="T19" fmla="*/ 388 h 4316"/>
                  <a:gd name="T20" fmla="*/ 15 w 4809"/>
                  <a:gd name="T21" fmla="*/ 388 h 4316"/>
                  <a:gd name="T22" fmla="*/ 19 w 4809"/>
                  <a:gd name="T23" fmla="*/ 382 h 4316"/>
                  <a:gd name="T24" fmla="*/ 40 w 4809"/>
                  <a:gd name="T25" fmla="*/ 388 h 4316"/>
                  <a:gd name="T26" fmla="*/ 36 w 4809"/>
                  <a:gd name="T27" fmla="*/ 382 h 4316"/>
                  <a:gd name="T28" fmla="*/ 34 w 4809"/>
                  <a:gd name="T29" fmla="*/ 379 h 4316"/>
                  <a:gd name="T30" fmla="*/ 37 w 4809"/>
                  <a:gd name="T31" fmla="*/ 375 h 4316"/>
                  <a:gd name="T32" fmla="*/ 44 w 4809"/>
                  <a:gd name="T33" fmla="*/ 370 h 4316"/>
                  <a:gd name="T34" fmla="*/ 48 w 4809"/>
                  <a:gd name="T35" fmla="*/ 375 h 4316"/>
                  <a:gd name="T36" fmla="*/ 59 w 4809"/>
                  <a:gd name="T37" fmla="*/ 365 h 4316"/>
                  <a:gd name="T38" fmla="*/ 69 w 4809"/>
                  <a:gd name="T39" fmla="*/ 346 h 4316"/>
                  <a:gd name="T40" fmla="*/ 71 w 4809"/>
                  <a:gd name="T41" fmla="*/ 317 h 4316"/>
                  <a:gd name="T42" fmla="*/ 70 w 4809"/>
                  <a:gd name="T43" fmla="*/ 333 h 4316"/>
                  <a:gd name="T44" fmla="*/ 66 w 4809"/>
                  <a:gd name="T45" fmla="*/ 324 h 4316"/>
                  <a:gd name="T46" fmla="*/ 63 w 4809"/>
                  <a:gd name="T47" fmla="*/ 314 h 4316"/>
                  <a:gd name="T48" fmla="*/ 65 w 4809"/>
                  <a:gd name="T49" fmla="*/ 307 h 4316"/>
                  <a:gd name="T50" fmla="*/ 67 w 4809"/>
                  <a:gd name="T51" fmla="*/ 282 h 4316"/>
                  <a:gd name="T52" fmla="*/ 68 w 4809"/>
                  <a:gd name="T53" fmla="*/ 272 h 4316"/>
                  <a:gd name="T54" fmla="*/ 69 w 4809"/>
                  <a:gd name="T55" fmla="*/ 255 h 4316"/>
                  <a:gd name="T56" fmla="*/ 74 w 4809"/>
                  <a:gd name="T57" fmla="*/ 250 h 4316"/>
                  <a:gd name="T58" fmla="*/ 81 w 4809"/>
                  <a:gd name="T59" fmla="*/ 250 h 4316"/>
                  <a:gd name="T60" fmla="*/ 84 w 4809"/>
                  <a:gd name="T61" fmla="*/ 240 h 4316"/>
                  <a:gd name="T62" fmla="*/ 85 w 4809"/>
                  <a:gd name="T63" fmla="*/ 252 h 4316"/>
                  <a:gd name="T64" fmla="*/ 87 w 4809"/>
                  <a:gd name="T65" fmla="*/ 266 h 4316"/>
                  <a:gd name="T66" fmla="*/ 83 w 4809"/>
                  <a:gd name="T67" fmla="*/ 266 h 4316"/>
                  <a:gd name="T68" fmla="*/ 90 w 4809"/>
                  <a:gd name="T69" fmla="*/ 263 h 4316"/>
                  <a:gd name="T70" fmla="*/ 95 w 4809"/>
                  <a:gd name="T71" fmla="*/ 226 h 4316"/>
                  <a:gd name="T72" fmla="*/ 97 w 4809"/>
                  <a:gd name="T73" fmla="*/ 182 h 4316"/>
                  <a:gd name="T74" fmla="*/ 96 w 4809"/>
                  <a:gd name="T75" fmla="*/ 165 h 4316"/>
                  <a:gd name="T76" fmla="*/ 96 w 4809"/>
                  <a:gd name="T77" fmla="*/ 156 h 4316"/>
                  <a:gd name="T78" fmla="*/ 97 w 4809"/>
                  <a:gd name="T79" fmla="*/ 133 h 4316"/>
                  <a:gd name="T80" fmla="*/ 100 w 4809"/>
                  <a:gd name="T81" fmla="*/ 144 h 4316"/>
                  <a:gd name="T82" fmla="*/ 102 w 4809"/>
                  <a:gd name="T83" fmla="*/ 91 h 4316"/>
                  <a:gd name="T84" fmla="*/ 101 w 4809"/>
                  <a:gd name="T85" fmla="*/ 77 h 4316"/>
                  <a:gd name="T86" fmla="*/ 102 w 4809"/>
                  <a:gd name="T87" fmla="*/ 49 h 4316"/>
                  <a:gd name="T88" fmla="*/ 103 w 4809"/>
                  <a:gd name="T89" fmla="*/ 27 h 4316"/>
                  <a:gd name="T90" fmla="*/ 102 w 4809"/>
                  <a:gd name="T91" fmla="*/ 15 h 4316"/>
                  <a:gd name="T92" fmla="*/ 103 w 4809"/>
                  <a:gd name="T93" fmla="*/ 4 h 4316"/>
                  <a:gd name="T94" fmla="*/ 111 w 4809"/>
                  <a:gd name="T95" fmla="*/ 10 h 4316"/>
                  <a:gd name="T96" fmla="*/ 110 w 4809"/>
                  <a:gd name="T97" fmla="*/ 20 h 4316"/>
                  <a:gd name="T98" fmla="*/ 111 w 4809"/>
                  <a:gd name="T99" fmla="*/ 33 h 4316"/>
                  <a:gd name="T100" fmla="*/ 111 w 4809"/>
                  <a:gd name="T101" fmla="*/ 69 h 4316"/>
                  <a:gd name="T102" fmla="*/ 112 w 4809"/>
                  <a:gd name="T103" fmla="*/ 81 h 4316"/>
                  <a:gd name="T104" fmla="*/ 111 w 4809"/>
                  <a:gd name="T105" fmla="*/ 360 h 4316"/>
                  <a:gd name="T106" fmla="*/ 112 w 4809"/>
                  <a:gd name="T107" fmla="*/ 393 h 4316"/>
                  <a:gd name="T108" fmla="*/ 112 w 4809"/>
                  <a:gd name="T109" fmla="*/ 420 h 4316"/>
                  <a:gd name="T110" fmla="*/ 104 w 4809"/>
                  <a:gd name="T111" fmla="*/ 427 h 4316"/>
                  <a:gd name="T112" fmla="*/ 98 w 4809"/>
                  <a:gd name="T113" fmla="*/ 430 h 431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4809" h="4316">
                    <a:moveTo>
                      <a:pt x="4040" y="4229"/>
                    </a:moveTo>
                    <a:lnTo>
                      <a:pt x="1042" y="4216"/>
                    </a:lnTo>
                    <a:lnTo>
                      <a:pt x="994" y="4216"/>
                    </a:lnTo>
                    <a:lnTo>
                      <a:pt x="977" y="4216"/>
                    </a:lnTo>
                    <a:lnTo>
                      <a:pt x="946" y="4229"/>
                    </a:lnTo>
                    <a:lnTo>
                      <a:pt x="914" y="4259"/>
                    </a:lnTo>
                    <a:lnTo>
                      <a:pt x="898" y="4259"/>
                    </a:lnTo>
                    <a:lnTo>
                      <a:pt x="866" y="4259"/>
                    </a:lnTo>
                    <a:lnTo>
                      <a:pt x="833" y="4287"/>
                    </a:lnTo>
                    <a:lnTo>
                      <a:pt x="818" y="4303"/>
                    </a:lnTo>
                    <a:lnTo>
                      <a:pt x="802" y="4303"/>
                    </a:lnTo>
                    <a:lnTo>
                      <a:pt x="770" y="4259"/>
                    </a:lnTo>
                    <a:lnTo>
                      <a:pt x="722" y="4216"/>
                    </a:lnTo>
                    <a:lnTo>
                      <a:pt x="689" y="4201"/>
                    </a:lnTo>
                    <a:lnTo>
                      <a:pt x="641" y="4201"/>
                    </a:lnTo>
                    <a:lnTo>
                      <a:pt x="545" y="4216"/>
                    </a:lnTo>
                    <a:lnTo>
                      <a:pt x="466" y="4229"/>
                    </a:lnTo>
                    <a:lnTo>
                      <a:pt x="417" y="4229"/>
                    </a:lnTo>
                    <a:lnTo>
                      <a:pt x="369" y="4229"/>
                    </a:lnTo>
                    <a:lnTo>
                      <a:pt x="321" y="4201"/>
                    </a:lnTo>
                    <a:lnTo>
                      <a:pt x="288" y="4186"/>
                    </a:lnTo>
                    <a:lnTo>
                      <a:pt x="257" y="4157"/>
                    </a:lnTo>
                    <a:lnTo>
                      <a:pt x="257" y="4186"/>
                    </a:lnTo>
                    <a:lnTo>
                      <a:pt x="225" y="4186"/>
                    </a:lnTo>
                    <a:lnTo>
                      <a:pt x="192" y="4186"/>
                    </a:lnTo>
                    <a:lnTo>
                      <a:pt x="177" y="4216"/>
                    </a:lnTo>
                    <a:lnTo>
                      <a:pt x="144" y="4229"/>
                    </a:lnTo>
                    <a:lnTo>
                      <a:pt x="129" y="4229"/>
                    </a:lnTo>
                    <a:lnTo>
                      <a:pt x="113" y="4229"/>
                    </a:lnTo>
                    <a:lnTo>
                      <a:pt x="81" y="4216"/>
                    </a:lnTo>
                    <a:lnTo>
                      <a:pt x="65" y="4186"/>
                    </a:lnTo>
                    <a:lnTo>
                      <a:pt x="31" y="4186"/>
                    </a:lnTo>
                    <a:lnTo>
                      <a:pt x="17" y="4172"/>
                    </a:lnTo>
                    <a:lnTo>
                      <a:pt x="0" y="4172"/>
                    </a:lnTo>
                    <a:lnTo>
                      <a:pt x="0" y="3925"/>
                    </a:lnTo>
                    <a:lnTo>
                      <a:pt x="31" y="3925"/>
                    </a:lnTo>
                    <a:lnTo>
                      <a:pt x="65" y="3910"/>
                    </a:lnTo>
                    <a:lnTo>
                      <a:pt x="65" y="3897"/>
                    </a:lnTo>
                    <a:lnTo>
                      <a:pt x="81" y="3882"/>
                    </a:lnTo>
                    <a:lnTo>
                      <a:pt x="96" y="3882"/>
                    </a:lnTo>
                    <a:lnTo>
                      <a:pt x="129" y="3882"/>
                    </a:lnTo>
                    <a:lnTo>
                      <a:pt x="161" y="3882"/>
                    </a:lnTo>
                    <a:lnTo>
                      <a:pt x="177" y="3897"/>
                    </a:lnTo>
                    <a:lnTo>
                      <a:pt x="192" y="3925"/>
                    </a:lnTo>
                    <a:lnTo>
                      <a:pt x="225" y="3940"/>
                    </a:lnTo>
                    <a:lnTo>
                      <a:pt x="240" y="3940"/>
                    </a:lnTo>
                    <a:lnTo>
                      <a:pt x="257" y="3955"/>
                    </a:lnTo>
                    <a:lnTo>
                      <a:pt x="273" y="3925"/>
                    </a:lnTo>
                    <a:lnTo>
                      <a:pt x="288" y="3910"/>
                    </a:lnTo>
                    <a:lnTo>
                      <a:pt x="321" y="3882"/>
                    </a:lnTo>
                    <a:lnTo>
                      <a:pt x="353" y="3867"/>
                    </a:lnTo>
                    <a:lnTo>
                      <a:pt x="417" y="3867"/>
                    </a:lnTo>
                    <a:lnTo>
                      <a:pt x="466" y="3867"/>
                    </a:lnTo>
                    <a:lnTo>
                      <a:pt x="562" y="3882"/>
                    </a:lnTo>
                    <a:lnTo>
                      <a:pt x="626" y="3882"/>
                    </a:lnTo>
                    <a:lnTo>
                      <a:pt x="674" y="3882"/>
                    </a:lnTo>
                    <a:lnTo>
                      <a:pt x="722" y="3867"/>
                    </a:lnTo>
                    <a:lnTo>
                      <a:pt x="770" y="3838"/>
                    </a:lnTo>
                    <a:lnTo>
                      <a:pt x="802" y="3795"/>
                    </a:lnTo>
                    <a:lnTo>
                      <a:pt x="818" y="3823"/>
                    </a:lnTo>
                    <a:lnTo>
                      <a:pt x="850" y="3853"/>
                    </a:lnTo>
                    <a:lnTo>
                      <a:pt x="898" y="3853"/>
                    </a:lnTo>
                    <a:lnTo>
                      <a:pt x="914" y="3867"/>
                    </a:lnTo>
                    <a:lnTo>
                      <a:pt x="946" y="3882"/>
                    </a:lnTo>
                    <a:lnTo>
                      <a:pt x="1683" y="3882"/>
                    </a:lnTo>
                    <a:lnTo>
                      <a:pt x="1700" y="3882"/>
                    </a:lnTo>
                    <a:lnTo>
                      <a:pt x="1587" y="3823"/>
                    </a:lnTo>
                    <a:lnTo>
                      <a:pt x="1570" y="3823"/>
                    </a:lnTo>
                    <a:lnTo>
                      <a:pt x="1555" y="3823"/>
                    </a:lnTo>
                    <a:lnTo>
                      <a:pt x="1539" y="3823"/>
                    </a:lnTo>
                    <a:lnTo>
                      <a:pt x="1507" y="3838"/>
                    </a:lnTo>
                    <a:lnTo>
                      <a:pt x="1491" y="3823"/>
                    </a:lnTo>
                    <a:lnTo>
                      <a:pt x="1474" y="3823"/>
                    </a:lnTo>
                    <a:lnTo>
                      <a:pt x="1474" y="3810"/>
                    </a:lnTo>
                    <a:lnTo>
                      <a:pt x="1459" y="3795"/>
                    </a:lnTo>
                    <a:lnTo>
                      <a:pt x="1459" y="3767"/>
                    </a:lnTo>
                    <a:lnTo>
                      <a:pt x="1474" y="3752"/>
                    </a:lnTo>
                    <a:lnTo>
                      <a:pt x="1507" y="3737"/>
                    </a:lnTo>
                    <a:lnTo>
                      <a:pt x="1539" y="3737"/>
                    </a:lnTo>
                    <a:lnTo>
                      <a:pt x="1570" y="3752"/>
                    </a:lnTo>
                    <a:lnTo>
                      <a:pt x="1652" y="3708"/>
                    </a:lnTo>
                    <a:lnTo>
                      <a:pt x="1748" y="3680"/>
                    </a:lnTo>
                    <a:lnTo>
                      <a:pt x="1779" y="3636"/>
                    </a:lnTo>
                    <a:lnTo>
                      <a:pt x="1844" y="3680"/>
                    </a:lnTo>
                    <a:lnTo>
                      <a:pt x="1892" y="3708"/>
                    </a:lnTo>
                    <a:lnTo>
                      <a:pt x="1908" y="3723"/>
                    </a:lnTo>
                    <a:lnTo>
                      <a:pt x="1940" y="3737"/>
                    </a:lnTo>
                    <a:lnTo>
                      <a:pt x="1988" y="3737"/>
                    </a:lnTo>
                    <a:lnTo>
                      <a:pt x="2019" y="3737"/>
                    </a:lnTo>
                    <a:lnTo>
                      <a:pt x="2036" y="3752"/>
                    </a:lnTo>
                    <a:lnTo>
                      <a:pt x="2036" y="3708"/>
                    </a:lnTo>
                    <a:lnTo>
                      <a:pt x="2036" y="3665"/>
                    </a:lnTo>
                    <a:lnTo>
                      <a:pt x="2276" y="3665"/>
                    </a:lnTo>
                    <a:lnTo>
                      <a:pt x="2405" y="3665"/>
                    </a:lnTo>
                    <a:lnTo>
                      <a:pt x="2516" y="3650"/>
                    </a:lnTo>
                    <a:lnTo>
                      <a:pt x="2629" y="3636"/>
                    </a:lnTo>
                    <a:lnTo>
                      <a:pt x="2741" y="3593"/>
                    </a:lnTo>
                    <a:lnTo>
                      <a:pt x="2837" y="3550"/>
                    </a:lnTo>
                    <a:lnTo>
                      <a:pt x="2886" y="3506"/>
                    </a:lnTo>
                    <a:lnTo>
                      <a:pt x="2934" y="3463"/>
                    </a:lnTo>
                    <a:lnTo>
                      <a:pt x="2982" y="3389"/>
                    </a:lnTo>
                    <a:lnTo>
                      <a:pt x="3030" y="3331"/>
                    </a:lnTo>
                    <a:lnTo>
                      <a:pt x="3061" y="3244"/>
                    </a:lnTo>
                    <a:lnTo>
                      <a:pt x="3078" y="3172"/>
                    </a:lnTo>
                    <a:lnTo>
                      <a:pt x="3013" y="3172"/>
                    </a:lnTo>
                    <a:lnTo>
                      <a:pt x="2982" y="3172"/>
                    </a:lnTo>
                    <a:lnTo>
                      <a:pt x="2982" y="3216"/>
                    </a:lnTo>
                    <a:lnTo>
                      <a:pt x="2965" y="3244"/>
                    </a:lnTo>
                    <a:lnTo>
                      <a:pt x="2982" y="3317"/>
                    </a:lnTo>
                    <a:lnTo>
                      <a:pt x="2965" y="3331"/>
                    </a:lnTo>
                    <a:lnTo>
                      <a:pt x="2950" y="3331"/>
                    </a:lnTo>
                    <a:lnTo>
                      <a:pt x="2917" y="3274"/>
                    </a:lnTo>
                    <a:lnTo>
                      <a:pt x="2886" y="3244"/>
                    </a:lnTo>
                    <a:lnTo>
                      <a:pt x="2854" y="3231"/>
                    </a:lnTo>
                    <a:lnTo>
                      <a:pt x="2806" y="3244"/>
                    </a:lnTo>
                    <a:lnTo>
                      <a:pt x="2741" y="3244"/>
                    </a:lnTo>
                    <a:lnTo>
                      <a:pt x="2725" y="3244"/>
                    </a:lnTo>
                    <a:lnTo>
                      <a:pt x="2693" y="3216"/>
                    </a:lnTo>
                    <a:lnTo>
                      <a:pt x="2693" y="3172"/>
                    </a:lnTo>
                    <a:lnTo>
                      <a:pt x="2693" y="3144"/>
                    </a:lnTo>
                    <a:lnTo>
                      <a:pt x="2725" y="3129"/>
                    </a:lnTo>
                    <a:lnTo>
                      <a:pt x="2758" y="3114"/>
                    </a:lnTo>
                    <a:lnTo>
                      <a:pt x="2789" y="3129"/>
                    </a:lnTo>
                    <a:lnTo>
                      <a:pt x="2789" y="3100"/>
                    </a:lnTo>
                    <a:lnTo>
                      <a:pt x="2789" y="3070"/>
                    </a:lnTo>
                    <a:lnTo>
                      <a:pt x="2806" y="3014"/>
                    </a:lnTo>
                    <a:lnTo>
                      <a:pt x="2806" y="2970"/>
                    </a:lnTo>
                    <a:lnTo>
                      <a:pt x="2821" y="2925"/>
                    </a:lnTo>
                    <a:lnTo>
                      <a:pt x="2902" y="2853"/>
                    </a:lnTo>
                    <a:lnTo>
                      <a:pt x="2837" y="2825"/>
                    </a:lnTo>
                    <a:lnTo>
                      <a:pt x="2806" y="2810"/>
                    </a:lnTo>
                    <a:lnTo>
                      <a:pt x="2773" y="2810"/>
                    </a:lnTo>
                    <a:lnTo>
                      <a:pt x="2773" y="2795"/>
                    </a:lnTo>
                    <a:lnTo>
                      <a:pt x="2773" y="2781"/>
                    </a:lnTo>
                    <a:lnTo>
                      <a:pt x="2886" y="2723"/>
                    </a:lnTo>
                    <a:lnTo>
                      <a:pt x="2869" y="2665"/>
                    </a:lnTo>
                    <a:lnTo>
                      <a:pt x="2854" y="2621"/>
                    </a:lnTo>
                    <a:lnTo>
                      <a:pt x="2837" y="2578"/>
                    </a:lnTo>
                    <a:lnTo>
                      <a:pt x="2821" y="2534"/>
                    </a:lnTo>
                    <a:lnTo>
                      <a:pt x="2934" y="2549"/>
                    </a:lnTo>
                    <a:lnTo>
                      <a:pt x="2982" y="2564"/>
                    </a:lnTo>
                    <a:lnTo>
                      <a:pt x="3030" y="2593"/>
                    </a:lnTo>
                    <a:lnTo>
                      <a:pt x="3126" y="2463"/>
                    </a:lnTo>
                    <a:lnTo>
                      <a:pt x="3142" y="2491"/>
                    </a:lnTo>
                    <a:lnTo>
                      <a:pt x="3157" y="2506"/>
                    </a:lnTo>
                    <a:lnTo>
                      <a:pt x="3190" y="2564"/>
                    </a:lnTo>
                    <a:lnTo>
                      <a:pt x="3253" y="2534"/>
                    </a:lnTo>
                    <a:lnTo>
                      <a:pt x="3318" y="2506"/>
                    </a:lnTo>
                    <a:lnTo>
                      <a:pt x="3382" y="2506"/>
                    </a:lnTo>
                    <a:lnTo>
                      <a:pt x="3462" y="2506"/>
                    </a:lnTo>
                    <a:lnTo>
                      <a:pt x="3462" y="2463"/>
                    </a:lnTo>
                    <a:lnTo>
                      <a:pt x="3479" y="2433"/>
                    </a:lnTo>
                    <a:lnTo>
                      <a:pt x="3495" y="2404"/>
                    </a:lnTo>
                    <a:lnTo>
                      <a:pt x="3558" y="2404"/>
                    </a:lnTo>
                    <a:lnTo>
                      <a:pt x="3575" y="2404"/>
                    </a:lnTo>
                    <a:lnTo>
                      <a:pt x="3606" y="2419"/>
                    </a:lnTo>
                    <a:lnTo>
                      <a:pt x="3623" y="2463"/>
                    </a:lnTo>
                    <a:lnTo>
                      <a:pt x="3623" y="2478"/>
                    </a:lnTo>
                    <a:lnTo>
                      <a:pt x="3623" y="2491"/>
                    </a:lnTo>
                    <a:lnTo>
                      <a:pt x="3623" y="2521"/>
                    </a:lnTo>
                    <a:lnTo>
                      <a:pt x="3606" y="2534"/>
                    </a:lnTo>
                    <a:lnTo>
                      <a:pt x="3591" y="2549"/>
                    </a:lnTo>
                    <a:lnTo>
                      <a:pt x="3591" y="2578"/>
                    </a:lnTo>
                    <a:lnTo>
                      <a:pt x="3639" y="2621"/>
                    </a:lnTo>
                    <a:lnTo>
                      <a:pt x="3687" y="2665"/>
                    </a:lnTo>
                    <a:lnTo>
                      <a:pt x="3671" y="2680"/>
                    </a:lnTo>
                    <a:lnTo>
                      <a:pt x="3654" y="2665"/>
                    </a:lnTo>
                    <a:lnTo>
                      <a:pt x="3639" y="2665"/>
                    </a:lnTo>
                    <a:lnTo>
                      <a:pt x="3623" y="2665"/>
                    </a:lnTo>
                    <a:lnTo>
                      <a:pt x="3543" y="2665"/>
                    </a:lnTo>
                    <a:lnTo>
                      <a:pt x="3510" y="2738"/>
                    </a:lnTo>
                    <a:lnTo>
                      <a:pt x="3591" y="2738"/>
                    </a:lnTo>
                    <a:lnTo>
                      <a:pt x="3671" y="2708"/>
                    </a:lnTo>
                    <a:lnTo>
                      <a:pt x="3750" y="2665"/>
                    </a:lnTo>
                    <a:lnTo>
                      <a:pt x="3815" y="2636"/>
                    </a:lnTo>
                    <a:lnTo>
                      <a:pt x="3879" y="2578"/>
                    </a:lnTo>
                    <a:lnTo>
                      <a:pt x="3927" y="2521"/>
                    </a:lnTo>
                    <a:lnTo>
                      <a:pt x="3975" y="2463"/>
                    </a:lnTo>
                    <a:lnTo>
                      <a:pt x="4007" y="2389"/>
                    </a:lnTo>
                    <a:lnTo>
                      <a:pt x="4040" y="2259"/>
                    </a:lnTo>
                    <a:lnTo>
                      <a:pt x="4040" y="2115"/>
                    </a:lnTo>
                    <a:lnTo>
                      <a:pt x="4055" y="1825"/>
                    </a:lnTo>
                    <a:lnTo>
                      <a:pt x="4071" y="1825"/>
                    </a:lnTo>
                    <a:lnTo>
                      <a:pt x="4088" y="1825"/>
                    </a:lnTo>
                    <a:lnTo>
                      <a:pt x="4120" y="1825"/>
                    </a:lnTo>
                    <a:lnTo>
                      <a:pt x="4136" y="1810"/>
                    </a:lnTo>
                    <a:lnTo>
                      <a:pt x="4120" y="1796"/>
                    </a:lnTo>
                    <a:lnTo>
                      <a:pt x="4120" y="1766"/>
                    </a:lnTo>
                    <a:lnTo>
                      <a:pt x="4136" y="1723"/>
                    </a:lnTo>
                    <a:lnTo>
                      <a:pt x="4071" y="1651"/>
                    </a:lnTo>
                    <a:lnTo>
                      <a:pt x="4055" y="1623"/>
                    </a:lnTo>
                    <a:lnTo>
                      <a:pt x="4007" y="1593"/>
                    </a:lnTo>
                    <a:lnTo>
                      <a:pt x="4023" y="1579"/>
                    </a:lnTo>
                    <a:lnTo>
                      <a:pt x="4040" y="1579"/>
                    </a:lnTo>
                    <a:lnTo>
                      <a:pt x="4071" y="1564"/>
                    </a:lnTo>
                    <a:lnTo>
                      <a:pt x="4103" y="1493"/>
                    </a:lnTo>
                    <a:lnTo>
                      <a:pt x="4151" y="1419"/>
                    </a:lnTo>
                    <a:lnTo>
                      <a:pt x="4120" y="1391"/>
                    </a:lnTo>
                    <a:lnTo>
                      <a:pt x="4136" y="1361"/>
                    </a:lnTo>
                    <a:lnTo>
                      <a:pt x="4151" y="1332"/>
                    </a:lnTo>
                    <a:lnTo>
                      <a:pt x="4184" y="1332"/>
                    </a:lnTo>
                    <a:lnTo>
                      <a:pt x="4216" y="1332"/>
                    </a:lnTo>
                    <a:lnTo>
                      <a:pt x="4232" y="1361"/>
                    </a:lnTo>
                    <a:lnTo>
                      <a:pt x="4216" y="1419"/>
                    </a:lnTo>
                    <a:lnTo>
                      <a:pt x="4247" y="1447"/>
                    </a:lnTo>
                    <a:lnTo>
                      <a:pt x="4280" y="1478"/>
                    </a:lnTo>
                    <a:lnTo>
                      <a:pt x="4312" y="1564"/>
                    </a:lnTo>
                    <a:lnTo>
                      <a:pt x="4328" y="1549"/>
                    </a:lnTo>
                    <a:lnTo>
                      <a:pt x="4328" y="1230"/>
                    </a:lnTo>
                    <a:lnTo>
                      <a:pt x="4328" y="912"/>
                    </a:lnTo>
                    <a:lnTo>
                      <a:pt x="4295" y="868"/>
                    </a:lnTo>
                    <a:lnTo>
                      <a:pt x="4280" y="855"/>
                    </a:lnTo>
                    <a:lnTo>
                      <a:pt x="4280" y="825"/>
                    </a:lnTo>
                    <a:lnTo>
                      <a:pt x="4247" y="781"/>
                    </a:lnTo>
                    <a:lnTo>
                      <a:pt x="4280" y="768"/>
                    </a:lnTo>
                    <a:lnTo>
                      <a:pt x="4295" y="768"/>
                    </a:lnTo>
                    <a:lnTo>
                      <a:pt x="4328" y="725"/>
                    </a:lnTo>
                    <a:lnTo>
                      <a:pt x="4360" y="666"/>
                    </a:lnTo>
                    <a:lnTo>
                      <a:pt x="4360" y="608"/>
                    </a:lnTo>
                    <a:lnTo>
                      <a:pt x="4328" y="492"/>
                    </a:lnTo>
                    <a:lnTo>
                      <a:pt x="4328" y="434"/>
                    </a:lnTo>
                    <a:lnTo>
                      <a:pt x="4328" y="376"/>
                    </a:lnTo>
                    <a:lnTo>
                      <a:pt x="4343" y="332"/>
                    </a:lnTo>
                    <a:lnTo>
                      <a:pt x="4360" y="304"/>
                    </a:lnTo>
                    <a:lnTo>
                      <a:pt x="4393" y="275"/>
                    </a:lnTo>
                    <a:lnTo>
                      <a:pt x="4424" y="260"/>
                    </a:lnTo>
                    <a:lnTo>
                      <a:pt x="4408" y="245"/>
                    </a:lnTo>
                    <a:lnTo>
                      <a:pt x="4408" y="202"/>
                    </a:lnTo>
                    <a:lnTo>
                      <a:pt x="4360" y="174"/>
                    </a:lnTo>
                    <a:lnTo>
                      <a:pt x="4343" y="145"/>
                    </a:lnTo>
                    <a:lnTo>
                      <a:pt x="4343" y="115"/>
                    </a:lnTo>
                    <a:lnTo>
                      <a:pt x="4343" y="102"/>
                    </a:lnTo>
                    <a:lnTo>
                      <a:pt x="4360" y="72"/>
                    </a:lnTo>
                    <a:lnTo>
                      <a:pt x="4376" y="58"/>
                    </a:lnTo>
                    <a:lnTo>
                      <a:pt x="4393" y="43"/>
                    </a:lnTo>
                    <a:lnTo>
                      <a:pt x="4393" y="0"/>
                    </a:lnTo>
                    <a:lnTo>
                      <a:pt x="4408" y="0"/>
                    </a:lnTo>
                    <a:lnTo>
                      <a:pt x="4664" y="0"/>
                    </a:lnTo>
                    <a:lnTo>
                      <a:pt x="4664" y="58"/>
                    </a:lnTo>
                    <a:lnTo>
                      <a:pt x="4713" y="102"/>
                    </a:lnTo>
                    <a:lnTo>
                      <a:pt x="4729" y="115"/>
                    </a:lnTo>
                    <a:lnTo>
                      <a:pt x="4729" y="145"/>
                    </a:lnTo>
                    <a:lnTo>
                      <a:pt x="4729" y="159"/>
                    </a:lnTo>
                    <a:lnTo>
                      <a:pt x="4713" y="174"/>
                    </a:lnTo>
                    <a:lnTo>
                      <a:pt x="4681" y="202"/>
                    </a:lnTo>
                    <a:lnTo>
                      <a:pt x="4681" y="232"/>
                    </a:lnTo>
                    <a:lnTo>
                      <a:pt x="4664" y="245"/>
                    </a:lnTo>
                    <a:lnTo>
                      <a:pt x="4648" y="260"/>
                    </a:lnTo>
                    <a:lnTo>
                      <a:pt x="4696" y="289"/>
                    </a:lnTo>
                    <a:lnTo>
                      <a:pt x="4729" y="332"/>
                    </a:lnTo>
                    <a:lnTo>
                      <a:pt x="4744" y="376"/>
                    </a:lnTo>
                    <a:lnTo>
                      <a:pt x="4761" y="419"/>
                    </a:lnTo>
                    <a:lnTo>
                      <a:pt x="4713" y="608"/>
                    </a:lnTo>
                    <a:lnTo>
                      <a:pt x="4729" y="651"/>
                    </a:lnTo>
                    <a:lnTo>
                      <a:pt x="4729" y="694"/>
                    </a:lnTo>
                    <a:lnTo>
                      <a:pt x="4761" y="738"/>
                    </a:lnTo>
                    <a:lnTo>
                      <a:pt x="4809" y="768"/>
                    </a:lnTo>
                    <a:lnTo>
                      <a:pt x="4809" y="781"/>
                    </a:lnTo>
                    <a:lnTo>
                      <a:pt x="4809" y="796"/>
                    </a:lnTo>
                    <a:lnTo>
                      <a:pt x="4777" y="811"/>
                    </a:lnTo>
                    <a:lnTo>
                      <a:pt x="4761" y="825"/>
                    </a:lnTo>
                    <a:lnTo>
                      <a:pt x="4761" y="868"/>
                    </a:lnTo>
                    <a:lnTo>
                      <a:pt x="4729" y="927"/>
                    </a:lnTo>
                    <a:lnTo>
                      <a:pt x="4713" y="2463"/>
                    </a:lnTo>
                    <a:lnTo>
                      <a:pt x="4713" y="3606"/>
                    </a:lnTo>
                    <a:lnTo>
                      <a:pt x="4761" y="3665"/>
                    </a:lnTo>
                    <a:lnTo>
                      <a:pt x="4792" y="3737"/>
                    </a:lnTo>
                    <a:lnTo>
                      <a:pt x="4809" y="3810"/>
                    </a:lnTo>
                    <a:lnTo>
                      <a:pt x="4809" y="3897"/>
                    </a:lnTo>
                    <a:lnTo>
                      <a:pt x="4792" y="3940"/>
                    </a:lnTo>
                    <a:lnTo>
                      <a:pt x="4777" y="3969"/>
                    </a:lnTo>
                    <a:lnTo>
                      <a:pt x="4761" y="3984"/>
                    </a:lnTo>
                    <a:lnTo>
                      <a:pt x="4777" y="4055"/>
                    </a:lnTo>
                    <a:lnTo>
                      <a:pt x="4792" y="4129"/>
                    </a:lnTo>
                    <a:lnTo>
                      <a:pt x="4792" y="4201"/>
                    </a:lnTo>
                    <a:lnTo>
                      <a:pt x="4777" y="4272"/>
                    </a:lnTo>
                    <a:lnTo>
                      <a:pt x="4729" y="4303"/>
                    </a:lnTo>
                    <a:lnTo>
                      <a:pt x="4664" y="4303"/>
                    </a:lnTo>
                    <a:lnTo>
                      <a:pt x="4537" y="4287"/>
                    </a:lnTo>
                    <a:lnTo>
                      <a:pt x="4441" y="4272"/>
                    </a:lnTo>
                    <a:lnTo>
                      <a:pt x="4408" y="4303"/>
                    </a:lnTo>
                    <a:lnTo>
                      <a:pt x="4343" y="4316"/>
                    </a:lnTo>
                    <a:lnTo>
                      <a:pt x="4295" y="4316"/>
                    </a:lnTo>
                    <a:lnTo>
                      <a:pt x="4247" y="4316"/>
                    </a:lnTo>
                    <a:lnTo>
                      <a:pt x="4184" y="4303"/>
                    </a:lnTo>
                    <a:lnTo>
                      <a:pt x="4136" y="4287"/>
                    </a:lnTo>
                    <a:lnTo>
                      <a:pt x="4040" y="4229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88" name="Freeform 295"/>
              <p:cNvSpPr>
                <a:spLocks/>
              </p:cNvSpPr>
              <p:nvPr/>
            </p:nvSpPr>
            <p:spPr bwMode="auto">
              <a:xfrm rot="-5400000">
                <a:off x="5708" y="138"/>
                <a:ext cx="47" cy="22"/>
              </a:xfrm>
              <a:custGeom>
                <a:avLst/>
                <a:gdLst>
                  <a:gd name="T0" fmla="*/ 0 w 305"/>
                  <a:gd name="T1" fmla="*/ 1 h 71"/>
                  <a:gd name="T2" fmla="*/ 0 w 305"/>
                  <a:gd name="T3" fmla="*/ 0 h 71"/>
                  <a:gd name="T4" fmla="*/ 1 w 305"/>
                  <a:gd name="T5" fmla="*/ 1 h 71"/>
                  <a:gd name="T6" fmla="*/ 3 w 305"/>
                  <a:gd name="T7" fmla="*/ 3 h 71"/>
                  <a:gd name="T8" fmla="*/ 4 w 305"/>
                  <a:gd name="T9" fmla="*/ 4 h 71"/>
                  <a:gd name="T10" fmla="*/ 5 w 305"/>
                  <a:gd name="T11" fmla="*/ 4 h 71"/>
                  <a:gd name="T12" fmla="*/ 7 w 305"/>
                  <a:gd name="T13" fmla="*/ 3 h 71"/>
                  <a:gd name="T14" fmla="*/ 7 w 305"/>
                  <a:gd name="T15" fmla="*/ 4 h 71"/>
                  <a:gd name="T16" fmla="*/ 6 w 305"/>
                  <a:gd name="T17" fmla="*/ 5 h 71"/>
                  <a:gd name="T18" fmla="*/ 5 w 305"/>
                  <a:gd name="T19" fmla="*/ 7 h 71"/>
                  <a:gd name="T20" fmla="*/ 4 w 305"/>
                  <a:gd name="T21" fmla="*/ 7 h 71"/>
                  <a:gd name="T22" fmla="*/ 3 w 305"/>
                  <a:gd name="T23" fmla="*/ 5 h 71"/>
                  <a:gd name="T24" fmla="*/ 2 w 305"/>
                  <a:gd name="T25" fmla="*/ 4 h 71"/>
                  <a:gd name="T26" fmla="*/ 0 w 305"/>
                  <a:gd name="T27" fmla="*/ 1 h 7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05" h="71">
                    <a:moveTo>
                      <a:pt x="0" y="13"/>
                    </a:moveTo>
                    <a:lnTo>
                      <a:pt x="15" y="0"/>
                    </a:lnTo>
                    <a:lnTo>
                      <a:pt x="48" y="13"/>
                    </a:lnTo>
                    <a:lnTo>
                      <a:pt x="111" y="28"/>
                    </a:lnTo>
                    <a:lnTo>
                      <a:pt x="159" y="43"/>
                    </a:lnTo>
                    <a:lnTo>
                      <a:pt x="224" y="43"/>
                    </a:lnTo>
                    <a:lnTo>
                      <a:pt x="288" y="28"/>
                    </a:lnTo>
                    <a:lnTo>
                      <a:pt x="305" y="43"/>
                    </a:lnTo>
                    <a:lnTo>
                      <a:pt x="272" y="56"/>
                    </a:lnTo>
                    <a:lnTo>
                      <a:pt x="224" y="71"/>
                    </a:lnTo>
                    <a:lnTo>
                      <a:pt x="176" y="71"/>
                    </a:lnTo>
                    <a:lnTo>
                      <a:pt x="128" y="56"/>
                    </a:lnTo>
                    <a:lnTo>
                      <a:pt x="63" y="43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89" name="Freeform 296"/>
              <p:cNvSpPr>
                <a:spLocks/>
              </p:cNvSpPr>
              <p:nvPr/>
            </p:nvSpPr>
            <p:spPr bwMode="auto">
              <a:xfrm rot="-5400000">
                <a:off x="5628" y="38"/>
                <a:ext cx="76" cy="138"/>
              </a:xfrm>
              <a:custGeom>
                <a:avLst/>
                <a:gdLst>
                  <a:gd name="T0" fmla="*/ 1 w 497"/>
                  <a:gd name="T1" fmla="*/ 29 h 436"/>
                  <a:gd name="T2" fmla="*/ 0 w 497"/>
                  <a:gd name="T3" fmla="*/ 25 h 436"/>
                  <a:gd name="T4" fmla="*/ 0 w 497"/>
                  <a:gd name="T5" fmla="*/ 22 h 436"/>
                  <a:gd name="T6" fmla="*/ 0 w 497"/>
                  <a:gd name="T7" fmla="*/ 13 h 436"/>
                  <a:gd name="T8" fmla="*/ 0 w 497"/>
                  <a:gd name="T9" fmla="*/ 12 h 436"/>
                  <a:gd name="T10" fmla="*/ 0 w 497"/>
                  <a:gd name="T11" fmla="*/ 13 h 436"/>
                  <a:gd name="T12" fmla="*/ 1 w 497"/>
                  <a:gd name="T13" fmla="*/ 21 h 436"/>
                  <a:gd name="T14" fmla="*/ 2 w 497"/>
                  <a:gd name="T15" fmla="*/ 26 h 436"/>
                  <a:gd name="T16" fmla="*/ 2 w 497"/>
                  <a:gd name="T17" fmla="*/ 32 h 436"/>
                  <a:gd name="T18" fmla="*/ 3 w 497"/>
                  <a:gd name="T19" fmla="*/ 34 h 436"/>
                  <a:gd name="T20" fmla="*/ 4 w 497"/>
                  <a:gd name="T21" fmla="*/ 36 h 436"/>
                  <a:gd name="T22" fmla="*/ 5 w 497"/>
                  <a:gd name="T23" fmla="*/ 39 h 436"/>
                  <a:gd name="T24" fmla="*/ 6 w 497"/>
                  <a:gd name="T25" fmla="*/ 41 h 436"/>
                  <a:gd name="T26" fmla="*/ 9 w 497"/>
                  <a:gd name="T27" fmla="*/ 42 h 436"/>
                  <a:gd name="T28" fmla="*/ 11 w 497"/>
                  <a:gd name="T29" fmla="*/ 41 h 436"/>
                  <a:gd name="T30" fmla="*/ 11 w 497"/>
                  <a:gd name="T31" fmla="*/ 41 h 436"/>
                  <a:gd name="T32" fmla="*/ 11 w 497"/>
                  <a:gd name="T33" fmla="*/ 39 h 436"/>
                  <a:gd name="T34" fmla="*/ 11 w 497"/>
                  <a:gd name="T35" fmla="*/ 34 h 436"/>
                  <a:gd name="T36" fmla="*/ 11 w 497"/>
                  <a:gd name="T37" fmla="*/ 29 h 436"/>
                  <a:gd name="T38" fmla="*/ 11 w 497"/>
                  <a:gd name="T39" fmla="*/ 25 h 436"/>
                  <a:gd name="T40" fmla="*/ 11 w 497"/>
                  <a:gd name="T41" fmla="*/ 19 h 436"/>
                  <a:gd name="T42" fmla="*/ 10 w 497"/>
                  <a:gd name="T43" fmla="*/ 15 h 436"/>
                  <a:gd name="T44" fmla="*/ 9 w 497"/>
                  <a:gd name="T45" fmla="*/ 12 h 436"/>
                  <a:gd name="T46" fmla="*/ 8 w 497"/>
                  <a:gd name="T47" fmla="*/ 7 h 436"/>
                  <a:gd name="T48" fmla="*/ 7 w 497"/>
                  <a:gd name="T49" fmla="*/ 4 h 436"/>
                  <a:gd name="T50" fmla="*/ 6 w 497"/>
                  <a:gd name="T51" fmla="*/ 3 h 436"/>
                  <a:gd name="T52" fmla="*/ 5 w 497"/>
                  <a:gd name="T53" fmla="*/ 2 h 436"/>
                  <a:gd name="T54" fmla="*/ 4 w 497"/>
                  <a:gd name="T55" fmla="*/ 2 h 436"/>
                  <a:gd name="T56" fmla="*/ 3 w 497"/>
                  <a:gd name="T57" fmla="*/ 0 h 436"/>
                  <a:gd name="T58" fmla="*/ 4 w 497"/>
                  <a:gd name="T59" fmla="*/ 0 h 436"/>
                  <a:gd name="T60" fmla="*/ 5 w 497"/>
                  <a:gd name="T61" fmla="*/ 0 h 436"/>
                  <a:gd name="T62" fmla="*/ 7 w 497"/>
                  <a:gd name="T63" fmla="*/ 2 h 436"/>
                  <a:gd name="T64" fmla="*/ 8 w 497"/>
                  <a:gd name="T65" fmla="*/ 4 h 436"/>
                  <a:gd name="T66" fmla="*/ 9 w 497"/>
                  <a:gd name="T67" fmla="*/ 7 h 436"/>
                  <a:gd name="T68" fmla="*/ 10 w 497"/>
                  <a:gd name="T69" fmla="*/ 12 h 436"/>
                  <a:gd name="T70" fmla="*/ 11 w 497"/>
                  <a:gd name="T71" fmla="*/ 16 h 436"/>
                  <a:gd name="T72" fmla="*/ 11 w 497"/>
                  <a:gd name="T73" fmla="*/ 21 h 436"/>
                  <a:gd name="T74" fmla="*/ 12 w 497"/>
                  <a:gd name="T75" fmla="*/ 25 h 436"/>
                  <a:gd name="T76" fmla="*/ 12 w 497"/>
                  <a:gd name="T77" fmla="*/ 34 h 436"/>
                  <a:gd name="T78" fmla="*/ 11 w 497"/>
                  <a:gd name="T79" fmla="*/ 44 h 436"/>
                  <a:gd name="T80" fmla="*/ 10 w 497"/>
                  <a:gd name="T81" fmla="*/ 44 h 436"/>
                  <a:gd name="T82" fmla="*/ 9 w 497"/>
                  <a:gd name="T83" fmla="*/ 44 h 436"/>
                  <a:gd name="T84" fmla="*/ 7 w 497"/>
                  <a:gd name="T85" fmla="*/ 44 h 436"/>
                  <a:gd name="T86" fmla="*/ 6 w 497"/>
                  <a:gd name="T87" fmla="*/ 42 h 436"/>
                  <a:gd name="T88" fmla="*/ 4 w 497"/>
                  <a:gd name="T89" fmla="*/ 41 h 436"/>
                  <a:gd name="T90" fmla="*/ 3 w 497"/>
                  <a:gd name="T91" fmla="*/ 38 h 436"/>
                  <a:gd name="T92" fmla="*/ 2 w 497"/>
                  <a:gd name="T93" fmla="*/ 34 h 436"/>
                  <a:gd name="T94" fmla="*/ 1 w 497"/>
                  <a:gd name="T95" fmla="*/ 29 h 4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497" h="436">
                    <a:moveTo>
                      <a:pt x="31" y="291"/>
                    </a:moveTo>
                    <a:lnTo>
                      <a:pt x="16" y="247"/>
                    </a:lnTo>
                    <a:lnTo>
                      <a:pt x="16" y="219"/>
                    </a:lnTo>
                    <a:lnTo>
                      <a:pt x="0" y="132"/>
                    </a:lnTo>
                    <a:lnTo>
                      <a:pt x="0" y="117"/>
                    </a:lnTo>
                    <a:lnTo>
                      <a:pt x="16" y="132"/>
                    </a:lnTo>
                    <a:lnTo>
                      <a:pt x="31" y="204"/>
                    </a:lnTo>
                    <a:lnTo>
                      <a:pt x="64" y="262"/>
                    </a:lnTo>
                    <a:lnTo>
                      <a:pt x="96" y="319"/>
                    </a:lnTo>
                    <a:lnTo>
                      <a:pt x="129" y="334"/>
                    </a:lnTo>
                    <a:lnTo>
                      <a:pt x="160" y="363"/>
                    </a:lnTo>
                    <a:lnTo>
                      <a:pt x="208" y="393"/>
                    </a:lnTo>
                    <a:lnTo>
                      <a:pt x="273" y="406"/>
                    </a:lnTo>
                    <a:lnTo>
                      <a:pt x="400" y="421"/>
                    </a:lnTo>
                    <a:lnTo>
                      <a:pt x="449" y="406"/>
                    </a:lnTo>
                    <a:lnTo>
                      <a:pt x="465" y="406"/>
                    </a:lnTo>
                    <a:lnTo>
                      <a:pt x="480" y="393"/>
                    </a:lnTo>
                    <a:lnTo>
                      <a:pt x="480" y="334"/>
                    </a:lnTo>
                    <a:lnTo>
                      <a:pt x="465" y="291"/>
                    </a:lnTo>
                    <a:lnTo>
                      <a:pt x="465" y="247"/>
                    </a:lnTo>
                    <a:lnTo>
                      <a:pt x="449" y="189"/>
                    </a:lnTo>
                    <a:lnTo>
                      <a:pt x="417" y="146"/>
                    </a:lnTo>
                    <a:lnTo>
                      <a:pt x="384" y="117"/>
                    </a:lnTo>
                    <a:lnTo>
                      <a:pt x="336" y="74"/>
                    </a:lnTo>
                    <a:lnTo>
                      <a:pt x="288" y="44"/>
                    </a:lnTo>
                    <a:lnTo>
                      <a:pt x="256" y="30"/>
                    </a:lnTo>
                    <a:lnTo>
                      <a:pt x="225" y="15"/>
                    </a:lnTo>
                    <a:lnTo>
                      <a:pt x="177" y="15"/>
                    </a:lnTo>
                    <a:lnTo>
                      <a:pt x="144" y="0"/>
                    </a:lnTo>
                    <a:lnTo>
                      <a:pt x="160" y="0"/>
                    </a:lnTo>
                    <a:lnTo>
                      <a:pt x="225" y="0"/>
                    </a:lnTo>
                    <a:lnTo>
                      <a:pt x="288" y="15"/>
                    </a:lnTo>
                    <a:lnTo>
                      <a:pt x="336" y="44"/>
                    </a:lnTo>
                    <a:lnTo>
                      <a:pt x="400" y="74"/>
                    </a:lnTo>
                    <a:lnTo>
                      <a:pt x="432" y="117"/>
                    </a:lnTo>
                    <a:lnTo>
                      <a:pt x="465" y="161"/>
                    </a:lnTo>
                    <a:lnTo>
                      <a:pt x="480" y="204"/>
                    </a:lnTo>
                    <a:lnTo>
                      <a:pt x="497" y="247"/>
                    </a:lnTo>
                    <a:lnTo>
                      <a:pt x="497" y="334"/>
                    </a:lnTo>
                    <a:lnTo>
                      <a:pt x="480" y="436"/>
                    </a:lnTo>
                    <a:lnTo>
                      <a:pt x="417" y="436"/>
                    </a:lnTo>
                    <a:lnTo>
                      <a:pt x="369" y="436"/>
                    </a:lnTo>
                    <a:lnTo>
                      <a:pt x="288" y="436"/>
                    </a:lnTo>
                    <a:lnTo>
                      <a:pt x="240" y="421"/>
                    </a:lnTo>
                    <a:lnTo>
                      <a:pt x="177" y="406"/>
                    </a:lnTo>
                    <a:lnTo>
                      <a:pt x="129" y="378"/>
                    </a:lnTo>
                    <a:lnTo>
                      <a:pt x="79" y="334"/>
                    </a:lnTo>
                    <a:lnTo>
                      <a:pt x="31" y="291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90" name="Freeform 297"/>
              <p:cNvSpPr>
                <a:spLocks/>
              </p:cNvSpPr>
              <p:nvPr/>
            </p:nvSpPr>
            <p:spPr bwMode="auto">
              <a:xfrm rot="-5400000">
                <a:off x="5631" y="649"/>
                <a:ext cx="78" cy="119"/>
              </a:xfrm>
              <a:custGeom>
                <a:avLst/>
                <a:gdLst>
                  <a:gd name="T0" fmla="*/ 2 w 512"/>
                  <a:gd name="T1" fmla="*/ 32 h 377"/>
                  <a:gd name="T2" fmla="*/ 0 w 512"/>
                  <a:gd name="T3" fmla="*/ 29 h 377"/>
                  <a:gd name="T4" fmla="*/ 1 w 512"/>
                  <a:gd name="T5" fmla="*/ 23 h 377"/>
                  <a:gd name="T6" fmla="*/ 2 w 512"/>
                  <a:gd name="T7" fmla="*/ 19 h 377"/>
                  <a:gd name="T8" fmla="*/ 1 w 512"/>
                  <a:gd name="T9" fmla="*/ 13 h 377"/>
                  <a:gd name="T10" fmla="*/ 0 w 512"/>
                  <a:gd name="T11" fmla="*/ 7 h 377"/>
                  <a:gd name="T12" fmla="*/ 2 w 512"/>
                  <a:gd name="T13" fmla="*/ 4 h 377"/>
                  <a:gd name="T14" fmla="*/ 4 w 512"/>
                  <a:gd name="T15" fmla="*/ 3 h 377"/>
                  <a:gd name="T16" fmla="*/ 9 w 512"/>
                  <a:gd name="T17" fmla="*/ 4 h 377"/>
                  <a:gd name="T18" fmla="*/ 12 w 512"/>
                  <a:gd name="T19" fmla="*/ 0 h 377"/>
                  <a:gd name="T20" fmla="*/ 11 w 512"/>
                  <a:gd name="T21" fmla="*/ 3 h 377"/>
                  <a:gd name="T22" fmla="*/ 10 w 512"/>
                  <a:gd name="T23" fmla="*/ 4 h 377"/>
                  <a:gd name="T24" fmla="*/ 10 w 512"/>
                  <a:gd name="T25" fmla="*/ 7 h 377"/>
                  <a:gd name="T26" fmla="*/ 10 w 512"/>
                  <a:gd name="T27" fmla="*/ 7 h 377"/>
                  <a:gd name="T28" fmla="*/ 9 w 512"/>
                  <a:gd name="T29" fmla="*/ 6 h 377"/>
                  <a:gd name="T30" fmla="*/ 9 w 512"/>
                  <a:gd name="T31" fmla="*/ 9 h 377"/>
                  <a:gd name="T32" fmla="*/ 10 w 512"/>
                  <a:gd name="T33" fmla="*/ 13 h 377"/>
                  <a:gd name="T34" fmla="*/ 9 w 512"/>
                  <a:gd name="T35" fmla="*/ 13 h 377"/>
                  <a:gd name="T36" fmla="*/ 7 w 512"/>
                  <a:gd name="T37" fmla="*/ 7 h 377"/>
                  <a:gd name="T38" fmla="*/ 6 w 512"/>
                  <a:gd name="T39" fmla="*/ 7 h 377"/>
                  <a:gd name="T40" fmla="*/ 6 w 512"/>
                  <a:gd name="T41" fmla="*/ 10 h 377"/>
                  <a:gd name="T42" fmla="*/ 7 w 512"/>
                  <a:gd name="T43" fmla="*/ 15 h 377"/>
                  <a:gd name="T44" fmla="*/ 4 w 512"/>
                  <a:gd name="T45" fmla="*/ 7 h 377"/>
                  <a:gd name="T46" fmla="*/ 2 w 512"/>
                  <a:gd name="T47" fmla="*/ 7 h 377"/>
                  <a:gd name="T48" fmla="*/ 3 w 512"/>
                  <a:gd name="T49" fmla="*/ 9 h 377"/>
                  <a:gd name="T50" fmla="*/ 3 w 512"/>
                  <a:gd name="T51" fmla="*/ 10 h 377"/>
                  <a:gd name="T52" fmla="*/ 6 w 512"/>
                  <a:gd name="T53" fmla="*/ 17 h 377"/>
                  <a:gd name="T54" fmla="*/ 5 w 512"/>
                  <a:gd name="T55" fmla="*/ 16 h 377"/>
                  <a:gd name="T56" fmla="*/ 4 w 512"/>
                  <a:gd name="T57" fmla="*/ 13 h 377"/>
                  <a:gd name="T58" fmla="*/ 3 w 512"/>
                  <a:gd name="T59" fmla="*/ 17 h 377"/>
                  <a:gd name="T60" fmla="*/ 3 w 512"/>
                  <a:gd name="T61" fmla="*/ 23 h 377"/>
                  <a:gd name="T62" fmla="*/ 4 w 512"/>
                  <a:gd name="T63" fmla="*/ 23 h 377"/>
                  <a:gd name="T64" fmla="*/ 6 w 512"/>
                  <a:gd name="T65" fmla="*/ 20 h 377"/>
                  <a:gd name="T66" fmla="*/ 6 w 512"/>
                  <a:gd name="T67" fmla="*/ 23 h 377"/>
                  <a:gd name="T68" fmla="*/ 2 w 512"/>
                  <a:gd name="T69" fmla="*/ 27 h 377"/>
                  <a:gd name="T70" fmla="*/ 2 w 512"/>
                  <a:gd name="T71" fmla="*/ 30 h 377"/>
                  <a:gd name="T72" fmla="*/ 4 w 512"/>
                  <a:gd name="T73" fmla="*/ 30 h 377"/>
                  <a:gd name="T74" fmla="*/ 6 w 512"/>
                  <a:gd name="T75" fmla="*/ 25 h 377"/>
                  <a:gd name="T76" fmla="*/ 8 w 512"/>
                  <a:gd name="T77" fmla="*/ 22 h 377"/>
                  <a:gd name="T78" fmla="*/ 7 w 512"/>
                  <a:gd name="T79" fmla="*/ 25 h 377"/>
                  <a:gd name="T80" fmla="*/ 6 w 512"/>
                  <a:gd name="T81" fmla="*/ 27 h 377"/>
                  <a:gd name="T82" fmla="*/ 7 w 512"/>
                  <a:gd name="T83" fmla="*/ 29 h 377"/>
                  <a:gd name="T84" fmla="*/ 9 w 512"/>
                  <a:gd name="T85" fmla="*/ 22 h 377"/>
                  <a:gd name="T86" fmla="*/ 10 w 512"/>
                  <a:gd name="T87" fmla="*/ 23 h 377"/>
                  <a:gd name="T88" fmla="*/ 9 w 512"/>
                  <a:gd name="T89" fmla="*/ 26 h 377"/>
                  <a:gd name="T90" fmla="*/ 9 w 512"/>
                  <a:gd name="T91" fmla="*/ 30 h 377"/>
                  <a:gd name="T92" fmla="*/ 10 w 512"/>
                  <a:gd name="T93" fmla="*/ 27 h 377"/>
                  <a:gd name="T94" fmla="*/ 10 w 512"/>
                  <a:gd name="T95" fmla="*/ 32 h 377"/>
                  <a:gd name="T96" fmla="*/ 11 w 512"/>
                  <a:gd name="T97" fmla="*/ 33 h 377"/>
                  <a:gd name="T98" fmla="*/ 12 w 512"/>
                  <a:gd name="T99" fmla="*/ 36 h 377"/>
                  <a:gd name="T100" fmla="*/ 11 w 512"/>
                  <a:gd name="T101" fmla="*/ 35 h 377"/>
                  <a:gd name="T102" fmla="*/ 9 w 512"/>
                  <a:gd name="T103" fmla="*/ 32 h 377"/>
                  <a:gd name="T104" fmla="*/ 5 w 512"/>
                  <a:gd name="T105" fmla="*/ 32 h 37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512" h="377">
                    <a:moveTo>
                      <a:pt x="128" y="319"/>
                    </a:moveTo>
                    <a:lnTo>
                      <a:pt x="96" y="319"/>
                    </a:lnTo>
                    <a:lnTo>
                      <a:pt x="48" y="319"/>
                    </a:lnTo>
                    <a:lnTo>
                      <a:pt x="15" y="290"/>
                    </a:lnTo>
                    <a:lnTo>
                      <a:pt x="0" y="262"/>
                    </a:lnTo>
                    <a:lnTo>
                      <a:pt x="48" y="232"/>
                    </a:lnTo>
                    <a:lnTo>
                      <a:pt x="80" y="218"/>
                    </a:lnTo>
                    <a:lnTo>
                      <a:pt x="96" y="188"/>
                    </a:lnTo>
                    <a:lnTo>
                      <a:pt x="80" y="160"/>
                    </a:lnTo>
                    <a:lnTo>
                      <a:pt x="48" y="132"/>
                    </a:lnTo>
                    <a:lnTo>
                      <a:pt x="0" y="102"/>
                    </a:lnTo>
                    <a:lnTo>
                      <a:pt x="15" y="73"/>
                    </a:lnTo>
                    <a:lnTo>
                      <a:pt x="32" y="58"/>
                    </a:lnTo>
                    <a:lnTo>
                      <a:pt x="80" y="43"/>
                    </a:lnTo>
                    <a:lnTo>
                      <a:pt x="145" y="30"/>
                    </a:lnTo>
                    <a:lnTo>
                      <a:pt x="193" y="30"/>
                    </a:lnTo>
                    <a:lnTo>
                      <a:pt x="305" y="43"/>
                    </a:lnTo>
                    <a:lnTo>
                      <a:pt x="368" y="43"/>
                    </a:lnTo>
                    <a:lnTo>
                      <a:pt x="416" y="30"/>
                    </a:lnTo>
                    <a:lnTo>
                      <a:pt x="497" y="0"/>
                    </a:lnTo>
                    <a:lnTo>
                      <a:pt x="497" y="15"/>
                    </a:lnTo>
                    <a:lnTo>
                      <a:pt x="481" y="30"/>
                    </a:lnTo>
                    <a:lnTo>
                      <a:pt x="449" y="30"/>
                    </a:lnTo>
                    <a:lnTo>
                      <a:pt x="449" y="43"/>
                    </a:lnTo>
                    <a:lnTo>
                      <a:pt x="433" y="43"/>
                    </a:lnTo>
                    <a:lnTo>
                      <a:pt x="449" y="73"/>
                    </a:lnTo>
                    <a:lnTo>
                      <a:pt x="449" y="88"/>
                    </a:lnTo>
                    <a:lnTo>
                      <a:pt x="416" y="73"/>
                    </a:lnTo>
                    <a:lnTo>
                      <a:pt x="401" y="58"/>
                    </a:lnTo>
                    <a:lnTo>
                      <a:pt x="368" y="58"/>
                    </a:lnTo>
                    <a:lnTo>
                      <a:pt x="353" y="58"/>
                    </a:lnTo>
                    <a:lnTo>
                      <a:pt x="385" y="88"/>
                    </a:lnTo>
                    <a:lnTo>
                      <a:pt x="401" y="117"/>
                    </a:lnTo>
                    <a:lnTo>
                      <a:pt x="416" y="132"/>
                    </a:lnTo>
                    <a:lnTo>
                      <a:pt x="401" y="132"/>
                    </a:lnTo>
                    <a:lnTo>
                      <a:pt x="368" y="132"/>
                    </a:lnTo>
                    <a:lnTo>
                      <a:pt x="337" y="102"/>
                    </a:lnTo>
                    <a:lnTo>
                      <a:pt x="289" y="73"/>
                    </a:lnTo>
                    <a:lnTo>
                      <a:pt x="272" y="73"/>
                    </a:lnTo>
                    <a:lnTo>
                      <a:pt x="241" y="73"/>
                    </a:lnTo>
                    <a:lnTo>
                      <a:pt x="255" y="88"/>
                    </a:lnTo>
                    <a:lnTo>
                      <a:pt x="272" y="102"/>
                    </a:lnTo>
                    <a:lnTo>
                      <a:pt x="320" y="132"/>
                    </a:lnTo>
                    <a:lnTo>
                      <a:pt x="320" y="145"/>
                    </a:lnTo>
                    <a:lnTo>
                      <a:pt x="224" y="88"/>
                    </a:lnTo>
                    <a:lnTo>
                      <a:pt x="159" y="73"/>
                    </a:lnTo>
                    <a:lnTo>
                      <a:pt x="96" y="58"/>
                    </a:lnTo>
                    <a:lnTo>
                      <a:pt x="80" y="73"/>
                    </a:lnTo>
                    <a:lnTo>
                      <a:pt x="96" y="88"/>
                    </a:lnTo>
                    <a:lnTo>
                      <a:pt x="111" y="88"/>
                    </a:lnTo>
                    <a:lnTo>
                      <a:pt x="128" y="88"/>
                    </a:lnTo>
                    <a:lnTo>
                      <a:pt x="145" y="102"/>
                    </a:lnTo>
                    <a:lnTo>
                      <a:pt x="207" y="117"/>
                    </a:lnTo>
                    <a:lnTo>
                      <a:pt x="255" y="175"/>
                    </a:lnTo>
                    <a:lnTo>
                      <a:pt x="241" y="175"/>
                    </a:lnTo>
                    <a:lnTo>
                      <a:pt x="207" y="160"/>
                    </a:lnTo>
                    <a:lnTo>
                      <a:pt x="193" y="145"/>
                    </a:lnTo>
                    <a:lnTo>
                      <a:pt x="159" y="132"/>
                    </a:lnTo>
                    <a:lnTo>
                      <a:pt x="128" y="145"/>
                    </a:lnTo>
                    <a:lnTo>
                      <a:pt x="111" y="175"/>
                    </a:lnTo>
                    <a:lnTo>
                      <a:pt x="111" y="203"/>
                    </a:lnTo>
                    <a:lnTo>
                      <a:pt x="111" y="232"/>
                    </a:lnTo>
                    <a:lnTo>
                      <a:pt x="145" y="247"/>
                    </a:lnTo>
                    <a:lnTo>
                      <a:pt x="176" y="232"/>
                    </a:lnTo>
                    <a:lnTo>
                      <a:pt x="224" y="203"/>
                    </a:lnTo>
                    <a:lnTo>
                      <a:pt x="241" y="203"/>
                    </a:lnTo>
                    <a:lnTo>
                      <a:pt x="272" y="203"/>
                    </a:lnTo>
                    <a:lnTo>
                      <a:pt x="241" y="232"/>
                    </a:lnTo>
                    <a:lnTo>
                      <a:pt x="193" y="262"/>
                    </a:lnTo>
                    <a:lnTo>
                      <a:pt x="96" y="275"/>
                    </a:lnTo>
                    <a:lnTo>
                      <a:pt x="80" y="290"/>
                    </a:lnTo>
                    <a:lnTo>
                      <a:pt x="80" y="305"/>
                    </a:lnTo>
                    <a:lnTo>
                      <a:pt x="111" y="305"/>
                    </a:lnTo>
                    <a:lnTo>
                      <a:pt x="159" y="305"/>
                    </a:lnTo>
                    <a:lnTo>
                      <a:pt x="224" y="275"/>
                    </a:lnTo>
                    <a:lnTo>
                      <a:pt x="272" y="247"/>
                    </a:lnTo>
                    <a:lnTo>
                      <a:pt x="337" y="203"/>
                    </a:lnTo>
                    <a:lnTo>
                      <a:pt x="353" y="218"/>
                    </a:lnTo>
                    <a:lnTo>
                      <a:pt x="337" y="232"/>
                    </a:lnTo>
                    <a:lnTo>
                      <a:pt x="320" y="247"/>
                    </a:lnTo>
                    <a:lnTo>
                      <a:pt x="289" y="262"/>
                    </a:lnTo>
                    <a:lnTo>
                      <a:pt x="272" y="275"/>
                    </a:lnTo>
                    <a:lnTo>
                      <a:pt x="272" y="290"/>
                    </a:lnTo>
                    <a:lnTo>
                      <a:pt x="289" y="290"/>
                    </a:lnTo>
                    <a:lnTo>
                      <a:pt x="353" y="262"/>
                    </a:lnTo>
                    <a:lnTo>
                      <a:pt x="401" y="218"/>
                    </a:lnTo>
                    <a:lnTo>
                      <a:pt x="416" y="218"/>
                    </a:lnTo>
                    <a:lnTo>
                      <a:pt x="433" y="232"/>
                    </a:lnTo>
                    <a:lnTo>
                      <a:pt x="416" y="247"/>
                    </a:lnTo>
                    <a:lnTo>
                      <a:pt x="401" y="262"/>
                    </a:lnTo>
                    <a:lnTo>
                      <a:pt x="368" y="275"/>
                    </a:lnTo>
                    <a:lnTo>
                      <a:pt x="385" y="305"/>
                    </a:lnTo>
                    <a:lnTo>
                      <a:pt x="416" y="290"/>
                    </a:lnTo>
                    <a:lnTo>
                      <a:pt x="449" y="275"/>
                    </a:lnTo>
                    <a:lnTo>
                      <a:pt x="481" y="275"/>
                    </a:lnTo>
                    <a:lnTo>
                      <a:pt x="433" y="319"/>
                    </a:lnTo>
                    <a:lnTo>
                      <a:pt x="449" y="334"/>
                    </a:lnTo>
                    <a:lnTo>
                      <a:pt x="481" y="334"/>
                    </a:lnTo>
                    <a:lnTo>
                      <a:pt x="497" y="349"/>
                    </a:lnTo>
                    <a:lnTo>
                      <a:pt x="512" y="362"/>
                    </a:lnTo>
                    <a:lnTo>
                      <a:pt x="497" y="377"/>
                    </a:lnTo>
                    <a:lnTo>
                      <a:pt x="464" y="349"/>
                    </a:lnTo>
                    <a:lnTo>
                      <a:pt x="416" y="319"/>
                    </a:lnTo>
                    <a:lnTo>
                      <a:pt x="368" y="319"/>
                    </a:lnTo>
                    <a:lnTo>
                      <a:pt x="320" y="305"/>
                    </a:lnTo>
                    <a:lnTo>
                      <a:pt x="224" y="319"/>
                    </a:lnTo>
                    <a:lnTo>
                      <a:pt x="128" y="319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91" name="Freeform 298"/>
              <p:cNvSpPr>
                <a:spLocks/>
              </p:cNvSpPr>
              <p:nvPr/>
            </p:nvSpPr>
            <p:spPr bwMode="auto">
              <a:xfrm rot="-5400000">
                <a:off x="5711" y="654"/>
                <a:ext cx="9" cy="18"/>
              </a:xfrm>
              <a:custGeom>
                <a:avLst/>
                <a:gdLst>
                  <a:gd name="T0" fmla="*/ 0 w 64"/>
                  <a:gd name="T1" fmla="*/ 3 h 57"/>
                  <a:gd name="T2" fmla="*/ 0 w 64"/>
                  <a:gd name="T3" fmla="*/ 1 h 57"/>
                  <a:gd name="T4" fmla="*/ 1 w 64"/>
                  <a:gd name="T5" fmla="*/ 0 h 57"/>
                  <a:gd name="T6" fmla="*/ 1 w 64"/>
                  <a:gd name="T7" fmla="*/ 1 h 57"/>
                  <a:gd name="T8" fmla="*/ 1 w 64"/>
                  <a:gd name="T9" fmla="*/ 3 h 57"/>
                  <a:gd name="T10" fmla="*/ 1 w 64"/>
                  <a:gd name="T11" fmla="*/ 4 h 57"/>
                  <a:gd name="T12" fmla="*/ 1 w 64"/>
                  <a:gd name="T13" fmla="*/ 6 h 57"/>
                  <a:gd name="T14" fmla="*/ 0 w 64"/>
                  <a:gd name="T15" fmla="*/ 4 h 57"/>
                  <a:gd name="T16" fmla="*/ 0 w 64"/>
                  <a:gd name="T17" fmla="*/ 3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" h="57">
                    <a:moveTo>
                      <a:pt x="0" y="29"/>
                    </a:moveTo>
                    <a:lnTo>
                      <a:pt x="16" y="14"/>
                    </a:lnTo>
                    <a:lnTo>
                      <a:pt x="31" y="0"/>
                    </a:lnTo>
                    <a:lnTo>
                      <a:pt x="48" y="14"/>
                    </a:lnTo>
                    <a:lnTo>
                      <a:pt x="64" y="29"/>
                    </a:lnTo>
                    <a:lnTo>
                      <a:pt x="64" y="44"/>
                    </a:lnTo>
                    <a:lnTo>
                      <a:pt x="48" y="57"/>
                    </a:lnTo>
                    <a:lnTo>
                      <a:pt x="16" y="44"/>
                    </a:lnTo>
                    <a:lnTo>
                      <a:pt x="0" y="29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92" name="Freeform 299"/>
              <p:cNvSpPr>
                <a:spLocks/>
              </p:cNvSpPr>
              <p:nvPr/>
            </p:nvSpPr>
            <p:spPr bwMode="auto">
              <a:xfrm rot="-5400000">
                <a:off x="5468" y="408"/>
                <a:ext cx="481" cy="13"/>
              </a:xfrm>
              <a:custGeom>
                <a:avLst/>
                <a:gdLst>
                  <a:gd name="T0" fmla="*/ 1 w 3142"/>
                  <a:gd name="T1" fmla="*/ 3 h 44"/>
                  <a:gd name="T2" fmla="*/ 0 w 3142"/>
                  <a:gd name="T3" fmla="*/ 0 h 44"/>
                  <a:gd name="T4" fmla="*/ 0 w 3142"/>
                  <a:gd name="T5" fmla="*/ 0 h 44"/>
                  <a:gd name="T6" fmla="*/ 1 w 3142"/>
                  <a:gd name="T7" fmla="*/ 0 h 44"/>
                  <a:gd name="T8" fmla="*/ 1 w 3142"/>
                  <a:gd name="T9" fmla="*/ 0 h 44"/>
                  <a:gd name="T10" fmla="*/ 2 w 3142"/>
                  <a:gd name="T11" fmla="*/ 0 h 44"/>
                  <a:gd name="T12" fmla="*/ 4 w 3142"/>
                  <a:gd name="T13" fmla="*/ 0 h 44"/>
                  <a:gd name="T14" fmla="*/ 5 w 3142"/>
                  <a:gd name="T15" fmla="*/ 0 h 44"/>
                  <a:gd name="T16" fmla="*/ 7 w 3142"/>
                  <a:gd name="T17" fmla="*/ 0 h 44"/>
                  <a:gd name="T18" fmla="*/ 9 w 3142"/>
                  <a:gd name="T19" fmla="*/ 0 h 44"/>
                  <a:gd name="T20" fmla="*/ 12 w 3142"/>
                  <a:gd name="T21" fmla="*/ 0 h 44"/>
                  <a:gd name="T22" fmla="*/ 15 w 3142"/>
                  <a:gd name="T23" fmla="*/ 0 h 44"/>
                  <a:gd name="T24" fmla="*/ 18 w 3142"/>
                  <a:gd name="T25" fmla="*/ 0 h 44"/>
                  <a:gd name="T26" fmla="*/ 24 w 3142"/>
                  <a:gd name="T27" fmla="*/ 0 h 44"/>
                  <a:gd name="T28" fmla="*/ 30 w 3142"/>
                  <a:gd name="T29" fmla="*/ 0 h 44"/>
                  <a:gd name="T30" fmla="*/ 37 w 3142"/>
                  <a:gd name="T31" fmla="*/ 0 h 44"/>
                  <a:gd name="T32" fmla="*/ 44 w 3142"/>
                  <a:gd name="T33" fmla="*/ 0 h 44"/>
                  <a:gd name="T34" fmla="*/ 50 w 3142"/>
                  <a:gd name="T35" fmla="*/ 0 h 44"/>
                  <a:gd name="T36" fmla="*/ 57 w 3142"/>
                  <a:gd name="T37" fmla="*/ 0 h 44"/>
                  <a:gd name="T38" fmla="*/ 59 w 3142"/>
                  <a:gd name="T39" fmla="*/ 0 h 44"/>
                  <a:gd name="T40" fmla="*/ 62 w 3142"/>
                  <a:gd name="T41" fmla="*/ 0 h 44"/>
                  <a:gd name="T42" fmla="*/ 65 w 3142"/>
                  <a:gd name="T43" fmla="*/ 0 h 44"/>
                  <a:gd name="T44" fmla="*/ 67 w 3142"/>
                  <a:gd name="T45" fmla="*/ 0 h 44"/>
                  <a:gd name="T46" fmla="*/ 69 w 3142"/>
                  <a:gd name="T47" fmla="*/ 0 h 44"/>
                  <a:gd name="T48" fmla="*/ 71 w 3142"/>
                  <a:gd name="T49" fmla="*/ 0 h 44"/>
                  <a:gd name="T50" fmla="*/ 72 w 3142"/>
                  <a:gd name="T51" fmla="*/ 0 h 44"/>
                  <a:gd name="T52" fmla="*/ 73 w 3142"/>
                  <a:gd name="T53" fmla="*/ 0 h 44"/>
                  <a:gd name="T54" fmla="*/ 74 w 3142"/>
                  <a:gd name="T55" fmla="*/ 0 h 44"/>
                  <a:gd name="T56" fmla="*/ 74 w 3142"/>
                  <a:gd name="T57" fmla="*/ 3 h 44"/>
                  <a:gd name="T58" fmla="*/ 73 w 3142"/>
                  <a:gd name="T59" fmla="*/ 4 h 44"/>
                  <a:gd name="T60" fmla="*/ 1 w 3142"/>
                  <a:gd name="T61" fmla="*/ 3 h 4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3142" h="44">
                    <a:moveTo>
                      <a:pt x="48" y="29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161" y="0"/>
                    </a:lnTo>
                    <a:lnTo>
                      <a:pt x="226" y="0"/>
                    </a:lnTo>
                    <a:lnTo>
                      <a:pt x="305" y="0"/>
                    </a:lnTo>
                    <a:lnTo>
                      <a:pt x="401" y="0"/>
                    </a:lnTo>
                    <a:lnTo>
                      <a:pt x="514" y="0"/>
                    </a:lnTo>
                    <a:lnTo>
                      <a:pt x="626" y="0"/>
                    </a:lnTo>
                    <a:lnTo>
                      <a:pt x="754" y="0"/>
                    </a:lnTo>
                    <a:lnTo>
                      <a:pt x="1011" y="0"/>
                    </a:lnTo>
                    <a:lnTo>
                      <a:pt x="1284" y="0"/>
                    </a:lnTo>
                    <a:lnTo>
                      <a:pt x="1587" y="0"/>
                    </a:lnTo>
                    <a:lnTo>
                      <a:pt x="1877" y="0"/>
                    </a:lnTo>
                    <a:lnTo>
                      <a:pt x="2149" y="0"/>
                    </a:lnTo>
                    <a:lnTo>
                      <a:pt x="2422" y="0"/>
                    </a:lnTo>
                    <a:lnTo>
                      <a:pt x="2533" y="0"/>
                    </a:lnTo>
                    <a:lnTo>
                      <a:pt x="2662" y="0"/>
                    </a:lnTo>
                    <a:lnTo>
                      <a:pt x="2758" y="0"/>
                    </a:lnTo>
                    <a:lnTo>
                      <a:pt x="2854" y="0"/>
                    </a:lnTo>
                    <a:lnTo>
                      <a:pt x="2934" y="0"/>
                    </a:lnTo>
                    <a:lnTo>
                      <a:pt x="3015" y="0"/>
                    </a:lnTo>
                    <a:lnTo>
                      <a:pt x="3063" y="0"/>
                    </a:lnTo>
                    <a:lnTo>
                      <a:pt x="3111" y="0"/>
                    </a:lnTo>
                    <a:lnTo>
                      <a:pt x="3142" y="0"/>
                    </a:lnTo>
                    <a:lnTo>
                      <a:pt x="3142" y="29"/>
                    </a:lnTo>
                    <a:lnTo>
                      <a:pt x="3126" y="44"/>
                    </a:lnTo>
                    <a:lnTo>
                      <a:pt x="48" y="29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93" name="Freeform 300"/>
              <p:cNvSpPr>
                <a:spLocks/>
              </p:cNvSpPr>
              <p:nvPr/>
            </p:nvSpPr>
            <p:spPr bwMode="auto">
              <a:xfrm rot="-5400000">
                <a:off x="5638" y="58"/>
                <a:ext cx="54" cy="100"/>
              </a:xfrm>
              <a:custGeom>
                <a:avLst/>
                <a:gdLst>
                  <a:gd name="T0" fmla="*/ 6 w 353"/>
                  <a:gd name="T1" fmla="*/ 27 h 319"/>
                  <a:gd name="T2" fmla="*/ 7 w 353"/>
                  <a:gd name="T3" fmla="*/ 30 h 319"/>
                  <a:gd name="T4" fmla="*/ 6 w 353"/>
                  <a:gd name="T5" fmla="*/ 24 h 319"/>
                  <a:gd name="T6" fmla="*/ 5 w 353"/>
                  <a:gd name="T7" fmla="*/ 26 h 319"/>
                  <a:gd name="T8" fmla="*/ 5 w 353"/>
                  <a:gd name="T9" fmla="*/ 21 h 319"/>
                  <a:gd name="T10" fmla="*/ 4 w 353"/>
                  <a:gd name="T11" fmla="*/ 21 h 319"/>
                  <a:gd name="T12" fmla="*/ 3 w 353"/>
                  <a:gd name="T13" fmla="*/ 20 h 319"/>
                  <a:gd name="T14" fmla="*/ 3 w 353"/>
                  <a:gd name="T15" fmla="*/ 18 h 319"/>
                  <a:gd name="T16" fmla="*/ 2 w 353"/>
                  <a:gd name="T17" fmla="*/ 14 h 319"/>
                  <a:gd name="T18" fmla="*/ 2 w 353"/>
                  <a:gd name="T19" fmla="*/ 13 h 319"/>
                  <a:gd name="T20" fmla="*/ 1 w 353"/>
                  <a:gd name="T21" fmla="*/ 13 h 319"/>
                  <a:gd name="T22" fmla="*/ 1 w 353"/>
                  <a:gd name="T23" fmla="*/ 17 h 319"/>
                  <a:gd name="T24" fmla="*/ 1 w 353"/>
                  <a:gd name="T25" fmla="*/ 20 h 319"/>
                  <a:gd name="T26" fmla="*/ 0 w 353"/>
                  <a:gd name="T27" fmla="*/ 14 h 319"/>
                  <a:gd name="T28" fmla="*/ 0 w 353"/>
                  <a:gd name="T29" fmla="*/ 7 h 319"/>
                  <a:gd name="T30" fmla="*/ 2 w 353"/>
                  <a:gd name="T31" fmla="*/ 10 h 319"/>
                  <a:gd name="T32" fmla="*/ 3 w 353"/>
                  <a:gd name="T33" fmla="*/ 0 h 319"/>
                  <a:gd name="T34" fmla="*/ 6 w 353"/>
                  <a:gd name="T35" fmla="*/ 4 h 319"/>
                  <a:gd name="T36" fmla="*/ 4 w 353"/>
                  <a:gd name="T37" fmla="*/ 6 h 319"/>
                  <a:gd name="T38" fmla="*/ 4 w 353"/>
                  <a:gd name="T39" fmla="*/ 7 h 319"/>
                  <a:gd name="T40" fmla="*/ 6 w 353"/>
                  <a:gd name="T41" fmla="*/ 7 h 319"/>
                  <a:gd name="T42" fmla="*/ 6 w 353"/>
                  <a:gd name="T43" fmla="*/ 10 h 319"/>
                  <a:gd name="T44" fmla="*/ 6 w 353"/>
                  <a:gd name="T45" fmla="*/ 10 h 319"/>
                  <a:gd name="T46" fmla="*/ 5 w 353"/>
                  <a:gd name="T47" fmla="*/ 10 h 319"/>
                  <a:gd name="T48" fmla="*/ 5 w 353"/>
                  <a:gd name="T49" fmla="*/ 13 h 319"/>
                  <a:gd name="T50" fmla="*/ 6 w 353"/>
                  <a:gd name="T51" fmla="*/ 16 h 319"/>
                  <a:gd name="T52" fmla="*/ 8 w 353"/>
                  <a:gd name="T53" fmla="*/ 17 h 319"/>
                  <a:gd name="T54" fmla="*/ 7 w 353"/>
                  <a:gd name="T55" fmla="*/ 17 h 319"/>
                  <a:gd name="T56" fmla="*/ 6 w 353"/>
                  <a:gd name="T57" fmla="*/ 17 h 319"/>
                  <a:gd name="T58" fmla="*/ 6 w 353"/>
                  <a:gd name="T59" fmla="*/ 18 h 319"/>
                  <a:gd name="T60" fmla="*/ 8 w 353"/>
                  <a:gd name="T61" fmla="*/ 21 h 319"/>
                  <a:gd name="T62" fmla="*/ 7 w 353"/>
                  <a:gd name="T63" fmla="*/ 20 h 319"/>
                  <a:gd name="T64" fmla="*/ 6 w 353"/>
                  <a:gd name="T65" fmla="*/ 21 h 319"/>
                  <a:gd name="T66" fmla="*/ 7 w 353"/>
                  <a:gd name="T67" fmla="*/ 23 h 319"/>
                  <a:gd name="T68" fmla="*/ 8 w 353"/>
                  <a:gd name="T69" fmla="*/ 24 h 319"/>
                  <a:gd name="T70" fmla="*/ 8 w 353"/>
                  <a:gd name="T71" fmla="*/ 27 h 319"/>
                  <a:gd name="T72" fmla="*/ 8 w 353"/>
                  <a:gd name="T73" fmla="*/ 30 h 319"/>
                  <a:gd name="T74" fmla="*/ 8 w 353"/>
                  <a:gd name="T75" fmla="*/ 30 h 319"/>
                  <a:gd name="T76" fmla="*/ 7 w 353"/>
                  <a:gd name="T77" fmla="*/ 27 h 31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53" h="319">
                    <a:moveTo>
                      <a:pt x="288" y="275"/>
                    </a:moveTo>
                    <a:lnTo>
                      <a:pt x="272" y="275"/>
                    </a:lnTo>
                    <a:lnTo>
                      <a:pt x="288" y="290"/>
                    </a:lnTo>
                    <a:lnTo>
                      <a:pt x="288" y="304"/>
                    </a:lnTo>
                    <a:lnTo>
                      <a:pt x="272" y="275"/>
                    </a:lnTo>
                    <a:lnTo>
                      <a:pt x="240" y="247"/>
                    </a:lnTo>
                    <a:lnTo>
                      <a:pt x="224" y="247"/>
                    </a:lnTo>
                    <a:lnTo>
                      <a:pt x="224" y="260"/>
                    </a:lnTo>
                    <a:lnTo>
                      <a:pt x="209" y="232"/>
                    </a:lnTo>
                    <a:lnTo>
                      <a:pt x="209" y="217"/>
                    </a:lnTo>
                    <a:lnTo>
                      <a:pt x="192" y="217"/>
                    </a:lnTo>
                    <a:lnTo>
                      <a:pt x="176" y="217"/>
                    </a:lnTo>
                    <a:lnTo>
                      <a:pt x="144" y="188"/>
                    </a:lnTo>
                    <a:lnTo>
                      <a:pt x="128" y="203"/>
                    </a:lnTo>
                    <a:lnTo>
                      <a:pt x="128" y="217"/>
                    </a:lnTo>
                    <a:lnTo>
                      <a:pt x="128" y="188"/>
                    </a:lnTo>
                    <a:lnTo>
                      <a:pt x="113" y="160"/>
                    </a:lnTo>
                    <a:lnTo>
                      <a:pt x="96" y="145"/>
                    </a:lnTo>
                    <a:lnTo>
                      <a:pt x="80" y="145"/>
                    </a:lnTo>
                    <a:lnTo>
                      <a:pt x="65" y="130"/>
                    </a:lnTo>
                    <a:lnTo>
                      <a:pt x="48" y="117"/>
                    </a:lnTo>
                    <a:lnTo>
                      <a:pt x="32" y="130"/>
                    </a:lnTo>
                    <a:lnTo>
                      <a:pt x="32" y="145"/>
                    </a:lnTo>
                    <a:lnTo>
                      <a:pt x="48" y="173"/>
                    </a:lnTo>
                    <a:lnTo>
                      <a:pt x="48" y="188"/>
                    </a:lnTo>
                    <a:lnTo>
                      <a:pt x="48" y="203"/>
                    </a:lnTo>
                    <a:lnTo>
                      <a:pt x="32" y="173"/>
                    </a:lnTo>
                    <a:lnTo>
                      <a:pt x="0" y="145"/>
                    </a:lnTo>
                    <a:lnTo>
                      <a:pt x="0" y="87"/>
                    </a:lnTo>
                    <a:lnTo>
                      <a:pt x="0" y="73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113" y="102"/>
                    </a:lnTo>
                    <a:lnTo>
                      <a:pt x="113" y="0"/>
                    </a:lnTo>
                    <a:lnTo>
                      <a:pt x="176" y="0"/>
                    </a:lnTo>
                    <a:lnTo>
                      <a:pt x="240" y="43"/>
                    </a:lnTo>
                    <a:lnTo>
                      <a:pt x="224" y="58"/>
                    </a:lnTo>
                    <a:lnTo>
                      <a:pt x="192" y="58"/>
                    </a:lnTo>
                    <a:lnTo>
                      <a:pt x="161" y="58"/>
                    </a:lnTo>
                    <a:lnTo>
                      <a:pt x="161" y="73"/>
                    </a:lnTo>
                    <a:lnTo>
                      <a:pt x="176" y="73"/>
                    </a:lnTo>
                    <a:lnTo>
                      <a:pt x="272" y="73"/>
                    </a:lnTo>
                    <a:lnTo>
                      <a:pt x="288" y="87"/>
                    </a:lnTo>
                    <a:lnTo>
                      <a:pt x="272" y="102"/>
                    </a:lnTo>
                    <a:lnTo>
                      <a:pt x="257" y="102"/>
                    </a:lnTo>
                    <a:lnTo>
                      <a:pt x="240" y="102"/>
                    </a:lnTo>
                    <a:lnTo>
                      <a:pt x="224" y="102"/>
                    </a:lnTo>
                    <a:lnTo>
                      <a:pt x="209" y="102"/>
                    </a:lnTo>
                    <a:lnTo>
                      <a:pt x="209" y="117"/>
                    </a:lnTo>
                    <a:lnTo>
                      <a:pt x="224" y="130"/>
                    </a:lnTo>
                    <a:lnTo>
                      <a:pt x="240" y="145"/>
                    </a:lnTo>
                    <a:lnTo>
                      <a:pt x="257" y="160"/>
                    </a:lnTo>
                    <a:lnTo>
                      <a:pt x="320" y="173"/>
                    </a:lnTo>
                    <a:lnTo>
                      <a:pt x="353" y="173"/>
                    </a:lnTo>
                    <a:lnTo>
                      <a:pt x="320" y="173"/>
                    </a:lnTo>
                    <a:lnTo>
                      <a:pt x="288" y="173"/>
                    </a:lnTo>
                    <a:lnTo>
                      <a:pt x="257" y="160"/>
                    </a:lnTo>
                    <a:lnTo>
                      <a:pt x="257" y="173"/>
                    </a:lnTo>
                    <a:lnTo>
                      <a:pt x="240" y="188"/>
                    </a:lnTo>
                    <a:lnTo>
                      <a:pt x="257" y="188"/>
                    </a:lnTo>
                    <a:lnTo>
                      <a:pt x="288" y="203"/>
                    </a:lnTo>
                    <a:lnTo>
                      <a:pt x="353" y="217"/>
                    </a:lnTo>
                    <a:lnTo>
                      <a:pt x="336" y="217"/>
                    </a:lnTo>
                    <a:lnTo>
                      <a:pt x="288" y="203"/>
                    </a:lnTo>
                    <a:lnTo>
                      <a:pt x="272" y="217"/>
                    </a:lnTo>
                    <a:lnTo>
                      <a:pt x="257" y="217"/>
                    </a:lnTo>
                    <a:lnTo>
                      <a:pt x="272" y="232"/>
                    </a:lnTo>
                    <a:lnTo>
                      <a:pt x="288" y="232"/>
                    </a:lnTo>
                    <a:lnTo>
                      <a:pt x="336" y="247"/>
                    </a:lnTo>
                    <a:lnTo>
                      <a:pt x="353" y="247"/>
                    </a:lnTo>
                    <a:lnTo>
                      <a:pt x="353" y="260"/>
                    </a:lnTo>
                    <a:lnTo>
                      <a:pt x="336" y="275"/>
                    </a:lnTo>
                    <a:lnTo>
                      <a:pt x="353" y="290"/>
                    </a:lnTo>
                    <a:lnTo>
                      <a:pt x="353" y="304"/>
                    </a:lnTo>
                    <a:lnTo>
                      <a:pt x="353" y="319"/>
                    </a:lnTo>
                    <a:lnTo>
                      <a:pt x="336" y="304"/>
                    </a:lnTo>
                    <a:lnTo>
                      <a:pt x="320" y="275"/>
                    </a:lnTo>
                    <a:lnTo>
                      <a:pt x="305" y="275"/>
                    </a:lnTo>
                    <a:lnTo>
                      <a:pt x="288" y="27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94" name="Freeform 301"/>
              <p:cNvSpPr>
                <a:spLocks/>
              </p:cNvSpPr>
              <p:nvPr/>
            </p:nvSpPr>
            <p:spPr bwMode="auto">
              <a:xfrm rot="-5400000">
                <a:off x="5699" y="128"/>
                <a:ext cx="10" cy="23"/>
              </a:xfrm>
              <a:custGeom>
                <a:avLst/>
                <a:gdLst>
                  <a:gd name="T0" fmla="*/ 0 w 64"/>
                  <a:gd name="T1" fmla="*/ 0 h 72"/>
                  <a:gd name="T2" fmla="*/ 2 w 64"/>
                  <a:gd name="T3" fmla="*/ 7 h 72"/>
                  <a:gd name="T4" fmla="*/ 1 w 64"/>
                  <a:gd name="T5" fmla="*/ 3 h 72"/>
                  <a:gd name="T6" fmla="*/ 0 w 64"/>
                  <a:gd name="T7" fmla="*/ 0 h 7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2">
                    <a:moveTo>
                      <a:pt x="0" y="0"/>
                    </a:moveTo>
                    <a:lnTo>
                      <a:pt x="64" y="72"/>
                    </a:lnTo>
                    <a:lnTo>
                      <a:pt x="31" y="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95" name="Freeform 302"/>
              <p:cNvSpPr>
                <a:spLocks/>
              </p:cNvSpPr>
              <p:nvPr/>
            </p:nvSpPr>
            <p:spPr bwMode="auto">
              <a:xfrm rot="-5400000">
                <a:off x="5707" y="145"/>
                <a:ext cx="3" cy="4"/>
              </a:xfrm>
              <a:custGeom>
                <a:avLst/>
                <a:gdLst>
                  <a:gd name="T0" fmla="*/ 0 w 17"/>
                  <a:gd name="T1" fmla="*/ 0 h 14"/>
                  <a:gd name="T2" fmla="*/ 1 w 17"/>
                  <a:gd name="T3" fmla="*/ 1 h 14"/>
                  <a:gd name="T4" fmla="*/ 0 w 17"/>
                  <a:gd name="T5" fmla="*/ 0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4">
                    <a:moveTo>
                      <a:pt x="0" y="0"/>
                    </a:moveTo>
                    <a:lnTo>
                      <a:pt x="17" y="1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96" name="Freeform 303"/>
              <p:cNvSpPr>
                <a:spLocks/>
              </p:cNvSpPr>
              <p:nvPr/>
            </p:nvSpPr>
            <p:spPr bwMode="auto">
              <a:xfrm rot="-5400000">
                <a:off x="5665" y="737"/>
                <a:ext cx="10" cy="82"/>
              </a:xfrm>
              <a:custGeom>
                <a:avLst/>
                <a:gdLst>
                  <a:gd name="T0" fmla="*/ 0 w 65"/>
                  <a:gd name="T1" fmla="*/ 23 h 261"/>
                  <a:gd name="T2" fmla="*/ 0 w 65"/>
                  <a:gd name="T3" fmla="*/ 2 h 261"/>
                  <a:gd name="T4" fmla="*/ 0 w 65"/>
                  <a:gd name="T5" fmla="*/ 0 h 261"/>
                  <a:gd name="T6" fmla="*/ 0 w 65"/>
                  <a:gd name="T7" fmla="*/ 0 h 261"/>
                  <a:gd name="T8" fmla="*/ 1 w 65"/>
                  <a:gd name="T9" fmla="*/ 0 h 261"/>
                  <a:gd name="T10" fmla="*/ 2 w 65"/>
                  <a:gd name="T11" fmla="*/ 0 h 261"/>
                  <a:gd name="T12" fmla="*/ 2 w 65"/>
                  <a:gd name="T13" fmla="*/ 2 h 261"/>
                  <a:gd name="T14" fmla="*/ 2 w 65"/>
                  <a:gd name="T15" fmla="*/ 13 h 261"/>
                  <a:gd name="T16" fmla="*/ 2 w 65"/>
                  <a:gd name="T17" fmla="*/ 25 h 261"/>
                  <a:gd name="T18" fmla="*/ 1 w 65"/>
                  <a:gd name="T19" fmla="*/ 26 h 261"/>
                  <a:gd name="T20" fmla="*/ 1 w 65"/>
                  <a:gd name="T21" fmla="*/ 26 h 261"/>
                  <a:gd name="T22" fmla="*/ 0 w 65"/>
                  <a:gd name="T23" fmla="*/ 25 h 261"/>
                  <a:gd name="T24" fmla="*/ 0 w 65"/>
                  <a:gd name="T25" fmla="*/ 23 h 26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5" h="261">
                    <a:moveTo>
                      <a:pt x="17" y="232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48" y="0"/>
                    </a:lnTo>
                    <a:lnTo>
                      <a:pt x="65" y="0"/>
                    </a:lnTo>
                    <a:lnTo>
                      <a:pt x="65" y="15"/>
                    </a:lnTo>
                    <a:lnTo>
                      <a:pt x="65" y="130"/>
                    </a:lnTo>
                    <a:lnTo>
                      <a:pt x="65" y="247"/>
                    </a:lnTo>
                    <a:lnTo>
                      <a:pt x="48" y="261"/>
                    </a:lnTo>
                    <a:lnTo>
                      <a:pt x="33" y="261"/>
                    </a:lnTo>
                    <a:lnTo>
                      <a:pt x="17" y="247"/>
                    </a:lnTo>
                    <a:lnTo>
                      <a:pt x="17" y="23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97" name="Freeform 304"/>
              <p:cNvSpPr>
                <a:spLocks/>
              </p:cNvSpPr>
              <p:nvPr/>
            </p:nvSpPr>
            <p:spPr bwMode="auto">
              <a:xfrm rot="-5400000">
                <a:off x="5661" y="116"/>
                <a:ext cx="17" cy="82"/>
              </a:xfrm>
              <a:custGeom>
                <a:avLst/>
                <a:gdLst>
                  <a:gd name="T0" fmla="*/ 0 w 111"/>
                  <a:gd name="T1" fmla="*/ 25 h 261"/>
                  <a:gd name="T2" fmla="*/ 0 w 111"/>
                  <a:gd name="T3" fmla="*/ 21 h 261"/>
                  <a:gd name="T4" fmla="*/ 0 w 111"/>
                  <a:gd name="T5" fmla="*/ 19 h 261"/>
                  <a:gd name="T6" fmla="*/ 0 w 111"/>
                  <a:gd name="T7" fmla="*/ 12 h 261"/>
                  <a:gd name="T8" fmla="*/ 0 w 111"/>
                  <a:gd name="T9" fmla="*/ 6 h 261"/>
                  <a:gd name="T10" fmla="*/ 0 w 111"/>
                  <a:gd name="T11" fmla="*/ 2 h 261"/>
                  <a:gd name="T12" fmla="*/ 1 w 111"/>
                  <a:gd name="T13" fmla="*/ 0 h 261"/>
                  <a:gd name="T14" fmla="*/ 2 w 111"/>
                  <a:gd name="T15" fmla="*/ 0 h 261"/>
                  <a:gd name="T16" fmla="*/ 2 w 111"/>
                  <a:gd name="T17" fmla="*/ 0 h 261"/>
                  <a:gd name="T18" fmla="*/ 2 w 111"/>
                  <a:gd name="T19" fmla="*/ 3 h 261"/>
                  <a:gd name="T20" fmla="*/ 2 w 111"/>
                  <a:gd name="T21" fmla="*/ 7 h 261"/>
                  <a:gd name="T22" fmla="*/ 2 w 111"/>
                  <a:gd name="T23" fmla="*/ 10 h 261"/>
                  <a:gd name="T24" fmla="*/ 3 w 111"/>
                  <a:gd name="T25" fmla="*/ 14 h 261"/>
                  <a:gd name="T26" fmla="*/ 2 w 111"/>
                  <a:gd name="T27" fmla="*/ 13 h 261"/>
                  <a:gd name="T28" fmla="*/ 2 w 111"/>
                  <a:gd name="T29" fmla="*/ 12 h 261"/>
                  <a:gd name="T30" fmla="*/ 2 w 111"/>
                  <a:gd name="T31" fmla="*/ 12 h 261"/>
                  <a:gd name="T32" fmla="*/ 2 w 111"/>
                  <a:gd name="T33" fmla="*/ 14 h 261"/>
                  <a:gd name="T34" fmla="*/ 2 w 111"/>
                  <a:gd name="T35" fmla="*/ 17 h 261"/>
                  <a:gd name="T36" fmla="*/ 2 w 111"/>
                  <a:gd name="T37" fmla="*/ 21 h 261"/>
                  <a:gd name="T38" fmla="*/ 2 w 111"/>
                  <a:gd name="T39" fmla="*/ 17 h 261"/>
                  <a:gd name="T40" fmla="*/ 2 w 111"/>
                  <a:gd name="T41" fmla="*/ 16 h 261"/>
                  <a:gd name="T42" fmla="*/ 1 w 111"/>
                  <a:gd name="T43" fmla="*/ 14 h 261"/>
                  <a:gd name="T44" fmla="*/ 1 w 111"/>
                  <a:gd name="T45" fmla="*/ 16 h 261"/>
                  <a:gd name="T46" fmla="*/ 1 w 111"/>
                  <a:gd name="T47" fmla="*/ 17 h 261"/>
                  <a:gd name="T48" fmla="*/ 1 w 111"/>
                  <a:gd name="T49" fmla="*/ 20 h 261"/>
                  <a:gd name="T50" fmla="*/ 0 w 111"/>
                  <a:gd name="T51" fmla="*/ 20 h 261"/>
                  <a:gd name="T52" fmla="*/ 0 w 111"/>
                  <a:gd name="T53" fmla="*/ 23 h 261"/>
                  <a:gd name="T54" fmla="*/ 0 w 111"/>
                  <a:gd name="T55" fmla="*/ 25 h 261"/>
                  <a:gd name="T56" fmla="*/ 0 w 111"/>
                  <a:gd name="T57" fmla="*/ 26 h 261"/>
                  <a:gd name="T58" fmla="*/ 0 w 111"/>
                  <a:gd name="T59" fmla="*/ 26 h 261"/>
                  <a:gd name="T60" fmla="*/ 0 w 111"/>
                  <a:gd name="T61" fmla="*/ 25 h 26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11" h="261">
                    <a:moveTo>
                      <a:pt x="0" y="247"/>
                    </a:moveTo>
                    <a:lnTo>
                      <a:pt x="0" y="217"/>
                    </a:lnTo>
                    <a:lnTo>
                      <a:pt x="15" y="189"/>
                    </a:lnTo>
                    <a:lnTo>
                      <a:pt x="0" y="117"/>
                    </a:lnTo>
                    <a:lnTo>
                      <a:pt x="0" y="59"/>
                    </a:lnTo>
                    <a:lnTo>
                      <a:pt x="15" y="15"/>
                    </a:lnTo>
                    <a:lnTo>
                      <a:pt x="32" y="0"/>
                    </a:lnTo>
                    <a:lnTo>
                      <a:pt x="63" y="0"/>
                    </a:lnTo>
                    <a:lnTo>
                      <a:pt x="80" y="0"/>
                    </a:lnTo>
                    <a:lnTo>
                      <a:pt x="80" y="30"/>
                    </a:lnTo>
                    <a:lnTo>
                      <a:pt x="80" y="74"/>
                    </a:lnTo>
                    <a:lnTo>
                      <a:pt x="96" y="102"/>
                    </a:lnTo>
                    <a:lnTo>
                      <a:pt x="111" y="145"/>
                    </a:lnTo>
                    <a:lnTo>
                      <a:pt x="96" y="130"/>
                    </a:lnTo>
                    <a:lnTo>
                      <a:pt x="80" y="117"/>
                    </a:lnTo>
                    <a:lnTo>
                      <a:pt x="63" y="117"/>
                    </a:lnTo>
                    <a:lnTo>
                      <a:pt x="63" y="145"/>
                    </a:lnTo>
                    <a:lnTo>
                      <a:pt x="63" y="174"/>
                    </a:lnTo>
                    <a:lnTo>
                      <a:pt x="96" y="217"/>
                    </a:lnTo>
                    <a:lnTo>
                      <a:pt x="63" y="174"/>
                    </a:lnTo>
                    <a:lnTo>
                      <a:pt x="63" y="160"/>
                    </a:lnTo>
                    <a:lnTo>
                      <a:pt x="32" y="145"/>
                    </a:lnTo>
                    <a:lnTo>
                      <a:pt x="32" y="160"/>
                    </a:lnTo>
                    <a:lnTo>
                      <a:pt x="32" y="174"/>
                    </a:lnTo>
                    <a:lnTo>
                      <a:pt x="32" y="204"/>
                    </a:lnTo>
                    <a:lnTo>
                      <a:pt x="15" y="204"/>
                    </a:lnTo>
                    <a:lnTo>
                      <a:pt x="15" y="232"/>
                    </a:lnTo>
                    <a:lnTo>
                      <a:pt x="15" y="247"/>
                    </a:lnTo>
                    <a:lnTo>
                      <a:pt x="15" y="261"/>
                    </a:lnTo>
                    <a:lnTo>
                      <a:pt x="0" y="261"/>
                    </a:lnTo>
                    <a:lnTo>
                      <a:pt x="0" y="24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98" name="Freeform 305"/>
              <p:cNvSpPr>
                <a:spLocks/>
              </p:cNvSpPr>
              <p:nvPr/>
            </p:nvSpPr>
            <p:spPr bwMode="auto">
              <a:xfrm rot="-5400000">
                <a:off x="5706" y="151"/>
                <a:ext cx="2" cy="9"/>
              </a:xfrm>
              <a:custGeom>
                <a:avLst/>
                <a:gdLst>
                  <a:gd name="T0" fmla="*/ 0 w 15"/>
                  <a:gd name="T1" fmla="*/ 0 h 29"/>
                  <a:gd name="T2" fmla="*/ 0 w 15"/>
                  <a:gd name="T3" fmla="*/ 3 h 29"/>
                  <a:gd name="T4" fmla="*/ 0 w 15"/>
                  <a:gd name="T5" fmla="*/ 0 h 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" h="29">
                    <a:moveTo>
                      <a:pt x="0" y="0"/>
                    </a:moveTo>
                    <a:lnTo>
                      <a:pt x="15" y="2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099" name="Freeform 306"/>
              <p:cNvSpPr>
                <a:spLocks/>
              </p:cNvSpPr>
              <p:nvPr/>
            </p:nvSpPr>
            <p:spPr bwMode="auto">
              <a:xfrm rot="-5400000">
                <a:off x="5670" y="734"/>
                <a:ext cx="4" cy="60"/>
              </a:xfrm>
              <a:custGeom>
                <a:avLst/>
                <a:gdLst>
                  <a:gd name="T0" fmla="*/ 0 w 16"/>
                  <a:gd name="T1" fmla="*/ 18 h 188"/>
                  <a:gd name="T2" fmla="*/ 0 w 16"/>
                  <a:gd name="T3" fmla="*/ 0 h 188"/>
                  <a:gd name="T4" fmla="*/ 1 w 16"/>
                  <a:gd name="T5" fmla="*/ 3 h 188"/>
                  <a:gd name="T6" fmla="*/ 1 w 16"/>
                  <a:gd name="T7" fmla="*/ 9 h 188"/>
                  <a:gd name="T8" fmla="*/ 1 w 16"/>
                  <a:gd name="T9" fmla="*/ 18 h 188"/>
                  <a:gd name="T10" fmla="*/ 0 w 16"/>
                  <a:gd name="T11" fmla="*/ 19 h 188"/>
                  <a:gd name="T12" fmla="*/ 0 w 16"/>
                  <a:gd name="T13" fmla="*/ 18 h 1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" h="188">
                    <a:moveTo>
                      <a:pt x="0" y="173"/>
                    </a:moveTo>
                    <a:lnTo>
                      <a:pt x="0" y="0"/>
                    </a:lnTo>
                    <a:lnTo>
                      <a:pt x="16" y="30"/>
                    </a:lnTo>
                    <a:lnTo>
                      <a:pt x="16" y="86"/>
                    </a:lnTo>
                    <a:lnTo>
                      <a:pt x="16" y="173"/>
                    </a:lnTo>
                    <a:lnTo>
                      <a:pt x="0" y="188"/>
                    </a:lnTo>
                    <a:lnTo>
                      <a:pt x="0" y="17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00" name="Freeform 307"/>
              <p:cNvSpPr>
                <a:spLocks/>
              </p:cNvSpPr>
              <p:nvPr/>
            </p:nvSpPr>
            <p:spPr bwMode="auto">
              <a:xfrm rot="-5400000">
                <a:off x="5668" y="762"/>
                <a:ext cx="4" cy="55"/>
              </a:xfrm>
              <a:custGeom>
                <a:avLst/>
                <a:gdLst>
                  <a:gd name="T0" fmla="*/ 0 w 34"/>
                  <a:gd name="T1" fmla="*/ 2 h 173"/>
                  <a:gd name="T2" fmla="*/ 0 w 34"/>
                  <a:gd name="T3" fmla="*/ 0 h 173"/>
                  <a:gd name="T4" fmla="*/ 0 w 34"/>
                  <a:gd name="T5" fmla="*/ 2 h 173"/>
                  <a:gd name="T6" fmla="*/ 0 w 34"/>
                  <a:gd name="T7" fmla="*/ 16 h 173"/>
                  <a:gd name="T8" fmla="*/ 0 w 34"/>
                  <a:gd name="T9" fmla="*/ 17 h 173"/>
                  <a:gd name="T10" fmla="*/ 0 w 34"/>
                  <a:gd name="T11" fmla="*/ 16 h 173"/>
                  <a:gd name="T12" fmla="*/ 0 w 34"/>
                  <a:gd name="T13" fmla="*/ 2 h 1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173">
                    <a:moveTo>
                      <a:pt x="0" y="15"/>
                    </a:moveTo>
                    <a:lnTo>
                      <a:pt x="17" y="0"/>
                    </a:lnTo>
                    <a:lnTo>
                      <a:pt x="34" y="15"/>
                    </a:lnTo>
                    <a:lnTo>
                      <a:pt x="34" y="160"/>
                    </a:lnTo>
                    <a:lnTo>
                      <a:pt x="17" y="173"/>
                    </a:lnTo>
                    <a:lnTo>
                      <a:pt x="0" y="160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01" name="Freeform 308"/>
              <p:cNvSpPr>
                <a:spLocks/>
              </p:cNvSpPr>
              <p:nvPr/>
            </p:nvSpPr>
            <p:spPr bwMode="auto">
              <a:xfrm rot="-5400000">
                <a:off x="5656" y="629"/>
                <a:ext cx="27" cy="55"/>
              </a:xfrm>
              <a:custGeom>
                <a:avLst/>
                <a:gdLst>
                  <a:gd name="T0" fmla="*/ 0 w 177"/>
                  <a:gd name="T1" fmla="*/ 16 h 173"/>
                  <a:gd name="T2" fmla="*/ 3 w 177"/>
                  <a:gd name="T3" fmla="*/ 7 h 173"/>
                  <a:gd name="T4" fmla="*/ 3 w 177"/>
                  <a:gd name="T5" fmla="*/ 6 h 173"/>
                  <a:gd name="T6" fmla="*/ 2 w 177"/>
                  <a:gd name="T7" fmla="*/ 3 h 173"/>
                  <a:gd name="T8" fmla="*/ 0 w 177"/>
                  <a:gd name="T9" fmla="*/ 2 h 173"/>
                  <a:gd name="T10" fmla="*/ 0 w 177"/>
                  <a:gd name="T11" fmla="*/ 0 h 173"/>
                  <a:gd name="T12" fmla="*/ 1 w 177"/>
                  <a:gd name="T13" fmla="*/ 2 h 173"/>
                  <a:gd name="T14" fmla="*/ 2 w 177"/>
                  <a:gd name="T15" fmla="*/ 3 h 173"/>
                  <a:gd name="T16" fmla="*/ 3 w 177"/>
                  <a:gd name="T17" fmla="*/ 6 h 173"/>
                  <a:gd name="T18" fmla="*/ 4 w 177"/>
                  <a:gd name="T19" fmla="*/ 7 h 173"/>
                  <a:gd name="T20" fmla="*/ 3 w 177"/>
                  <a:gd name="T21" fmla="*/ 12 h 173"/>
                  <a:gd name="T22" fmla="*/ 2 w 177"/>
                  <a:gd name="T23" fmla="*/ 13 h 173"/>
                  <a:gd name="T24" fmla="*/ 0 w 177"/>
                  <a:gd name="T25" fmla="*/ 17 h 173"/>
                  <a:gd name="T26" fmla="*/ 0 w 177"/>
                  <a:gd name="T27" fmla="*/ 16 h 1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77" h="173">
                    <a:moveTo>
                      <a:pt x="0" y="160"/>
                    </a:moveTo>
                    <a:lnTo>
                      <a:pt x="144" y="73"/>
                    </a:lnTo>
                    <a:lnTo>
                      <a:pt x="129" y="58"/>
                    </a:lnTo>
                    <a:lnTo>
                      <a:pt x="81" y="30"/>
                    </a:lnTo>
                    <a:lnTo>
                      <a:pt x="17" y="15"/>
                    </a:lnTo>
                    <a:lnTo>
                      <a:pt x="0" y="0"/>
                    </a:lnTo>
                    <a:lnTo>
                      <a:pt x="48" y="15"/>
                    </a:lnTo>
                    <a:lnTo>
                      <a:pt x="81" y="30"/>
                    </a:lnTo>
                    <a:lnTo>
                      <a:pt x="144" y="58"/>
                    </a:lnTo>
                    <a:lnTo>
                      <a:pt x="177" y="73"/>
                    </a:lnTo>
                    <a:lnTo>
                      <a:pt x="144" y="116"/>
                    </a:lnTo>
                    <a:lnTo>
                      <a:pt x="96" y="130"/>
                    </a:lnTo>
                    <a:lnTo>
                      <a:pt x="0" y="173"/>
                    </a:lnTo>
                    <a:lnTo>
                      <a:pt x="0" y="16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02" name="Freeform 309"/>
              <p:cNvSpPr>
                <a:spLocks/>
              </p:cNvSpPr>
              <p:nvPr/>
            </p:nvSpPr>
            <p:spPr bwMode="auto">
              <a:xfrm rot="-5400000">
                <a:off x="5686" y="118"/>
                <a:ext cx="3" cy="8"/>
              </a:xfrm>
              <a:custGeom>
                <a:avLst/>
                <a:gdLst>
                  <a:gd name="T0" fmla="*/ 1 w 16"/>
                  <a:gd name="T1" fmla="*/ 0 h 30"/>
                  <a:gd name="T2" fmla="*/ 1 w 16"/>
                  <a:gd name="T3" fmla="*/ 1 h 30"/>
                  <a:gd name="T4" fmla="*/ 1 w 16"/>
                  <a:gd name="T5" fmla="*/ 2 h 30"/>
                  <a:gd name="T6" fmla="*/ 0 w 16"/>
                  <a:gd name="T7" fmla="*/ 1 h 30"/>
                  <a:gd name="T8" fmla="*/ 1 w 16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30">
                    <a:moveTo>
                      <a:pt x="16" y="0"/>
                    </a:moveTo>
                    <a:lnTo>
                      <a:pt x="16" y="15"/>
                    </a:lnTo>
                    <a:lnTo>
                      <a:pt x="16" y="30"/>
                    </a:lnTo>
                    <a:lnTo>
                      <a:pt x="0" y="15"/>
                    </a:lnTo>
                    <a:lnTo>
                      <a:pt x="16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03" name="Freeform 310"/>
              <p:cNvSpPr>
                <a:spLocks/>
              </p:cNvSpPr>
              <p:nvPr/>
            </p:nvSpPr>
            <p:spPr bwMode="auto">
              <a:xfrm rot="-5400000">
                <a:off x="5451" y="403"/>
                <a:ext cx="473" cy="8"/>
              </a:xfrm>
              <a:custGeom>
                <a:avLst/>
                <a:gdLst>
                  <a:gd name="T0" fmla="*/ 1 w 3093"/>
                  <a:gd name="T1" fmla="*/ 1 h 30"/>
                  <a:gd name="T2" fmla="*/ 0 w 3093"/>
                  <a:gd name="T3" fmla="*/ 0 h 30"/>
                  <a:gd name="T4" fmla="*/ 0 w 3093"/>
                  <a:gd name="T5" fmla="*/ 0 h 30"/>
                  <a:gd name="T6" fmla="*/ 2 w 3093"/>
                  <a:gd name="T7" fmla="*/ 0 h 30"/>
                  <a:gd name="T8" fmla="*/ 4 w 3093"/>
                  <a:gd name="T9" fmla="*/ 0 h 30"/>
                  <a:gd name="T10" fmla="*/ 6 w 3093"/>
                  <a:gd name="T11" fmla="*/ 0 h 30"/>
                  <a:gd name="T12" fmla="*/ 8 w 3093"/>
                  <a:gd name="T13" fmla="*/ 0 h 30"/>
                  <a:gd name="T14" fmla="*/ 11 w 3093"/>
                  <a:gd name="T15" fmla="*/ 0 h 30"/>
                  <a:gd name="T16" fmla="*/ 13 w 3093"/>
                  <a:gd name="T17" fmla="*/ 0 h 30"/>
                  <a:gd name="T18" fmla="*/ 18 w 3093"/>
                  <a:gd name="T19" fmla="*/ 0 h 30"/>
                  <a:gd name="T20" fmla="*/ 24 w 3093"/>
                  <a:gd name="T21" fmla="*/ 0 h 30"/>
                  <a:gd name="T22" fmla="*/ 30 w 3093"/>
                  <a:gd name="T23" fmla="*/ 0 h 30"/>
                  <a:gd name="T24" fmla="*/ 42 w 3093"/>
                  <a:gd name="T25" fmla="*/ 0 h 30"/>
                  <a:gd name="T26" fmla="*/ 48 w 3093"/>
                  <a:gd name="T27" fmla="*/ 0 h 30"/>
                  <a:gd name="T28" fmla="*/ 54 w 3093"/>
                  <a:gd name="T29" fmla="*/ 0 h 30"/>
                  <a:gd name="T30" fmla="*/ 58 w 3093"/>
                  <a:gd name="T31" fmla="*/ 0 h 30"/>
                  <a:gd name="T32" fmla="*/ 61 w 3093"/>
                  <a:gd name="T33" fmla="*/ 0 h 30"/>
                  <a:gd name="T34" fmla="*/ 63 w 3093"/>
                  <a:gd name="T35" fmla="*/ 0 h 30"/>
                  <a:gd name="T36" fmla="*/ 65 w 3093"/>
                  <a:gd name="T37" fmla="*/ 0 h 30"/>
                  <a:gd name="T38" fmla="*/ 67 w 3093"/>
                  <a:gd name="T39" fmla="*/ 0 h 30"/>
                  <a:gd name="T40" fmla="*/ 68 w 3093"/>
                  <a:gd name="T41" fmla="*/ 0 h 30"/>
                  <a:gd name="T42" fmla="*/ 69 w 3093"/>
                  <a:gd name="T43" fmla="*/ 0 h 30"/>
                  <a:gd name="T44" fmla="*/ 70 w 3093"/>
                  <a:gd name="T45" fmla="*/ 0 h 30"/>
                  <a:gd name="T46" fmla="*/ 71 w 3093"/>
                  <a:gd name="T47" fmla="*/ 0 h 30"/>
                  <a:gd name="T48" fmla="*/ 72 w 3093"/>
                  <a:gd name="T49" fmla="*/ 0 h 30"/>
                  <a:gd name="T50" fmla="*/ 72 w 3093"/>
                  <a:gd name="T51" fmla="*/ 0 h 30"/>
                  <a:gd name="T52" fmla="*/ 72 w 3093"/>
                  <a:gd name="T53" fmla="*/ 1 h 30"/>
                  <a:gd name="T54" fmla="*/ 72 w 3093"/>
                  <a:gd name="T55" fmla="*/ 2 h 30"/>
                  <a:gd name="T56" fmla="*/ 72 w 3093"/>
                  <a:gd name="T57" fmla="*/ 2 h 30"/>
                  <a:gd name="T58" fmla="*/ 71 w 3093"/>
                  <a:gd name="T59" fmla="*/ 2 h 30"/>
                  <a:gd name="T60" fmla="*/ 70 w 3093"/>
                  <a:gd name="T61" fmla="*/ 2 h 30"/>
                  <a:gd name="T62" fmla="*/ 69 w 3093"/>
                  <a:gd name="T63" fmla="*/ 2 h 30"/>
                  <a:gd name="T64" fmla="*/ 67 w 3093"/>
                  <a:gd name="T65" fmla="*/ 2 h 30"/>
                  <a:gd name="T66" fmla="*/ 66 w 3093"/>
                  <a:gd name="T67" fmla="*/ 2 h 30"/>
                  <a:gd name="T68" fmla="*/ 63 w 3093"/>
                  <a:gd name="T69" fmla="*/ 2 h 30"/>
                  <a:gd name="T70" fmla="*/ 61 w 3093"/>
                  <a:gd name="T71" fmla="*/ 2 h 30"/>
                  <a:gd name="T72" fmla="*/ 58 w 3093"/>
                  <a:gd name="T73" fmla="*/ 2 h 30"/>
                  <a:gd name="T74" fmla="*/ 56 w 3093"/>
                  <a:gd name="T75" fmla="*/ 2 h 30"/>
                  <a:gd name="T76" fmla="*/ 50 w 3093"/>
                  <a:gd name="T77" fmla="*/ 2 h 30"/>
                  <a:gd name="T78" fmla="*/ 43 w 3093"/>
                  <a:gd name="T79" fmla="*/ 2 h 30"/>
                  <a:gd name="T80" fmla="*/ 37 w 3093"/>
                  <a:gd name="T81" fmla="*/ 2 h 30"/>
                  <a:gd name="T82" fmla="*/ 30 w 3093"/>
                  <a:gd name="T83" fmla="*/ 2 h 30"/>
                  <a:gd name="T84" fmla="*/ 24 w 3093"/>
                  <a:gd name="T85" fmla="*/ 1 h 30"/>
                  <a:gd name="T86" fmla="*/ 18 w 3093"/>
                  <a:gd name="T87" fmla="*/ 1 h 30"/>
                  <a:gd name="T88" fmla="*/ 15 w 3093"/>
                  <a:gd name="T89" fmla="*/ 1 h 30"/>
                  <a:gd name="T90" fmla="*/ 12 w 3093"/>
                  <a:gd name="T91" fmla="*/ 1 h 30"/>
                  <a:gd name="T92" fmla="*/ 10 w 3093"/>
                  <a:gd name="T93" fmla="*/ 1 h 30"/>
                  <a:gd name="T94" fmla="*/ 8 w 3093"/>
                  <a:gd name="T95" fmla="*/ 1 h 30"/>
                  <a:gd name="T96" fmla="*/ 6 w 3093"/>
                  <a:gd name="T97" fmla="*/ 1 h 30"/>
                  <a:gd name="T98" fmla="*/ 5 w 3093"/>
                  <a:gd name="T99" fmla="*/ 1 h 30"/>
                  <a:gd name="T100" fmla="*/ 3 w 3093"/>
                  <a:gd name="T101" fmla="*/ 1 h 30"/>
                  <a:gd name="T102" fmla="*/ 2 w 3093"/>
                  <a:gd name="T103" fmla="*/ 1 h 30"/>
                  <a:gd name="T104" fmla="*/ 2 w 3093"/>
                  <a:gd name="T105" fmla="*/ 1 h 30"/>
                  <a:gd name="T106" fmla="*/ 1 w 3093"/>
                  <a:gd name="T107" fmla="*/ 1 h 3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3093" h="30">
                    <a:moveTo>
                      <a:pt x="49" y="15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97" y="0"/>
                    </a:lnTo>
                    <a:lnTo>
                      <a:pt x="161" y="0"/>
                    </a:lnTo>
                    <a:lnTo>
                      <a:pt x="257" y="0"/>
                    </a:lnTo>
                    <a:lnTo>
                      <a:pt x="353" y="0"/>
                    </a:lnTo>
                    <a:lnTo>
                      <a:pt x="449" y="0"/>
                    </a:lnTo>
                    <a:lnTo>
                      <a:pt x="560" y="0"/>
                    </a:lnTo>
                    <a:lnTo>
                      <a:pt x="786" y="0"/>
                    </a:lnTo>
                    <a:lnTo>
                      <a:pt x="1026" y="0"/>
                    </a:lnTo>
                    <a:lnTo>
                      <a:pt x="1283" y="0"/>
                    </a:lnTo>
                    <a:lnTo>
                      <a:pt x="1796" y="0"/>
                    </a:lnTo>
                    <a:lnTo>
                      <a:pt x="2051" y="0"/>
                    </a:lnTo>
                    <a:lnTo>
                      <a:pt x="2293" y="0"/>
                    </a:lnTo>
                    <a:lnTo>
                      <a:pt x="2500" y="0"/>
                    </a:lnTo>
                    <a:lnTo>
                      <a:pt x="2596" y="0"/>
                    </a:lnTo>
                    <a:lnTo>
                      <a:pt x="2692" y="0"/>
                    </a:lnTo>
                    <a:lnTo>
                      <a:pt x="2773" y="0"/>
                    </a:lnTo>
                    <a:lnTo>
                      <a:pt x="2853" y="0"/>
                    </a:lnTo>
                    <a:lnTo>
                      <a:pt x="2917" y="0"/>
                    </a:lnTo>
                    <a:lnTo>
                      <a:pt x="2965" y="0"/>
                    </a:lnTo>
                    <a:lnTo>
                      <a:pt x="3013" y="0"/>
                    </a:lnTo>
                    <a:lnTo>
                      <a:pt x="3045" y="0"/>
                    </a:lnTo>
                    <a:lnTo>
                      <a:pt x="3061" y="0"/>
                    </a:lnTo>
                    <a:lnTo>
                      <a:pt x="3078" y="0"/>
                    </a:lnTo>
                    <a:lnTo>
                      <a:pt x="3093" y="15"/>
                    </a:lnTo>
                    <a:lnTo>
                      <a:pt x="3078" y="30"/>
                    </a:lnTo>
                    <a:lnTo>
                      <a:pt x="3061" y="30"/>
                    </a:lnTo>
                    <a:lnTo>
                      <a:pt x="3045" y="30"/>
                    </a:lnTo>
                    <a:lnTo>
                      <a:pt x="3013" y="30"/>
                    </a:lnTo>
                    <a:lnTo>
                      <a:pt x="2949" y="30"/>
                    </a:lnTo>
                    <a:lnTo>
                      <a:pt x="2886" y="30"/>
                    </a:lnTo>
                    <a:lnTo>
                      <a:pt x="2805" y="30"/>
                    </a:lnTo>
                    <a:lnTo>
                      <a:pt x="2709" y="30"/>
                    </a:lnTo>
                    <a:lnTo>
                      <a:pt x="2613" y="30"/>
                    </a:lnTo>
                    <a:lnTo>
                      <a:pt x="2500" y="30"/>
                    </a:lnTo>
                    <a:lnTo>
                      <a:pt x="2372" y="30"/>
                    </a:lnTo>
                    <a:lnTo>
                      <a:pt x="2116" y="30"/>
                    </a:lnTo>
                    <a:lnTo>
                      <a:pt x="1844" y="30"/>
                    </a:lnTo>
                    <a:lnTo>
                      <a:pt x="1571" y="30"/>
                    </a:lnTo>
                    <a:lnTo>
                      <a:pt x="1283" y="30"/>
                    </a:lnTo>
                    <a:lnTo>
                      <a:pt x="1009" y="15"/>
                    </a:lnTo>
                    <a:lnTo>
                      <a:pt x="754" y="15"/>
                    </a:lnTo>
                    <a:lnTo>
                      <a:pt x="642" y="15"/>
                    </a:lnTo>
                    <a:lnTo>
                      <a:pt x="529" y="15"/>
                    </a:lnTo>
                    <a:lnTo>
                      <a:pt x="416" y="15"/>
                    </a:lnTo>
                    <a:lnTo>
                      <a:pt x="337" y="15"/>
                    </a:lnTo>
                    <a:lnTo>
                      <a:pt x="257" y="15"/>
                    </a:lnTo>
                    <a:lnTo>
                      <a:pt x="193" y="15"/>
                    </a:lnTo>
                    <a:lnTo>
                      <a:pt x="128" y="15"/>
                    </a:lnTo>
                    <a:lnTo>
                      <a:pt x="97" y="15"/>
                    </a:lnTo>
                    <a:lnTo>
                      <a:pt x="63" y="15"/>
                    </a:lnTo>
                    <a:lnTo>
                      <a:pt x="49" y="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04" name="Freeform 311"/>
              <p:cNvSpPr>
                <a:spLocks/>
              </p:cNvSpPr>
              <p:nvPr/>
            </p:nvSpPr>
            <p:spPr bwMode="auto">
              <a:xfrm rot="-5400000">
                <a:off x="5660" y="733"/>
                <a:ext cx="15" cy="32"/>
              </a:xfrm>
              <a:custGeom>
                <a:avLst/>
                <a:gdLst>
                  <a:gd name="T0" fmla="*/ 0 w 96"/>
                  <a:gd name="T1" fmla="*/ 0 h 100"/>
                  <a:gd name="T2" fmla="*/ 1 w 96"/>
                  <a:gd name="T3" fmla="*/ 0 h 100"/>
                  <a:gd name="T4" fmla="*/ 2 w 96"/>
                  <a:gd name="T5" fmla="*/ 1 h 100"/>
                  <a:gd name="T6" fmla="*/ 2 w 96"/>
                  <a:gd name="T7" fmla="*/ 3 h 100"/>
                  <a:gd name="T8" fmla="*/ 2 w 96"/>
                  <a:gd name="T9" fmla="*/ 4 h 100"/>
                  <a:gd name="T10" fmla="*/ 2 w 96"/>
                  <a:gd name="T11" fmla="*/ 6 h 100"/>
                  <a:gd name="T12" fmla="*/ 2 w 96"/>
                  <a:gd name="T13" fmla="*/ 7 h 100"/>
                  <a:gd name="T14" fmla="*/ 1 w 96"/>
                  <a:gd name="T15" fmla="*/ 9 h 100"/>
                  <a:gd name="T16" fmla="*/ 0 w 96"/>
                  <a:gd name="T17" fmla="*/ 10 h 100"/>
                  <a:gd name="T18" fmla="*/ 0 w 96"/>
                  <a:gd name="T19" fmla="*/ 0 h 1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" h="100">
                    <a:moveTo>
                      <a:pt x="0" y="0"/>
                    </a:moveTo>
                    <a:lnTo>
                      <a:pt x="32" y="0"/>
                    </a:lnTo>
                    <a:lnTo>
                      <a:pt x="63" y="13"/>
                    </a:lnTo>
                    <a:lnTo>
                      <a:pt x="80" y="28"/>
                    </a:lnTo>
                    <a:lnTo>
                      <a:pt x="96" y="43"/>
                    </a:lnTo>
                    <a:lnTo>
                      <a:pt x="96" y="56"/>
                    </a:lnTo>
                    <a:lnTo>
                      <a:pt x="63" y="71"/>
                    </a:lnTo>
                    <a:lnTo>
                      <a:pt x="48" y="86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05" name="Freeform 312"/>
              <p:cNvSpPr>
                <a:spLocks/>
              </p:cNvSpPr>
              <p:nvPr/>
            </p:nvSpPr>
            <p:spPr bwMode="auto">
              <a:xfrm rot="-5400000">
                <a:off x="5652" y="658"/>
                <a:ext cx="32" cy="32"/>
              </a:xfrm>
              <a:custGeom>
                <a:avLst/>
                <a:gdLst>
                  <a:gd name="T0" fmla="*/ 2 w 208"/>
                  <a:gd name="T1" fmla="*/ 7 h 100"/>
                  <a:gd name="T2" fmla="*/ 1 w 208"/>
                  <a:gd name="T3" fmla="*/ 6 h 100"/>
                  <a:gd name="T4" fmla="*/ 1 w 208"/>
                  <a:gd name="T5" fmla="*/ 6 h 100"/>
                  <a:gd name="T6" fmla="*/ 0 w 208"/>
                  <a:gd name="T7" fmla="*/ 4 h 100"/>
                  <a:gd name="T8" fmla="*/ 0 w 208"/>
                  <a:gd name="T9" fmla="*/ 4 h 100"/>
                  <a:gd name="T10" fmla="*/ 1 w 208"/>
                  <a:gd name="T11" fmla="*/ 4 h 100"/>
                  <a:gd name="T12" fmla="*/ 2 w 208"/>
                  <a:gd name="T13" fmla="*/ 3 h 100"/>
                  <a:gd name="T14" fmla="*/ 2 w 208"/>
                  <a:gd name="T15" fmla="*/ 0 h 100"/>
                  <a:gd name="T16" fmla="*/ 3 w 208"/>
                  <a:gd name="T17" fmla="*/ 1 h 100"/>
                  <a:gd name="T18" fmla="*/ 5 w 208"/>
                  <a:gd name="T19" fmla="*/ 4 h 100"/>
                  <a:gd name="T20" fmla="*/ 5 w 208"/>
                  <a:gd name="T21" fmla="*/ 7 h 100"/>
                  <a:gd name="T22" fmla="*/ 4 w 208"/>
                  <a:gd name="T23" fmla="*/ 7 h 100"/>
                  <a:gd name="T24" fmla="*/ 2 w 208"/>
                  <a:gd name="T25" fmla="*/ 10 h 100"/>
                  <a:gd name="T26" fmla="*/ 2 w 208"/>
                  <a:gd name="T27" fmla="*/ 7 h 1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08" h="100">
                    <a:moveTo>
                      <a:pt x="64" y="71"/>
                    </a:moveTo>
                    <a:lnTo>
                      <a:pt x="48" y="56"/>
                    </a:lnTo>
                    <a:lnTo>
                      <a:pt x="31" y="56"/>
                    </a:lnTo>
                    <a:lnTo>
                      <a:pt x="16" y="43"/>
                    </a:lnTo>
                    <a:lnTo>
                      <a:pt x="0" y="43"/>
                    </a:lnTo>
                    <a:lnTo>
                      <a:pt x="31" y="43"/>
                    </a:lnTo>
                    <a:lnTo>
                      <a:pt x="64" y="28"/>
                    </a:lnTo>
                    <a:lnTo>
                      <a:pt x="79" y="0"/>
                    </a:lnTo>
                    <a:lnTo>
                      <a:pt x="144" y="13"/>
                    </a:lnTo>
                    <a:lnTo>
                      <a:pt x="208" y="43"/>
                    </a:lnTo>
                    <a:lnTo>
                      <a:pt x="192" y="71"/>
                    </a:lnTo>
                    <a:lnTo>
                      <a:pt x="160" y="71"/>
                    </a:lnTo>
                    <a:lnTo>
                      <a:pt x="79" y="100"/>
                    </a:lnTo>
                    <a:lnTo>
                      <a:pt x="64" y="71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06" name="Freeform 313"/>
              <p:cNvSpPr>
                <a:spLocks/>
              </p:cNvSpPr>
              <p:nvPr/>
            </p:nvSpPr>
            <p:spPr bwMode="auto">
              <a:xfrm rot="-5400000">
                <a:off x="5179" y="-44"/>
                <a:ext cx="345" cy="645"/>
              </a:xfrm>
              <a:custGeom>
                <a:avLst/>
                <a:gdLst>
                  <a:gd name="T0" fmla="*/ 4 w 2259"/>
                  <a:gd name="T1" fmla="*/ 201 h 2042"/>
                  <a:gd name="T2" fmla="*/ 3 w 2259"/>
                  <a:gd name="T3" fmla="*/ 185 h 2042"/>
                  <a:gd name="T4" fmla="*/ 1 w 2259"/>
                  <a:gd name="T5" fmla="*/ 188 h 2042"/>
                  <a:gd name="T6" fmla="*/ 11 w 2259"/>
                  <a:gd name="T7" fmla="*/ 179 h 2042"/>
                  <a:gd name="T8" fmla="*/ 24 w 2259"/>
                  <a:gd name="T9" fmla="*/ 197 h 2042"/>
                  <a:gd name="T10" fmla="*/ 23 w 2259"/>
                  <a:gd name="T11" fmla="*/ 140 h 2042"/>
                  <a:gd name="T12" fmla="*/ 23 w 2259"/>
                  <a:gd name="T13" fmla="*/ 114 h 2042"/>
                  <a:gd name="T14" fmla="*/ 22 w 2259"/>
                  <a:gd name="T15" fmla="*/ 113 h 2042"/>
                  <a:gd name="T16" fmla="*/ 27 w 2259"/>
                  <a:gd name="T17" fmla="*/ 127 h 2042"/>
                  <a:gd name="T18" fmla="*/ 24 w 2259"/>
                  <a:gd name="T19" fmla="*/ 144 h 2042"/>
                  <a:gd name="T20" fmla="*/ 21 w 2259"/>
                  <a:gd name="T21" fmla="*/ 171 h 2042"/>
                  <a:gd name="T22" fmla="*/ 22 w 2259"/>
                  <a:gd name="T23" fmla="*/ 159 h 2042"/>
                  <a:gd name="T24" fmla="*/ 24 w 2259"/>
                  <a:gd name="T25" fmla="*/ 162 h 2042"/>
                  <a:gd name="T26" fmla="*/ 22 w 2259"/>
                  <a:gd name="T27" fmla="*/ 152 h 2042"/>
                  <a:gd name="T28" fmla="*/ 28 w 2259"/>
                  <a:gd name="T29" fmla="*/ 144 h 2042"/>
                  <a:gd name="T30" fmla="*/ 32 w 2259"/>
                  <a:gd name="T31" fmla="*/ 153 h 2042"/>
                  <a:gd name="T32" fmla="*/ 32 w 2259"/>
                  <a:gd name="T33" fmla="*/ 169 h 2042"/>
                  <a:gd name="T34" fmla="*/ 28 w 2259"/>
                  <a:gd name="T35" fmla="*/ 185 h 2042"/>
                  <a:gd name="T36" fmla="*/ 26 w 2259"/>
                  <a:gd name="T37" fmla="*/ 179 h 2042"/>
                  <a:gd name="T38" fmla="*/ 23 w 2259"/>
                  <a:gd name="T39" fmla="*/ 171 h 2042"/>
                  <a:gd name="T40" fmla="*/ 33 w 2259"/>
                  <a:gd name="T41" fmla="*/ 189 h 2042"/>
                  <a:gd name="T42" fmla="*/ 34 w 2259"/>
                  <a:gd name="T43" fmla="*/ 142 h 2042"/>
                  <a:gd name="T44" fmla="*/ 43 w 2259"/>
                  <a:gd name="T45" fmla="*/ 139 h 2042"/>
                  <a:gd name="T46" fmla="*/ 50 w 2259"/>
                  <a:gd name="T47" fmla="*/ 101 h 2042"/>
                  <a:gd name="T48" fmla="*/ 43 w 2259"/>
                  <a:gd name="T49" fmla="*/ 97 h 2042"/>
                  <a:gd name="T50" fmla="*/ 49 w 2259"/>
                  <a:gd name="T51" fmla="*/ 104 h 2042"/>
                  <a:gd name="T52" fmla="*/ 46 w 2259"/>
                  <a:gd name="T53" fmla="*/ 124 h 2042"/>
                  <a:gd name="T54" fmla="*/ 43 w 2259"/>
                  <a:gd name="T55" fmla="*/ 133 h 2042"/>
                  <a:gd name="T56" fmla="*/ 37 w 2259"/>
                  <a:gd name="T57" fmla="*/ 121 h 2042"/>
                  <a:gd name="T58" fmla="*/ 37 w 2259"/>
                  <a:gd name="T59" fmla="*/ 95 h 2042"/>
                  <a:gd name="T60" fmla="*/ 42 w 2259"/>
                  <a:gd name="T61" fmla="*/ 80 h 2042"/>
                  <a:gd name="T62" fmla="*/ 42 w 2259"/>
                  <a:gd name="T63" fmla="*/ 76 h 2042"/>
                  <a:gd name="T64" fmla="*/ 35 w 2259"/>
                  <a:gd name="T65" fmla="*/ 105 h 2042"/>
                  <a:gd name="T66" fmla="*/ 29 w 2259"/>
                  <a:gd name="T67" fmla="*/ 100 h 2042"/>
                  <a:gd name="T68" fmla="*/ 31 w 2259"/>
                  <a:gd name="T69" fmla="*/ 91 h 2042"/>
                  <a:gd name="T70" fmla="*/ 34 w 2259"/>
                  <a:gd name="T71" fmla="*/ 94 h 2042"/>
                  <a:gd name="T72" fmla="*/ 50 w 2259"/>
                  <a:gd name="T73" fmla="*/ 91 h 2042"/>
                  <a:gd name="T74" fmla="*/ 46 w 2259"/>
                  <a:gd name="T75" fmla="*/ 51 h 2042"/>
                  <a:gd name="T76" fmla="*/ 50 w 2259"/>
                  <a:gd name="T77" fmla="*/ 3 h 2042"/>
                  <a:gd name="T78" fmla="*/ 49 w 2259"/>
                  <a:gd name="T79" fmla="*/ 12 h 2042"/>
                  <a:gd name="T80" fmla="*/ 50 w 2259"/>
                  <a:gd name="T81" fmla="*/ 0 h 2042"/>
                  <a:gd name="T82" fmla="*/ 50 w 2259"/>
                  <a:gd name="T83" fmla="*/ 29 h 2042"/>
                  <a:gd name="T84" fmla="*/ 50 w 2259"/>
                  <a:gd name="T85" fmla="*/ 63 h 2042"/>
                  <a:gd name="T86" fmla="*/ 51 w 2259"/>
                  <a:gd name="T87" fmla="*/ 42 h 2042"/>
                  <a:gd name="T88" fmla="*/ 47 w 2259"/>
                  <a:gd name="T89" fmla="*/ 48 h 2042"/>
                  <a:gd name="T90" fmla="*/ 50 w 2259"/>
                  <a:gd name="T91" fmla="*/ 127 h 2042"/>
                  <a:gd name="T92" fmla="*/ 52 w 2259"/>
                  <a:gd name="T93" fmla="*/ 149 h 2042"/>
                  <a:gd name="T94" fmla="*/ 46 w 2259"/>
                  <a:gd name="T95" fmla="*/ 153 h 2042"/>
                  <a:gd name="T96" fmla="*/ 50 w 2259"/>
                  <a:gd name="T97" fmla="*/ 149 h 2042"/>
                  <a:gd name="T98" fmla="*/ 34 w 2259"/>
                  <a:gd name="T99" fmla="*/ 130 h 2042"/>
                  <a:gd name="T100" fmla="*/ 39 w 2259"/>
                  <a:gd name="T101" fmla="*/ 192 h 2042"/>
                  <a:gd name="T102" fmla="*/ 40 w 2259"/>
                  <a:gd name="T103" fmla="*/ 178 h 2042"/>
                  <a:gd name="T104" fmla="*/ 40 w 2259"/>
                  <a:gd name="T105" fmla="*/ 201 h 2042"/>
                  <a:gd name="T106" fmla="*/ 35 w 2259"/>
                  <a:gd name="T107" fmla="*/ 182 h 2042"/>
                  <a:gd name="T108" fmla="*/ 26 w 2259"/>
                  <a:gd name="T109" fmla="*/ 202 h 2042"/>
                  <a:gd name="T110" fmla="*/ 9 w 2259"/>
                  <a:gd name="T111" fmla="*/ 191 h 2042"/>
                  <a:gd name="T112" fmla="*/ 12 w 2259"/>
                  <a:gd name="T113" fmla="*/ 186 h 2042"/>
                  <a:gd name="T114" fmla="*/ 10 w 2259"/>
                  <a:gd name="T115" fmla="*/ 202 h 204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259" h="2042">
                    <a:moveTo>
                      <a:pt x="384" y="1999"/>
                    </a:moveTo>
                    <a:lnTo>
                      <a:pt x="368" y="1971"/>
                    </a:lnTo>
                    <a:lnTo>
                      <a:pt x="368" y="1927"/>
                    </a:lnTo>
                    <a:lnTo>
                      <a:pt x="384" y="1854"/>
                    </a:lnTo>
                    <a:lnTo>
                      <a:pt x="368" y="1839"/>
                    </a:lnTo>
                    <a:lnTo>
                      <a:pt x="368" y="1854"/>
                    </a:lnTo>
                    <a:lnTo>
                      <a:pt x="320" y="1927"/>
                    </a:lnTo>
                    <a:lnTo>
                      <a:pt x="288" y="1971"/>
                    </a:lnTo>
                    <a:lnTo>
                      <a:pt x="240" y="1999"/>
                    </a:lnTo>
                    <a:lnTo>
                      <a:pt x="192" y="2014"/>
                    </a:lnTo>
                    <a:lnTo>
                      <a:pt x="128" y="2014"/>
                    </a:lnTo>
                    <a:lnTo>
                      <a:pt x="80" y="1999"/>
                    </a:lnTo>
                    <a:lnTo>
                      <a:pt x="32" y="1984"/>
                    </a:lnTo>
                    <a:lnTo>
                      <a:pt x="15" y="1956"/>
                    </a:lnTo>
                    <a:lnTo>
                      <a:pt x="0" y="1941"/>
                    </a:lnTo>
                    <a:lnTo>
                      <a:pt x="0" y="1882"/>
                    </a:lnTo>
                    <a:lnTo>
                      <a:pt x="15" y="1869"/>
                    </a:lnTo>
                    <a:lnTo>
                      <a:pt x="32" y="1854"/>
                    </a:lnTo>
                    <a:lnTo>
                      <a:pt x="80" y="1854"/>
                    </a:lnTo>
                    <a:lnTo>
                      <a:pt x="111" y="1854"/>
                    </a:lnTo>
                    <a:lnTo>
                      <a:pt x="128" y="1869"/>
                    </a:lnTo>
                    <a:lnTo>
                      <a:pt x="128" y="1897"/>
                    </a:lnTo>
                    <a:lnTo>
                      <a:pt x="128" y="1912"/>
                    </a:lnTo>
                    <a:lnTo>
                      <a:pt x="96" y="1927"/>
                    </a:lnTo>
                    <a:lnTo>
                      <a:pt x="80" y="1927"/>
                    </a:lnTo>
                    <a:lnTo>
                      <a:pt x="63" y="1927"/>
                    </a:lnTo>
                    <a:lnTo>
                      <a:pt x="63" y="1912"/>
                    </a:lnTo>
                    <a:lnTo>
                      <a:pt x="63" y="1897"/>
                    </a:lnTo>
                    <a:lnTo>
                      <a:pt x="63" y="1882"/>
                    </a:lnTo>
                    <a:lnTo>
                      <a:pt x="32" y="1882"/>
                    </a:lnTo>
                    <a:lnTo>
                      <a:pt x="15" y="1912"/>
                    </a:lnTo>
                    <a:lnTo>
                      <a:pt x="32" y="1927"/>
                    </a:lnTo>
                    <a:lnTo>
                      <a:pt x="48" y="1956"/>
                    </a:lnTo>
                    <a:lnTo>
                      <a:pt x="63" y="1971"/>
                    </a:lnTo>
                    <a:lnTo>
                      <a:pt x="128" y="1956"/>
                    </a:lnTo>
                    <a:lnTo>
                      <a:pt x="176" y="1941"/>
                    </a:lnTo>
                    <a:lnTo>
                      <a:pt x="272" y="1882"/>
                    </a:lnTo>
                    <a:lnTo>
                      <a:pt x="368" y="1825"/>
                    </a:lnTo>
                    <a:lnTo>
                      <a:pt x="416" y="1795"/>
                    </a:lnTo>
                    <a:lnTo>
                      <a:pt x="464" y="1795"/>
                    </a:lnTo>
                    <a:lnTo>
                      <a:pt x="545" y="1795"/>
                    </a:lnTo>
                    <a:lnTo>
                      <a:pt x="608" y="1795"/>
                    </a:lnTo>
                    <a:lnTo>
                      <a:pt x="673" y="1825"/>
                    </a:lnTo>
                    <a:lnTo>
                      <a:pt x="737" y="1854"/>
                    </a:lnTo>
                    <a:lnTo>
                      <a:pt x="977" y="1984"/>
                    </a:lnTo>
                    <a:lnTo>
                      <a:pt x="1009" y="1999"/>
                    </a:lnTo>
                    <a:lnTo>
                      <a:pt x="1025" y="1999"/>
                    </a:lnTo>
                    <a:lnTo>
                      <a:pt x="1057" y="1999"/>
                    </a:lnTo>
                    <a:lnTo>
                      <a:pt x="1057" y="1984"/>
                    </a:lnTo>
                    <a:lnTo>
                      <a:pt x="1042" y="1971"/>
                    </a:lnTo>
                    <a:lnTo>
                      <a:pt x="992" y="1956"/>
                    </a:lnTo>
                    <a:lnTo>
                      <a:pt x="961" y="1941"/>
                    </a:lnTo>
                    <a:lnTo>
                      <a:pt x="896" y="1882"/>
                    </a:lnTo>
                    <a:lnTo>
                      <a:pt x="848" y="1839"/>
                    </a:lnTo>
                    <a:lnTo>
                      <a:pt x="817" y="1767"/>
                    </a:lnTo>
                    <a:lnTo>
                      <a:pt x="817" y="1709"/>
                    </a:lnTo>
                    <a:lnTo>
                      <a:pt x="817" y="1652"/>
                    </a:lnTo>
                    <a:lnTo>
                      <a:pt x="848" y="1578"/>
                    </a:lnTo>
                    <a:lnTo>
                      <a:pt x="881" y="1522"/>
                    </a:lnTo>
                    <a:lnTo>
                      <a:pt x="977" y="1405"/>
                    </a:lnTo>
                    <a:lnTo>
                      <a:pt x="1073" y="1289"/>
                    </a:lnTo>
                    <a:lnTo>
                      <a:pt x="1105" y="1216"/>
                    </a:lnTo>
                    <a:lnTo>
                      <a:pt x="1105" y="1188"/>
                    </a:lnTo>
                    <a:lnTo>
                      <a:pt x="1105" y="1144"/>
                    </a:lnTo>
                    <a:lnTo>
                      <a:pt x="1073" y="1129"/>
                    </a:lnTo>
                    <a:lnTo>
                      <a:pt x="1042" y="1101"/>
                    </a:lnTo>
                    <a:lnTo>
                      <a:pt x="1025" y="1101"/>
                    </a:lnTo>
                    <a:lnTo>
                      <a:pt x="992" y="1116"/>
                    </a:lnTo>
                    <a:lnTo>
                      <a:pt x="992" y="1129"/>
                    </a:lnTo>
                    <a:lnTo>
                      <a:pt x="992" y="1144"/>
                    </a:lnTo>
                    <a:lnTo>
                      <a:pt x="1025" y="1144"/>
                    </a:lnTo>
                    <a:lnTo>
                      <a:pt x="1042" y="1144"/>
                    </a:lnTo>
                    <a:lnTo>
                      <a:pt x="1042" y="1159"/>
                    </a:lnTo>
                    <a:lnTo>
                      <a:pt x="1042" y="1173"/>
                    </a:lnTo>
                    <a:lnTo>
                      <a:pt x="1042" y="1188"/>
                    </a:lnTo>
                    <a:lnTo>
                      <a:pt x="1025" y="1203"/>
                    </a:lnTo>
                    <a:lnTo>
                      <a:pt x="1009" y="1203"/>
                    </a:lnTo>
                    <a:lnTo>
                      <a:pt x="992" y="1203"/>
                    </a:lnTo>
                    <a:lnTo>
                      <a:pt x="961" y="1173"/>
                    </a:lnTo>
                    <a:lnTo>
                      <a:pt x="961" y="1129"/>
                    </a:lnTo>
                    <a:lnTo>
                      <a:pt x="977" y="1116"/>
                    </a:lnTo>
                    <a:lnTo>
                      <a:pt x="992" y="1101"/>
                    </a:lnTo>
                    <a:lnTo>
                      <a:pt x="1025" y="1086"/>
                    </a:lnTo>
                    <a:lnTo>
                      <a:pt x="1057" y="1072"/>
                    </a:lnTo>
                    <a:lnTo>
                      <a:pt x="1073" y="1086"/>
                    </a:lnTo>
                    <a:lnTo>
                      <a:pt x="1138" y="1129"/>
                    </a:lnTo>
                    <a:lnTo>
                      <a:pt x="1169" y="1173"/>
                    </a:lnTo>
                    <a:lnTo>
                      <a:pt x="1169" y="1216"/>
                    </a:lnTo>
                    <a:lnTo>
                      <a:pt x="1169" y="1246"/>
                    </a:lnTo>
                    <a:lnTo>
                      <a:pt x="1153" y="1274"/>
                    </a:lnTo>
                    <a:lnTo>
                      <a:pt x="1121" y="1289"/>
                    </a:lnTo>
                    <a:lnTo>
                      <a:pt x="1138" y="1303"/>
                    </a:lnTo>
                    <a:lnTo>
                      <a:pt x="1153" y="1303"/>
                    </a:lnTo>
                    <a:lnTo>
                      <a:pt x="1169" y="1303"/>
                    </a:lnTo>
                    <a:lnTo>
                      <a:pt x="1169" y="1318"/>
                    </a:lnTo>
                    <a:lnTo>
                      <a:pt x="1153" y="1361"/>
                    </a:lnTo>
                    <a:lnTo>
                      <a:pt x="1121" y="1376"/>
                    </a:lnTo>
                    <a:lnTo>
                      <a:pt x="1042" y="1405"/>
                    </a:lnTo>
                    <a:lnTo>
                      <a:pt x="1025" y="1435"/>
                    </a:lnTo>
                    <a:lnTo>
                      <a:pt x="1009" y="1448"/>
                    </a:lnTo>
                    <a:lnTo>
                      <a:pt x="1009" y="1463"/>
                    </a:lnTo>
                    <a:lnTo>
                      <a:pt x="944" y="1491"/>
                    </a:lnTo>
                    <a:lnTo>
                      <a:pt x="929" y="1506"/>
                    </a:lnTo>
                    <a:lnTo>
                      <a:pt x="913" y="1535"/>
                    </a:lnTo>
                    <a:lnTo>
                      <a:pt x="913" y="1565"/>
                    </a:lnTo>
                    <a:lnTo>
                      <a:pt x="865" y="1593"/>
                    </a:lnTo>
                    <a:lnTo>
                      <a:pt x="848" y="1637"/>
                    </a:lnTo>
                    <a:lnTo>
                      <a:pt x="848" y="1665"/>
                    </a:lnTo>
                    <a:lnTo>
                      <a:pt x="865" y="1695"/>
                    </a:lnTo>
                    <a:lnTo>
                      <a:pt x="881" y="1709"/>
                    </a:lnTo>
                    <a:lnTo>
                      <a:pt x="896" y="1695"/>
                    </a:lnTo>
                    <a:lnTo>
                      <a:pt x="896" y="1680"/>
                    </a:lnTo>
                    <a:lnTo>
                      <a:pt x="896" y="1665"/>
                    </a:lnTo>
                    <a:lnTo>
                      <a:pt x="881" y="1652"/>
                    </a:lnTo>
                    <a:lnTo>
                      <a:pt x="896" y="1637"/>
                    </a:lnTo>
                    <a:lnTo>
                      <a:pt x="896" y="1622"/>
                    </a:lnTo>
                    <a:lnTo>
                      <a:pt x="913" y="1608"/>
                    </a:lnTo>
                    <a:lnTo>
                      <a:pt x="929" y="1608"/>
                    </a:lnTo>
                    <a:lnTo>
                      <a:pt x="944" y="1608"/>
                    </a:lnTo>
                    <a:lnTo>
                      <a:pt x="961" y="1593"/>
                    </a:lnTo>
                    <a:lnTo>
                      <a:pt x="961" y="1578"/>
                    </a:lnTo>
                    <a:lnTo>
                      <a:pt x="961" y="1593"/>
                    </a:lnTo>
                    <a:lnTo>
                      <a:pt x="977" y="1593"/>
                    </a:lnTo>
                    <a:lnTo>
                      <a:pt x="1009" y="1550"/>
                    </a:lnTo>
                    <a:lnTo>
                      <a:pt x="1025" y="1565"/>
                    </a:lnTo>
                    <a:lnTo>
                      <a:pt x="1025" y="1578"/>
                    </a:lnTo>
                    <a:lnTo>
                      <a:pt x="1009" y="1608"/>
                    </a:lnTo>
                    <a:lnTo>
                      <a:pt x="1009" y="1622"/>
                    </a:lnTo>
                    <a:lnTo>
                      <a:pt x="1025" y="1637"/>
                    </a:lnTo>
                    <a:lnTo>
                      <a:pt x="1042" y="1622"/>
                    </a:lnTo>
                    <a:lnTo>
                      <a:pt x="1057" y="1593"/>
                    </a:lnTo>
                    <a:lnTo>
                      <a:pt x="1057" y="1565"/>
                    </a:lnTo>
                    <a:lnTo>
                      <a:pt x="1042" y="1522"/>
                    </a:lnTo>
                    <a:lnTo>
                      <a:pt x="1025" y="1522"/>
                    </a:lnTo>
                    <a:lnTo>
                      <a:pt x="992" y="1522"/>
                    </a:lnTo>
                    <a:lnTo>
                      <a:pt x="961" y="1535"/>
                    </a:lnTo>
                    <a:lnTo>
                      <a:pt x="961" y="1578"/>
                    </a:lnTo>
                    <a:lnTo>
                      <a:pt x="944" y="1565"/>
                    </a:lnTo>
                    <a:lnTo>
                      <a:pt x="944" y="1550"/>
                    </a:lnTo>
                    <a:lnTo>
                      <a:pt x="961" y="1522"/>
                    </a:lnTo>
                    <a:lnTo>
                      <a:pt x="977" y="1506"/>
                    </a:lnTo>
                    <a:lnTo>
                      <a:pt x="1009" y="1506"/>
                    </a:lnTo>
                    <a:lnTo>
                      <a:pt x="1025" y="1491"/>
                    </a:lnTo>
                    <a:lnTo>
                      <a:pt x="1042" y="1463"/>
                    </a:lnTo>
                    <a:lnTo>
                      <a:pt x="1057" y="1448"/>
                    </a:lnTo>
                    <a:lnTo>
                      <a:pt x="1073" y="1448"/>
                    </a:lnTo>
                    <a:lnTo>
                      <a:pt x="1105" y="1420"/>
                    </a:lnTo>
                    <a:lnTo>
                      <a:pt x="1121" y="1420"/>
                    </a:lnTo>
                    <a:lnTo>
                      <a:pt x="1153" y="1435"/>
                    </a:lnTo>
                    <a:lnTo>
                      <a:pt x="1186" y="1448"/>
                    </a:lnTo>
                    <a:lnTo>
                      <a:pt x="1201" y="1448"/>
                    </a:lnTo>
                    <a:lnTo>
                      <a:pt x="1234" y="1420"/>
                    </a:lnTo>
                    <a:lnTo>
                      <a:pt x="1266" y="1405"/>
                    </a:lnTo>
                    <a:lnTo>
                      <a:pt x="1297" y="1405"/>
                    </a:lnTo>
                    <a:lnTo>
                      <a:pt x="1345" y="1405"/>
                    </a:lnTo>
                    <a:lnTo>
                      <a:pt x="1362" y="1435"/>
                    </a:lnTo>
                    <a:lnTo>
                      <a:pt x="1378" y="1448"/>
                    </a:lnTo>
                    <a:lnTo>
                      <a:pt x="1378" y="1506"/>
                    </a:lnTo>
                    <a:lnTo>
                      <a:pt x="1362" y="1522"/>
                    </a:lnTo>
                    <a:lnTo>
                      <a:pt x="1362" y="1535"/>
                    </a:lnTo>
                    <a:lnTo>
                      <a:pt x="1378" y="1535"/>
                    </a:lnTo>
                    <a:lnTo>
                      <a:pt x="1393" y="1535"/>
                    </a:lnTo>
                    <a:lnTo>
                      <a:pt x="1426" y="1535"/>
                    </a:lnTo>
                    <a:lnTo>
                      <a:pt x="1458" y="1578"/>
                    </a:lnTo>
                    <a:lnTo>
                      <a:pt x="1474" y="1608"/>
                    </a:lnTo>
                    <a:lnTo>
                      <a:pt x="1474" y="1637"/>
                    </a:lnTo>
                    <a:lnTo>
                      <a:pt x="1458" y="1665"/>
                    </a:lnTo>
                    <a:lnTo>
                      <a:pt x="1426" y="1680"/>
                    </a:lnTo>
                    <a:lnTo>
                      <a:pt x="1410" y="1695"/>
                    </a:lnTo>
                    <a:lnTo>
                      <a:pt x="1378" y="1695"/>
                    </a:lnTo>
                    <a:lnTo>
                      <a:pt x="1393" y="1739"/>
                    </a:lnTo>
                    <a:lnTo>
                      <a:pt x="1410" y="1767"/>
                    </a:lnTo>
                    <a:lnTo>
                      <a:pt x="1393" y="1795"/>
                    </a:lnTo>
                    <a:lnTo>
                      <a:pt x="1378" y="1810"/>
                    </a:lnTo>
                    <a:lnTo>
                      <a:pt x="1362" y="1825"/>
                    </a:lnTo>
                    <a:lnTo>
                      <a:pt x="1330" y="1854"/>
                    </a:lnTo>
                    <a:lnTo>
                      <a:pt x="1297" y="1854"/>
                    </a:lnTo>
                    <a:lnTo>
                      <a:pt x="1266" y="1839"/>
                    </a:lnTo>
                    <a:lnTo>
                      <a:pt x="1234" y="1825"/>
                    </a:lnTo>
                    <a:lnTo>
                      <a:pt x="1201" y="1854"/>
                    </a:lnTo>
                    <a:lnTo>
                      <a:pt x="1186" y="1869"/>
                    </a:lnTo>
                    <a:lnTo>
                      <a:pt x="1169" y="1882"/>
                    </a:lnTo>
                    <a:lnTo>
                      <a:pt x="1121" y="1882"/>
                    </a:lnTo>
                    <a:lnTo>
                      <a:pt x="1105" y="1869"/>
                    </a:lnTo>
                    <a:lnTo>
                      <a:pt x="1073" y="1854"/>
                    </a:lnTo>
                    <a:lnTo>
                      <a:pt x="1042" y="1839"/>
                    </a:lnTo>
                    <a:lnTo>
                      <a:pt x="1042" y="1810"/>
                    </a:lnTo>
                    <a:lnTo>
                      <a:pt x="1057" y="1795"/>
                    </a:lnTo>
                    <a:lnTo>
                      <a:pt x="1090" y="1795"/>
                    </a:lnTo>
                    <a:lnTo>
                      <a:pt x="1105" y="1795"/>
                    </a:lnTo>
                    <a:lnTo>
                      <a:pt x="1138" y="1767"/>
                    </a:lnTo>
                    <a:lnTo>
                      <a:pt x="1153" y="1752"/>
                    </a:lnTo>
                    <a:lnTo>
                      <a:pt x="1153" y="1709"/>
                    </a:lnTo>
                    <a:lnTo>
                      <a:pt x="1138" y="1680"/>
                    </a:lnTo>
                    <a:lnTo>
                      <a:pt x="1121" y="1665"/>
                    </a:lnTo>
                    <a:lnTo>
                      <a:pt x="1105" y="1652"/>
                    </a:lnTo>
                    <a:lnTo>
                      <a:pt x="1057" y="1652"/>
                    </a:lnTo>
                    <a:lnTo>
                      <a:pt x="1025" y="1665"/>
                    </a:lnTo>
                    <a:lnTo>
                      <a:pt x="992" y="1680"/>
                    </a:lnTo>
                    <a:lnTo>
                      <a:pt x="977" y="1709"/>
                    </a:lnTo>
                    <a:lnTo>
                      <a:pt x="961" y="1739"/>
                    </a:lnTo>
                    <a:lnTo>
                      <a:pt x="961" y="1782"/>
                    </a:lnTo>
                    <a:lnTo>
                      <a:pt x="977" y="1825"/>
                    </a:lnTo>
                    <a:lnTo>
                      <a:pt x="992" y="1869"/>
                    </a:lnTo>
                    <a:lnTo>
                      <a:pt x="1042" y="1912"/>
                    </a:lnTo>
                    <a:lnTo>
                      <a:pt x="1105" y="1941"/>
                    </a:lnTo>
                    <a:lnTo>
                      <a:pt x="1153" y="1956"/>
                    </a:lnTo>
                    <a:lnTo>
                      <a:pt x="1218" y="1956"/>
                    </a:lnTo>
                    <a:lnTo>
                      <a:pt x="1282" y="1941"/>
                    </a:lnTo>
                    <a:lnTo>
                      <a:pt x="1393" y="1897"/>
                    </a:lnTo>
                    <a:lnTo>
                      <a:pt x="1441" y="1854"/>
                    </a:lnTo>
                    <a:lnTo>
                      <a:pt x="1474" y="1825"/>
                    </a:lnTo>
                    <a:lnTo>
                      <a:pt x="1506" y="1782"/>
                    </a:lnTo>
                    <a:lnTo>
                      <a:pt x="1537" y="1739"/>
                    </a:lnTo>
                    <a:lnTo>
                      <a:pt x="1537" y="1680"/>
                    </a:lnTo>
                    <a:lnTo>
                      <a:pt x="1554" y="1637"/>
                    </a:lnTo>
                    <a:lnTo>
                      <a:pt x="1537" y="1578"/>
                    </a:lnTo>
                    <a:lnTo>
                      <a:pt x="1537" y="1522"/>
                    </a:lnTo>
                    <a:lnTo>
                      <a:pt x="1506" y="1478"/>
                    </a:lnTo>
                    <a:lnTo>
                      <a:pt x="1474" y="1420"/>
                    </a:lnTo>
                    <a:lnTo>
                      <a:pt x="1410" y="1333"/>
                    </a:lnTo>
                    <a:lnTo>
                      <a:pt x="1426" y="1303"/>
                    </a:lnTo>
                    <a:lnTo>
                      <a:pt x="1441" y="1289"/>
                    </a:lnTo>
                    <a:lnTo>
                      <a:pt x="1489" y="1259"/>
                    </a:lnTo>
                    <a:lnTo>
                      <a:pt x="1587" y="1318"/>
                    </a:lnTo>
                    <a:lnTo>
                      <a:pt x="1635" y="1346"/>
                    </a:lnTo>
                    <a:lnTo>
                      <a:pt x="1666" y="1376"/>
                    </a:lnTo>
                    <a:lnTo>
                      <a:pt x="1714" y="1376"/>
                    </a:lnTo>
                    <a:lnTo>
                      <a:pt x="1779" y="1390"/>
                    </a:lnTo>
                    <a:lnTo>
                      <a:pt x="1827" y="1390"/>
                    </a:lnTo>
                    <a:lnTo>
                      <a:pt x="1875" y="1376"/>
                    </a:lnTo>
                    <a:lnTo>
                      <a:pt x="1923" y="1376"/>
                    </a:lnTo>
                    <a:lnTo>
                      <a:pt x="1971" y="1361"/>
                    </a:lnTo>
                    <a:lnTo>
                      <a:pt x="2051" y="1303"/>
                    </a:lnTo>
                    <a:lnTo>
                      <a:pt x="2115" y="1231"/>
                    </a:lnTo>
                    <a:lnTo>
                      <a:pt x="2132" y="1188"/>
                    </a:lnTo>
                    <a:lnTo>
                      <a:pt x="2147" y="1144"/>
                    </a:lnTo>
                    <a:lnTo>
                      <a:pt x="2147" y="1101"/>
                    </a:lnTo>
                    <a:lnTo>
                      <a:pt x="2147" y="1057"/>
                    </a:lnTo>
                    <a:lnTo>
                      <a:pt x="2132" y="1014"/>
                    </a:lnTo>
                    <a:lnTo>
                      <a:pt x="2115" y="971"/>
                    </a:lnTo>
                    <a:lnTo>
                      <a:pt x="2067" y="927"/>
                    </a:lnTo>
                    <a:lnTo>
                      <a:pt x="2034" y="897"/>
                    </a:lnTo>
                    <a:lnTo>
                      <a:pt x="2003" y="884"/>
                    </a:lnTo>
                    <a:lnTo>
                      <a:pt x="1971" y="884"/>
                    </a:lnTo>
                    <a:lnTo>
                      <a:pt x="1938" y="884"/>
                    </a:lnTo>
                    <a:lnTo>
                      <a:pt x="1907" y="897"/>
                    </a:lnTo>
                    <a:lnTo>
                      <a:pt x="1875" y="912"/>
                    </a:lnTo>
                    <a:lnTo>
                      <a:pt x="1859" y="956"/>
                    </a:lnTo>
                    <a:lnTo>
                      <a:pt x="1842" y="971"/>
                    </a:lnTo>
                    <a:lnTo>
                      <a:pt x="1842" y="986"/>
                    </a:lnTo>
                    <a:lnTo>
                      <a:pt x="1859" y="1029"/>
                    </a:lnTo>
                    <a:lnTo>
                      <a:pt x="1890" y="1042"/>
                    </a:lnTo>
                    <a:lnTo>
                      <a:pt x="1923" y="1042"/>
                    </a:lnTo>
                    <a:lnTo>
                      <a:pt x="1971" y="1029"/>
                    </a:lnTo>
                    <a:lnTo>
                      <a:pt x="1986" y="1014"/>
                    </a:lnTo>
                    <a:lnTo>
                      <a:pt x="2003" y="971"/>
                    </a:lnTo>
                    <a:lnTo>
                      <a:pt x="2034" y="986"/>
                    </a:lnTo>
                    <a:lnTo>
                      <a:pt x="2067" y="1014"/>
                    </a:lnTo>
                    <a:lnTo>
                      <a:pt x="2082" y="1042"/>
                    </a:lnTo>
                    <a:lnTo>
                      <a:pt x="2067" y="1072"/>
                    </a:lnTo>
                    <a:lnTo>
                      <a:pt x="2034" y="1101"/>
                    </a:lnTo>
                    <a:lnTo>
                      <a:pt x="2034" y="1116"/>
                    </a:lnTo>
                    <a:lnTo>
                      <a:pt x="2034" y="1129"/>
                    </a:lnTo>
                    <a:lnTo>
                      <a:pt x="2051" y="1144"/>
                    </a:lnTo>
                    <a:lnTo>
                      <a:pt x="2067" y="1159"/>
                    </a:lnTo>
                    <a:lnTo>
                      <a:pt x="2067" y="1188"/>
                    </a:lnTo>
                    <a:lnTo>
                      <a:pt x="2051" y="1216"/>
                    </a:lnTo>
                    <a:lnTo>
                      <a:pt x="2019" y="1246"/>
                    </a:lnTo>
                    <a:lnTo>
                      <a:pt x="1986" y="1246"/>
                    </a:lnTo>
                    <a:lnTo>
                      <a:pt x="1971" y="1246"/>
                    </a:lnTo>
                    <a:lnTo>
                      <a:pt x="1938" y="1246"/>
                    </a:lnTo>
                    <a:lnTo>
                      <a:pt x="1923" y="1231"/>
                    </a:lnTo>
                    <a:lnTo>
                      <a:pt x="1907" y="1216"/>
                    </a:lnTo>
                    <a:lnTo>
                      <a:pt x="1890" y="1216"/>
                    </a:lnTo>
                    <a:lnTo>
                      <a:pt x="1875" y="1231"/>
                    </a:lnTo>
                    <a:lnTo>
                      <a:pt x="1890" y="1259"/>
                    </a:lnTo>
                    <a:lnTo>
                      <a:pt x="1875" y="1274"/>
                    </a:lnTo>
                    <a:lnTo>
                      <a:pt x="1842" y="1318"/>
                    </a:lnTo>
                    <a:lnTo>
                      <a:pt x="1827" y="1333"/>
                    </a:lnTo>
                    <a:lnTo>
                      <a:pt x="1794" y="1346"/>
                    </a:lnTo>
                    <a:lnTo>
                      <a:pt x="1779" y="1333"/>
                    </a:lnTo>
                    <a:lnTo>
                      <a:pt x="1746" y="1333"/>
                    </a:lnTo>
                    <a:lnTo>
                      <a:pt x="1731" y="1303"/>
                    </a:lnTo>
                    <a:lnTo>
                      <a:pt x="1714" y="1289"/>
                    </a:lnTo>
                    <a:lnTo>
                      <a:pt x="1698" y="1246"/>
                    </a:lnTo>
                    <a:lnTo>
                      <a:pt x="1683" y="1231"/>
                    </a:lnTo>
                    <a:lnTo>
                      <a:pt x="1666" y="1231"/>
                    </a:lnTo>
                    <a:lnTo>
                      <a:pt x="1635" y="1231"/>
                    </a:lnTo>
                    <a:lnTo>
                      <a:pt x="1587" y="1216"/>
                    </a:lnTo>
                    <a:lnTo>
                      <a:pt x="1554" y="1173"/>
                    </a:lnTo>
                    <a:lnTo>
                      <a:pt x="1554" y="1159"/>
                    </a:lnTo>
                    <a:lnTo>
                      <a:pt x="1554" y="1144"/>
                    </a:lnTo>
                    <a:lnTo>
                      <a:pt x="1570" y="1101"/>
                    </a:lnTo>
                    <a:lnTo>
                      <a:pt x="1602" y="1072"/>
                    </a:lnTo>
                    <a:lnTo>
                      <a:pt x="1602" y="1057"/>
                    </a:lnTo>
                    <a:lnTo>
                      <a:pt x="1587" y="1029"/>
                    </a:lnTo>
                    <a:lnTo>
                      <a:pt x="1570" y="1014"/>
                    </a:lnTo>
                    <a:lnTo>
                      <a:pt x="1570" y="986"/>
                    </a:lnTo>
                    <a:lnTo>
                      <a:pt x="1570" y="956"/>
                    </a:lnTo>
                    <a:lnTo>
                      <a:pt x="1602" y="927"/>
                    </a:lnTo>
                    <a:lnTo>
                      <a:pt x="1618" y="912"/>
                    </a:lnTo>
                    <a:lnTo>
                      <a:pt x="1635" y="912"/>
                    </a:lnTo>
                    <a:lnTo>
                      <a:pt x="1666" y="912"/>
                    </a:lnTo>
                    <a:lnTo>
                      <a:pt x="1666" y="897"/>
                    </a:lnTo>
                    <a:lnTo>
                      <a:pt x="1683" y="854"/>
                    </a:lnTo>
                    <a:lnTo>
                      <a:pt x="1714" y="825"/>
                    </a:lnTo>
                    <a:lnTo>
                      <a:pt x="1746" y="825"/>
                    </a:lnTo>
                    <a:lnTo>
                      <a:pt x="1779" y="825"/>
                    </a:lnTo>
                    <a:lnTo>
                      <a:pt x="1810" y="797"/>
                    </a:lnTo>
                    <a:lnTo>
                      <a:pt x="1842" y="797"/>
                    </a:lnTo>
                    <a:lnTo>
                      <a:pt x="1859" y="797"/>
                    </a:lnTo>
                    <a:lnTo>
                      <a:pt x="1890" y="810"/>
                    </a:lnTo>
                    <a:lnTo>
                      <a:pt x="1890" y="825"/>
                    </a:lnTo>
                    <a:lnTo>
                      <a:pt x="1907" y="825"/>
                    </a:lnTo>
                    <a:lnTo>
                      <a:pt x="1907" y="797"/>
                    </a:lnTo>
                    <a:lnTo>
                      <a:pt x="1890" y="782"/>
                    </a:lnTo>
                    <a:lnTo>
                      <a:pt x="1875" y="767"/>
                    </a:lnTo>
                    <a:lnTo>
                      <a:pt x="1842" y="753"/>
                    </a:lnTo>
                    <a:lnTo>
                      <a:pt x="1810" y="767"/>
                    </a:lnTo>
                    <a:lnTo>
                      <a:pt x="1762" y="797"/>
                    </a:lnTo>
                    <a:lnTo>
                      <a:pt x="1731" y="797"/>
                    </a:lnTo>
                    <a:lnTo>
                      <a:pt x="1698" y="797"/>
                    </a:lnTo>
                    <a:lnTo>
                      <a:pt x="1666" y="825"/>
                    </a:lnTo>
                    <a:lnTo>
                      <a:pt x="1635" y="869"/>
                    </a:lnTo>
                    <a:lnTo>
                      <a:pt x="1587" y="897"/>
                    </a:lnTo>
                    <a:lnTo>
                      <a:pt x="1554" y="927"/>
                    </a:lnTo>
                    <a:lnTo>
                      <a:pt x="1537" y="942"/>
                    </a:lnTo>
                    <a:lnTo>
                      <a:pt x="1522" y="1014"/>
                    </a:lnTo>
                    <a:lnTo>
                      <a:pt x="1506" y="1057"/>
                    </a:lnTo>
                    <a:lnTo>
                      <a:pt x="1489" y="1057"/>
                    </a:lnTo>
                    <a:lnTo>
                      <a:pt x="1458" y="1072"/>
                    </a:lnTo>
                    <a:lnTo>
                      <a:pt x="1458" y="1057"/>
                    </a:lnTo>
                    <a:lnTo>
                      <a:pt x="1458" y="1042"/>
                    </a:lnTo>
                    <a:lnTo>
                      <a:pt x="1458" y="1029"/>
                    </a:lnTo>
                    <a:lnTo>
                      <a:pt x="1426" y="1014"/>
                    </a:lnTo>
                    <a:lnTo>
                      <a:pt x="1378" y="1029"/>
                    </a:lnTo>
                    <a:lnTo>
                      <a:pt x="1330" y="1042"/>
                    </a:lnTo>
                    <a:lnTo>
                      <a:pt x="1297" y="1029"/>
                    </a:lnTo>
                    <a:lnTo>
                      <a:pt x="1249" y="999"/>
                    </a:lnTo>
                    <a:lnTo>
                      <a:pt x="1234" y="971"/>
                    </a:lnTo>
                    <a:lnTo>
                      <a:pt x="1218" y="942"/>
                    </a:lnTo>
                    <a:lnTo>
                      <a:pt x="1234" y="897"/>
                    </a:lnTo>
                    <a:lnTo>
                      <a:pt x="1249" y="869"/>
                    </a:lnTo>
                    <a:lnTo>
                      <a:pt x="1266" y="854"/>
                    </a:lnTo>
                    <a:lnTo>
                      <a:pt x="1297" y="854"/>
                    </a:lnTo>
                    <a:lnTo>
                      <a:pt x="1314" y="854"/>
                    </a:lnTo>
                    <a:lnTo>
                      <a:pt x="1330" y="869"/>
                    </a:lnTo>
                    <a:lnTo>
                      <a:pt x="1330" y="897"/>
                    </a:lnTo>
                    <a:lnTo>
                      <a:pt x="1330" y="912"/>
                    </a:lnTo>
                    <a:lnTo>
                      <a:pt x="1314" y="927"/>
                    </a:lnTo>
                    <a:lnTo>
                      <a:pt x="1297" y="927"/>
                    </a:lnTo>
                    <a:lnTo>
                      <a:pt x="1282" y="912"/>
                    </a:lnTo>
                    <a:lnTo>
                      <a:pt x="1249" y="912"/>
                    </a:lnTo>
                    <a:lnTo>
                      <a:pt x="1249" y="927"/>
                    </a:lnTo>
                    <a:lnTo>
                      <a:pt x="1266" y="942"/>
                    </a:lnTo>
                    <a:lnTo>
                      <a:pt x="1297" y="971"/>
                    </a:lnTo>
                    <a:lnTo>
                      <a:pt x="1330" y="986"/>
                    </a:lnTo>
                    <a:lnTo>
                      <a:pt x="1410" y="971"/>
                    </a:lnTo>
                    <a:lnTo>
                      <a:pt x="1474" y="942"/>
                    </a:lnTo>
                    <a:lnTo>
                      <a:pt x="1587" y="854"/>
                    </a:lnTo>
                    <a:lnTo>
                      <a:pt x="1698" y="767"/>
                    </a:lnTo>
                    <a:lnTo>
                      <a:pt x="1762" y="738"/>
                    </a:lnTo>
                    <a:lnTo>
                      <a:pt x="1842" y="723"/>
                    </a:lnTo>
                    <a:lnTo>
                      <a:pt x="1923" y="738"/>
                    </a:lnTo>
                    <a:lnTo>
                      <a:pt x="2003" y="753"/>
                    </a:lnTo>
                    <a:lnTo>
                      <a:pt x="2067" y="797"/>
                    </a:lnTo>
                    <a:lnTo>
                      <a:pt x="2099" y="810"/>
                    </a:lnTo>
                    <a:lnTo>
                      <a:pt x="2132" y="854"/>
                    </a:lnTo>
                    <a:lnTo>
                      <a:pt x="2147" y="912"/>
                    </a:lnTo>
                    <a:lnTo>
                      <a:pt x="2163" y="971"/>
                    </a:lnTo>
                    <a:lnTo>
                      <a:pt x="2180" y="971"/>
                    </a:lnTo>
                    <a:lnTo>
                      <a:pt x="2195" y="971"/>
                    </a:lnTo>
                    <a:lnTo>
                      <a:pt x="2195" y="942"/>
                    </a:lnTo>
                    <a:lnTo>
                      <a:pt x="2195" y="912"/>
                    </a:lnTo>
                    <a:lnTo>
                      <a:pt x="2163" y="854"/>
                    </a:lnTo>
                    <a:lnTo>
                      <a:pt x="2132" y="782"/>
                    </a:lnTo>
                    <a:lnTo>
                      <a:pt x="2082" y="710"/>
                    </a:lnTo>
                    <a:lnTo>
                      <a:pt x="1986" y="580"/>
                    </a:lnTo>
                    <a:lnTo>
                      <a:pt x="1971" y="506"/>
                    </a:lnTo>
                    <a:lnTo>
                      <a:pt x="1971" y="450"/>
                    </a:lnTo>
                    <a:lnTo>
                      <a:pt x="1986" y="376"/>
                    </a:lnTo>
                    <a:lnTo>
                      <a:pt x="2019" y="318"/>
                    </a:lnTo>
                    <a:lnTo>
                      <a:pt x="2019" y="304"/>
                    </a:lnTo>
                    <a:lnTo>
                      <a:pt x="2132" y="187"/>
                    </a:lnTo>
                    <a:lnTo>
                      <a:pt x="2147" y="159"/>
                    </a:lnTo>
                    <a:lnTo>
                      <a:pt x="2163" y="116"/>
                    </a:lnTo>
                    <a:lnTo>
                      <a:pt x="2163" y="87"/>
                    </a:lnTo>
                    <a:lnTo>
                      <a:pt x="2163" y="44"/>
                    </a:lnTo>
                    <a:lnTo>
                      <a:pt x="2132" y="29"/>
                    </a:lnTo>
                    <a:lnTo>
                      <a:pt x="2115" y="29"/>
                    </a:lnTo>
                    <a:lnTo>
                      <a:pt x="2067" y="29"/>
                    </a:lnTo>
                    <a:lnTo>
                      <a:pt x="2051" y="44"/>
                    </a:lnTo>
                    <a:lnTo>
                      <a:pt x="2051" y="57"/>
                    </a:lnTo>
                    <a:lnTo>
                      <a:pt x="2051" y="72"/>
                    </a:lnTo>
                    <a:lnTo>
                      <a:pt x="2067" y="72"/>
                    </a:lnTo>
                    <a:lnTo>
                      <a:pt x="2099" y="72"/>
                    </a:lnTo>
                    <a:lnTo>
                      <a:pt x="2115" y="72"/>
                    </a:lnTo>
                    <a:lnTo>
                      <a:pt x="2115" y="87"/>
                    </a:lnTo>
                    <a:lnTo>
                      <a:pt x="2115" y="116"/>
                    </a:lnTo>
                    <a:lnTo>
                      <a:pt x="2099" y="131"/>
                    </a:lnTo>
                    <a:lnTo>
                      <a:pt x="2067" y="131"/>
                    </a:lnTo>
                    <a:lnTo>
                      <a:pt x="2034" y="101"/>
                    </a:lnTo>
                    <a:lnTo>
                      <a:pt x="2019" y="72"/>
                    </a:lnTo>
                    <a:lnTo>
                      <a:pt x="2019" y="44"/>
                    </a:lnTo>
                    <a:lnTo>
                      <a:pt x="2034" y="29"/>
                    </a:lnTo>
                    <a:lnTo>
                      <a:pt x="2067" y="14"/>
                    </a:lnTo>
                    <a:lnTo>
                      <a:pt x="2082" y="0"/>
                    </a:lnTo>
                    <a:lnTo>
                      <a:pt x="2115" y="0"/>
                    </a:lnTo>
                    <a:lnTo>
                      <a:pt x="2147" y="0"/>
                    </a:lnTo>
                    <a:lnTo>
                      <a:pt x="2211" y="29"/>
                    </a:lnTo>
                    <a:lnTo>
                      <a:pt x="2228" y="72"/>
                    </a:lnTo>
                    <a:lnTo>
                      <a:pt x="2243" y="116"/>
                    </a:lnTo>
                    <a:lnTo>
                      <a:pt x="2211" y="174"/>
                    </a:lnTo>
                    <a:lnTo>
                      <a:pt x="2180" y="218"/>
                    </a:lnTo>
                    <a:lnTo>
                      <a:pt x="2132" y="246"/>
                    </a:lnTo>
                    <a:lnTo>
                      <a:pt x="2082" y="274"/>
                    </a:lnTo>
                    <a:lnTo>
                      <a:pt x="2082" y="289"/>
                    </a:lnTo>
                    <a:lnTo>
                      <a:pt x="2099" y="304"/>
                    </a:lnTo>
                    <a:lnTo>
                      <a:pt x="2147" y="289"/>
                    </a:lnTo>
                    <a:lnTo>
                      <a:pt x="2163" y="289"/>
                    </a:lnTo>
                    <a:lnTo>
                      <a:pt x="2195" y="304"/>
                    </a:lnTo>
                    <a:lnTo>
                      <a:pt x="2228" y="318"/>
                    </a:lnTo>
                    <a:lnTo>
                      <a:pt x="2243" y="348"/>
                    </a:lnTo>
                    <a:lnTo>
                      <a:pt x="2259" y="391"/>
                    </a:lnTo>
                    <a:lnTo>
                      <a:pt x="2243" y="420"/>
                    </a:lnTo>
                    <a:lnTo>
                      <a:pt x="2228" y="478"/>
                    </a:lnTo>
                    <a:lnTo>
                      <a:pt x="2195" y="550"/>
                    </a:lnTo>
                    <a:lnTo>
                      <a:pt x="2163" y="608"/>
                    </a:lnTo>
                    <a:lnTo>
                      <a:pt x="2163" y="637"/>
                    </a:lnTo>
                    <a:lnTo>
                      <a:pt x="2163" y="667"/>
                    </a:lnTo>
                    <a:lnTo>
                      <a:pt x="2115" y="623"/>
                    </a:lnTo>
                    <a:lnTo>
                      <a:pt x="2099" y="565"/>
                    </a:lnTo>
                    <a:lnTo>
                      <a:pt x="2082" y="506"/>
                    </a:lnTo>
                    <a:lnTo>
                      <a:pt x="2067" y="450"/>
                    </a:lnTo>
                    <a:lnTo>
                      <a:pt x="2115" y="463"/>
                    </a:lnTo>
                    <a:lnTo>
                      <a:pt x="2147" y="463"/>
                    </a:lnTo>
                    <a:lnTo>
                      <a:pt x="2163" y="450"/>
                    </a:lnTo>
                    <a:lnTo>
                      <a:pt x="2180" y="435"/>
                    </a:lnTo>
                    <a:lnTo>
                      <a:pt x="2195" y="420"/>
                    </a:lnTo>
                    <a:lnTo>
                      <a:pt x="2195" y="391"/>
                    </a:lnTo>
                    <a:lnTo>
                      <a:pt x="2180" y="361"/>
                    </a:lnTo>
                    <a:lnTo>
                      <a:pt x="2163" y="348"/>
                    </a:lnTo>
                    <a:lnTo>
                      <a:pt x="2115" y="318"/>
                    </a:lnTo>
                    <a:lnTo>
                      <a:pt x="2099" y="318"/>
                    </a:lnTo>
                    <a:lnTo>
                      <a:pt x="2067" y="333"/>
                    </a:lnTo>
                    <a:lnTo>
                      <a:pt x="2034" y="361"/>
                    </a:lnTo>
                    <a:lnTo>
                      <a:pt x="2019" y="391"/>
                    </a:lnTo>
                    <a:lnTo>
                      <a:pt x="2003" y="435"/>
                    </a:lnTo>
                    <a:lnTo>
                      <a:pt x="2003" y="478"/>
                    </a:lnTo>
                    <a:lnTo>
                      <a:pt x="2019" y="506"/>
                    </a:lnTo>
                    <a:lnTo>
                      <a:pt x="2051" y="593"/>
                    </a:lnTo>
                    <a:lnTo>
                      <a:pt x="2082" y="667"/>
                    </a:lnTo>
                    <a:lnTo>
                      <a:pt x="2163" y="753"/>
                    </a:lnTo>
                    <a:lnTo>
                      <a:pt x="2211" y="854"/>
                    </a:lnTo>
                    <a:lnTo>
                      <a:pt x="2243" y="971"/>
                    </a:lnTo>
                    <a:lnTo>
                      <a:pt x="2243" y="1086"/>
                    </a:lnTo>
                    <a:lnTo>
                      <a:pt x="2228" y="1159"/>
                    </a:lnTo>
                    <a:lnTo>
                      <a:pt x="2211" y="1216"/>
                    </a:lnTo>
                    <a:lnTo>
                      <a:pt x="2163" y="1274"/>
                    </a:lnTo>
                    <a:lnTo>
                      <a:pt x="2115" y="1333"/>
                    </a:lnTo>
                    <a:lnTo>
                      <a:pt x="2034" y="1376"/>
                    </a:lnTo>
                    <a:lnTo>
                      <a:pt x="2034" y="1390"/>
                    </a:lnTo>
                    <a:lnTo>
                      <a:pt x="2067" y="1390"/>
                    </a:lnTo>
                    <a:lnTo>
                      <a:pt x="2099" y="1390"/>
                    </a:lnTo>
                    <a:lnTo>
                      <a:pt x="2115" y="1390"/>
                    </a:lnTo>
                    <a:lnTo>
                      <a:pt x="2163" y="1405"/>
                    </a:lnTo>
                    <a:lnTo>
                      <a:pt x="2195" y="1420"/>
                    </a:lnTo>
                    <a:lnTo>
                      <a:pt x="2228" y="1463"/>
                    </a:lnTo>
                    <a:lnTo>
                      <a:pt x="2243" y="1491"/>
                    </a:lnTo>
                    <a:lnTo>
                      <a:pt x="2243" y="1550"/>
                    </a:lnTo>
                    <a:lnTo>
                      <a:pt x="2243" y="1578"/>
                    </a:lnTo>
                    <a:lnTo>
                      <a:pt x="2228" y="1593"/>
                    </a:lnTo>
                    <a:lnTo>
                      <a:pt x="2195" y="1622"/>
                    </a:lnTo>
                    <a:lnTo>
                      <a:pt x="2180" y="1637"/>
                    </a:lnTo>
                    <a:lnTo>
                      <a:pt x="2099" y="1665"/>
                    </a:lnTo>
                    <a:lnTo>
                      <a:pt x="2051" y="1652"/>
                    </a:lnTo>
                    <a:lnTo>
                      <a:pt x="2003" y="1622"/>
                    </a:lnTo>
                    <a:lnTo>
                      <a:pt x="1986" y="1578"/>
                    </a:lnTo>
                    <a:lnTo>
                      <a:pt x="1986" y="1535"/>
                    </a:lnTo>
                    <a:lnTo>
                      <a:pt x="2019" y="1506"/>
                    </a:lnTo>
                    <a:lnTo>
                      <a:pt x="2019" y="1550"/>
                    </a:lnTo>
                    <a:lnTo>
                      <a:pt x="2034" y="1565"/>
                    </a:lnTo>
                    <a:lnTo>
                      <a:pt x="2051" y="1578"/>
                    </a:lnTo>
                    <a:lnTo>
                      <a:pt x="2067" y="1593"/>
                    </a:lnTo>
                    <a:lnTo>
                      <a:pt x="2082" y="1593"/>
                    </a:lnTo>
                    <a:lnTo>
                      <a:pt x="2115" y="1578"/>
                    </a:lnTo>
                    <a:lnTo>
                      <a:pt x="2147" y="1565"/>
                    </a:lnTo>
                    <a:lnTo>
                      <a:pt x="2163" y="1522"/>
                    </a:lnTo>
                    <a:lnTo>
                      <a:pt x="2147" y="1491"/>
                    </a:lnTo>
                    <a:lnTo>
                      <a:pt x="2115" y="1463"/>
                    </a:lnTo>
                    <a:lnTo>
                      <a:pt x="2067" y="1448"/>
                    </a:lnTo>
                    <a:lnTo>
                      <a:pt x="2019" y="1435"/>
                    </a:lnTo>
                    <a:lnTo>
                      <a:pt x="1907" y="1435"/>
                    </a:lnTo>
                    <a:lnTo>
                      <a:pt x="1810" y="1435"/>
                    </a:lnTo>
                    <a:lnTo>
                      <a:pt x="1762" y="1435"/>
                    </a:lnTo>
                    <a:lnTo>
                      <a:pt x="1714" y="1420"/>
                    </a:lnTo>
                    <a:lnTo>
                      <a:pt x="1602" y="1361"/>
                    </a:lnTo>
                    <a:lnTo>
                      <a:pt x="1506" y="1303"/>
                    </a:lnTo>
                    <a:lnTo>
                      <a:pt x="1474" y="1303"/>
                    </a:lnTo>
                    <a:lnTo>
                      <a:pt x="1458" y="1333"/>
                    </a:lnTo>
                    <a:lnTo>
                      <a:pt x="1522" y="1405"/>
                    </a:lnTo>
                    <a:lnTo>
                      <a:pt x="1554" y="1491"/>
                    </a:lnTo>
                    <a:lnTo>
                      <a:pt x="1587" y="1578"/>
                    </a:lnTo>
                    <a:lnTo>
                      <a:pt x="1602" y="1665"/>
                    </a:lnTo>
                    <a:lnTo>
                      <a:pt x="1602" y="1810"/>
                    </a:lnTo>
                    <a:lnTo>
                      <a:pt x="1602" y="1854"/>
                    </a:lnTo>
                    <a:lnTo>
                      <a:pt x="1618" y="1882"/>
                    </a:lnTo>
                    <a:lnTo>
                      <a:pt x="1650" y="1912"/>
                    </a:lnTo>
                    <a:lnTo>
                      <a:pt x="1683" y="1927"/>
                    </a:lnTo>
                    <a:lnTo>
                      <a:pt x="1731" y="1927"/>
                    </a:lnTo>
                    <a:lnTo>
                      <a:pt x="1762" y="1912"/>
                    </a:lnTo>
                    <a:lnTo>
                      <a:pt x="1779" y="1882"/>
                    </a:lnTo>
                    <a:lnTo>
                      <a:pt x="1779" y="1854"/>
                    </a:lnTo>
                    <a:lnTo>
                      <a:pt x="1779" y="1839"/>
                    </a:lnTo>
                    <a:lnTo>
                      <a:pt x="1762" y="1810"/>
                    </a:lnTo>
                    <a:lnTo>
                      <a:pt x="1714" y="1810"/>
                    </a:lnTo>
                    <a:lnTo>
                      <a:pt x="1666" y="1825"/>
                    </a:lnTo>
                    <a:lnTo>
                      <a:pt x="1683" y="1795"/>
                    </a:lnTo>
                    <a:lnTo>
                      <a:pt x="1698" y="1782"/>
                    </a:lnTo>
                    <a:lnTo>
                      <a:pt x="1731" y="1767"/>
                    </a:lnTo>
                    <a:lnTo>
                      <a:pt x="1746" y="1767"/>
                    </a:lnTo>
                    <a:lnTo>
                      <a:pt x="1794" y="1782"/>
                    </a:lnTo>
                    <a:lnTo>
                      <a:pt x="1827" y="1810"/>
                    </a:lnTo>
                    <a:lnTo>
                      <a:pt x="1842" y="1854"/>
                    </a:lnTo>
                    <a:lnTo>
                      <a:pt x="1842" y="1897"/>
                    </a:lnTo>
                    <a:lnTo>
                      <a:pt x="1842" y="1941"/>
                    </a:lnTo>
                    <a:lnTo>
                      <a:pt x="1810" y="1971"/>
                    </a:lnTo>
                    <a:lnTo>
                      <a:pt x="1762" y="1999"/>
                    </a:lnTo>
                    <a:lnTo>
                      <a:pt x="1731" y="2014"/>
                    </a:lnTo>
                    <a:lnTo>
                      <a:pt x="1683" y="2014"/>
                    </a:lnTo>
                    <a:lnTo>
                      <a:pt x="1635" y="2014"/>
                    </a:lnTo>
                    <a:lnTo>
                      <a:pt x="1602" y="1999"/>
                    </a:lnTo>
                    <a:lnTo>
                      <a:pt x="1554" y="1956"/>
                    </a:lnTo>
                    <a:lnTo>
                      <a:pt x="1537" y="1927"/>
                    </a:lnTo>
                    <a:lnTo>
                      <a:pt x="1537" y="1897"/>
                    </a:lnTo>
                    <a:lnTo>
                      <a:pt x="1537" y="1869"/>
                    </a:lnTo>
                    <a:lnTo>
                      <a:pt x="1554" y="1810"/>
                    </a:lnTo>
                    <a:lnTo>
                      <a:pt x="1537" y="1795"/>
                    </a:lnTo>
                    <a:lnTo>
                      <a:pt x="1522" y="1825"/>
                    </a:lnTo>
                    <a:lnTo>
                      <a:pt x="1506" y="1839"/>
                    </a:lnTo>
                    <a:lnTo>
                      <a:pt x="1506" y="1869"/>
                    </a:lnTo>
                    <a:lnTo>
                      <a:pt x="1474" y="1897"/>
                    </a:lnTo>
                    <a:lnTo>
                      <a:pt x="1441" y="1941"/>
                    </a:lnTo>
                    <a:lnTo>
                      <a:pt x="1393" y="1971"/>
                    </a:lnTo>
                    <a:lnTo>
                      <a:pt x="1345" y="1999"/>
                    </a:lnTo>
                    <a:lnTo>
                      <a:pt x="1297" y="2014"/>
                    </a:lnTo>
                    <a:lnTo>
                      <a:pt x="1234" y="2027"/>
                    </a:lnTo>
                    <a:lnTo>
                      <a:pt x="1186" y="2027"/>
                    </a:lnTo>
                    <a:lnTo>
                      <a:pt x="1121" y="2027"/>
                    </a:lnTo>
                    <a:lnTo>
                      <a:pt x="1073" y="2027"/>
                    </a:lnTo>
                    <a:lnTo>
                      <a:pt x="913" y="1971"/>
                    </a:lnTo>
                    <a:lnTo>
                      <a:pt x="769" y="1912"/>
                    </a:lnTo>
                    <a:lnTo>
                      <a:pt x="608" y="1839"/>
                    </a:lnTo>
                    <a:lnTo>
                      <a:pt x="528" y="1825"/>
                    </a:lnTo>
                    <a:lnTo>
                      <a:pt x="497" y="1825"/>
                    </a:lnTo>
                    <a:lnTo>
                      <a:pt x="447" y="1825"/>
                    </a:lnTo>
                    <a:lnTo>
                      <a:pt x="416" y="1854"/>
                    </a:lnTo>
                    <a:lnTo>
                      <a:pt x="399" y="1882"/>
                    </a:lnTo>
                    <a:lnTo>
                      <a:pt x="384" y="1912"/>
                    </a:lnTo>
                    <a:lnTo>
                      <a:pt x="399" y="1941"/>
                    </a:lnTo>
                    <a:lnTo>
                      <a:pt x="416" y="1956"/>
                    </a:lnTo>
                    <a:lnTo>
                      <a:pt x="432" y="1971"/>
                    </a:lnTo>
                    <a:lnTo>
                      <a:pt x="447" y="1971"/>
                    </a:lnTo>
                    <a:lnTo>
                      <a:pt x="480" y="1971"/>
                    </a:lnTo>
                    <a:lnTo>
                      <a:pt x="512" y="1956"/>
                    </a:lnTo>
                    <a:lnTo>
                      <a:pt x="528" y="1941"/>
                    </a:lnTo>
                    <a:lnTo>
                      <a:pt x="545" y="1927"/>
                    </a:lnTo>
                    <a:lnTo>
                      <a:pt x="528" y="1882"/>
                    </a:lnTo>
                    <a:lnTo>
                      <a:pt x="528" y="1869"/>
                    </a:lnTo>
                    <a:lnTo>
                      <a:pt x="593" y="1882"/>
                    </a:lnTo>
                    <a:lnTo>
                      <a:pt x="641" y="1897"/>
                    </a:lnTo>
                    <a:lnTo>
                      <a:pt x="752" y="1956"/>
                    </a:lnTo>
                    <a:lnTo>
                      <a:pt x="721" y="1956"/>
                    </a:lnTo>
                    <a:lnTo>
                      <a:pt x="689" y="1956"/>
                    </a:lnTo>
                    <a:lnTo>
                      <a:pt x="625" y="1984"/>
                    </a:lnTo>
                    <a:lnTo>
                      <a:pt x="545" y="2014"/>
                    </a:lnTo>
                    <a:lnTo>
                      <a:pt x="480" y="2042"/>
                    </a:lnTo>
                    <a:lnTo>
                      <a:pt x="447" y="2042"/>
                    </a:lnTo>
                    <a:lnTo>
                      <a:pt x="416" y="2027"/>
                    </a:lnTo>
                    <a:lnTo>
                      <a:pt x="384" y="1999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07" name="Freeform 314"/>
              <p:cNvSpPr>
                <a:spLocks/>
              </p:cNvSpPr>
              <p:nvPr/>
            </p:nvSpPr>
            <p:spPr bwMode="auto">
              <a:xfrm rot="-5400000">
                <a:off x="5374" y="348"/>
                <a:ext cx="336" cy="248"/>
              </a:xfrm>
              <a:custGeom>
                <a:avLst/>
                <a:gdLst>
                  <a:gd name="T0" fmla="*/ 0 w 2197"/>
                  <a:gd name="T1" fmla="*/ 77 h 783"/>
                  <a:gd name="T2" fmla="*/ 0 w 2197"/>
                  <a:gd name="T3" fmla="*/ 74 h 783"/>
                  <a:gd name="T4" fmla="*/ 6 w 2197"/>
                  <a:gd name="T5" fmla="*/ 74 h 783"/>
                  <a:gd name="T6" fmla="*/ 24 w 2197"/>
                  <a:gd name="T7" fmla="*/ 75 h 783"/>
                  <a:gd name="T8" fmla="*/ 27 w 2197"/>
                  <a:gd name="T9" fmla="*/ 74 h 783"/>
                  <a:gd name="T10" fmla="*/ 27 w 2197"/>
                  <a:gd name="T11" fmla="*/ 74 h 783"/>
                  <a:gd name="T12" fmla="*/ 27 w 2197"/>
                  <a:gd name="T13" fmla="*/ 55 h 783"/>
                  <a:gd name="T14" fmla="*/ 27 w 2197"/>
                  <a:gd name="T15" fmla="*/ 54 h 783"/>
                  <a:gd name="T16" fmla="*/ 33 w 2197"/>
                  <a:gd name="T17" fmla="*/ 54 h 783"/>
                  <a:gd name="T18" fmla="*/ 35 w 2197"/>
                  <a:gd name="T19" fmla="*/ 52 h 783"/>
                  <a:gd name="T20" fmla="*/ 37 w 2197"/>
                  <a:gd name="T21" fmla="*/ 51 h 783"/>
                  <a:gd name="T22" fmla="*/ 40 w 2197"/>
                  <a:gd name="T23" fmla="*/ 48 h 783"/>
                  <a:gd name="T24" fmla="*/ 42 w 2197"/>
                  <a:gd name="T25" fmla="*/ 43 h 783"/>
                  <a:gd name="T26" fmla="*/ 45 w 2197"/>
                  <a:gd name="T27" fmla="*/ 38 h 783"/>
                  <a:gd name="T28" fmla="*/ 46 w 2197"/>
                  <a:gd name="T29" fmla="*/ 32 h 783"/>
                  <a:gd name="T30" fmla="*/ 48 w 2197"/>
                  <a:gd name="T31" fmla="*/ 25 h 783"/>
                  <a:gd name="T32" fmla="*/ 50 w 2197"/>
                  <a:gd name="T33" fmla="*/ 16 h 783"/>
                  <a:gd name="T34" fmla="*/ 51 w 2197"/>
                  <a:gd name="T35" fmla="*/ 0 h 783"/>
                  <a:gd name="T36" fmla="*/ 51 w 2197"/>
                  <a:gd name="T37" fmla="*/ 2 h 783"/>
                  <a:gd name="T38" fmla="*/ 51 w 2197"/>
                  <a:gd name="T39" fmla="*/ 4 h 783"/>
                  <a:gd name="T40" fmla="*/ 51 w 2197"/>
                  <a:gd name="T41" fmla="*/ 9 h 783"/>
                  <a:gd name="T42" fmla="*/ 51 w 2197"/>
                  <a:gd name="T43" fmla="*/ 16 h 783"/>
                  <a:gd name="T44" fmla="*/ 50 w 2197"/>
                  <a:gd name="T45" fmla="*/ 22 h 783"/>
                  <a:gd name="T46" fmla="*/ 48 w 2197"/>
                  <a:gd name="T47" fmla="*/ 29 h 783"/>
                  <a:gd name="T48" fmla="*/ 47 w 2197"/>
                  <a:gd name="T49" fmla="*/ 35 h 783"/>
                  <a:gd name="T50" fmla="*/ 45 w 2197"/>
                  <a:gd name="T51" fmla="*/ 41 h 783"/>
                  <a:gd name="T52" fmla="*/ 44 w 2197"/>
                  <a:gd name="T53" fmla="*/ 45 h 783"/>
                  <a:gd name="T54" fmla="*/ 42 w 2197"/>
                  <a:gd name="T55" fmla="*/ 49 h 783"/>
                  <a:gd name="T56" fmla="*/ 40 w 2197"/>
                  <a:gd name="T57" fmla="*/ 51 h 783"/>
                  <a:gd name="T58" fmla="*/ 36 w 2197"/>
                  <a:gd name="T59" fmla="*/ 55 h 783"/>
                  <a:gd name="T60" fmla="*/ 35 w 2197"/>
                  <a:gd name="T61" fmla="*/ 57 h 783"/>
                  <a:gd name="T62" fmla="*/ 33 w 2197"/>
                  <a:gd name="T63" fmla="*/ 57 h 783"/>
                  <a:gd name="T64" fmla="*/ 28 w 2197"/>
                  <a:gd name="T65" fmla="*/ 58 h 783"/>
                  <a:gd name="T66" fmla="*/ 28 w 2197"/>
                  <a:gd name="T67" fmla="*/ 60 h 783"/>
                  <a:gd name="T68" fmla="*/ 28 w 2197"/>
                  <a:gd name="T69" fmla="*/ 79 h 783"/>
                  <a:gd name="T70" fmla="*/ 0 w 2197"/>
                  <a:gd name="T71" fmla="*/ 77 h 7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197" h="783">
                    <a:moveTo>
                      <a:pt x="17" y="768"/>
                    </a:moveTo>
                    <a:lnTo>
                      <a:pt x="0" y="740"/>
                    </a:lnTo>
                    <a:lnTo>
                      <a:pt x="242" y="740"/>
                    </a:lnTo>
                    <a:lnTo>
                      <a:pt x="1027" y="753"/>
                    </a:lnTo>
                    <a:lnTo>
                      <a:pt x="1138" y="740"/>
                    </a:lnTo>
                    <a:lnTo>
                      <a:pt x="1155" y="740"/>
                    </a:lnTo>
                    <a:lnTo>
                      <a:pt x="1155" y="551"/>
                    </a:lnTo>
                    <a:lnTo>
                      <a:pt x="1155" y="536"/>
                    </a:lnTo>
                    <a:lnTo>
                      <a:pt x="1395" y="536"/>
                    </a:lnTo>
                    <a:lnTo>
                      <a:pt x="1508" y="521"/>
                    </a:lnTo>
                    <a:lnTo>
                      <a:pt x="1604" y="508"/>
                    </a:lnTo>
                    <a:lnTo>
                      <a:pt x="1716" y="478"/>
                    </a:lnTo>
                    <a:lnTo>
                      <a:pt x="1812" y="434"/>
                    </a:lnTo>
                    <a:lnTo>
                      <a:pt x="1909" y="377"/>
                    </a:lnTo>
                    <a:lnTo>
                      <a:pt x="1988" y="319"/>
                    </a:lnTo>
                    <a:lnTo>
                      <a:pt x="2053" y="247"/>
                    </a:lnTo>
                    <a:lnTo>
                      <a:pt x="2117" y="159"/>
                    </a:lnTo>
                    <a:lnTo>
                      <a:pt x="2180" y="0"/>
                    </a:lnTo>
                    <a:lnTo>
                      <a:pt x="2197" y="15"/>
                    </a:lnTo>
                    <a:lnTo>
                      <a:pt x="2197" y="43"/>
                    </a:lnTo>
                    <a:lnTo>
                      <a:pt x="2180" y="87"/>
                    </a:lnTo>
                    <a:lnTo>
                      <a:pt x="2165" y="159"/>
                    </a:lnTo>
                    <a:lnTo>
                      <a:pt x="2117" y="217"/>
                    </a:lnTo>
                    <a:lnTo>
                      <a:pt x="2053" y="291"/>
                    </a:lnTo>
                    <a:lnTo>
                      <a:pt x="2005" y="347"/>
                    </a:lnTo>
                    <a:lnTo>
                      <a:pt x="1940" y="406"/>
                    </a:lnTo>
                    <a:lnTo>
                      <a:pt x="1861" y="449"/>
                    </a:lnTo>
                    <a:lnTo>
                      <a:pt x="1781" y="493"/>
                    </a:lnTo>
                    <a:lnTo>
                      <a:pt x="1700" y="508"/>
                    </a:lnTo>
                    <a:lnTo>
                      <a:pt x="1556" y="551"/>
                    </a:lnTo>
                    <a:lnTo>
                      <a:pt x="1491" y="564"/>
                    </a:lnTo>
                    <a:lnTo>
                      <a:pt x="1412" y="564"/>
                    </a:lnTo>
                    <a:lnTo>
                      <a:pt x="1203" y="579"/>
                    </a:lnTo>
                    <a:lnTo>
                      <a:pt x="1188" y="594"/>
                    </a:lnTo>
                    <a:lnTo>
                      <a:pt x="1188" y="783"/>
                    </a:lnTo>
                    <a:lnTo>
                      <a:pt x="17" y="76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08" name="Freeform 315"/>
              <p:cNvSpPr>
                <a:spLocks/>
              </p:cNvSpPr>
              <p:nvPr/>
            </p:nvSpPr>
            <p:spPr bwMode="auto">
              <a:xfrm rot="-5400000">
                <a:off x="5655" y="87"/>
                <a:ext cx="7" cy="5"/>
              </a:xfrm>
              <a:custGeom>
                <a:avLst/>
                <a:gdLst>
                  <a:gd name="T0" fmla="*/ 0 w 48"/>
                  <a:gd name="T1" fmla="*/ 0 h 15"/>
                  <a:gd name="T2" fmla="*/ 0 w 48"/>
                  <a:gd name="T3" fmla="*/ 0 h 15"/>
                  <a:gd name="T4" fmla="*/ 1 w 48"/>
                  <a:gd name="T5" fmla="*/ 0 h 15"/>
                  <a:gd name="T6" fmla="*/ 1 w 48"/>
                  <a:gd name="T7" fmla="*/ 2 h 15"/>
                  <a:gd name="T8" fmla="*/ 0 w 48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15">
                    <a:moveTo>
                      <a:pt x="0" y="0"/>
                    </a:moveTo>
                    <a:lnTo>
                      <a:pt x="16" y="0"/>
                    </a:lnTo>
                    <a:lnTo>
                      <a:pt x="48" y="0"/>
                    </a:lnTo>
                    <a:lnTo>
                      <a:pt x="33" y="1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09" name="Freeform 316"/>
              <p:cNvSpPr>
                <a:spLocks/>
              </p:cNvSpPr>
              <p:nvPr/>
            </p:nvSpPr>
            <p:spPr bwMode="auto">
              <a:xfrm rot="-5400000">
                <a:off x="5319" y="326"/>
                <a:ext cx="346" cy="312"/>
              </a:xfrm>
              <a:custGeom>
                <a:avLst/>
                <a:gdLst>
                  <a:gd name="T0" fmla="*/ 0 w 2261"/>
                  <a:gd name="T1" fmla="*/ 96 h 985"/>
                  <a:gd name="T2" fmla="*/ 0 w 2261"/>
                  <a:gd name="T3" fmla="*/ 93 h 985"/>
                  <a:gd name="T4" fmla="*/ 3 w 2261"/>
                  <a:gd name="T5" fmla="*/ 92 h 985"/>
                  <a:gd name="T6" fmla="*/ 27 w 2261"/>
                  <a:gd name="T7" fmla="*/ 93 h 985"/>
                  <a:gd name="T8" fmla="*/ 27 w 2261"/>
                  <a:gd name="T9" fmla="*/ 92 h 985"/>
                  <a:gd name="T10" fmla="*/ 27 w 2261"/>
                  <a:gd name="T11" fmla="*/ 71 h 985"/>
                  <a:gd name="T12" fmla="*/ 33 w 2261"/>
                  <a:gd name="T13" fmla="*/ 71 h 985"/>
                  <a:gd name="T14" fmla="*/ 36 w 2261"/>
                  <a:gd name="T15" fmla="*/ 70 h 985"/>
                  <a:gd name="T16" fmla="*/ 38 w 2261"/>
                  <a:gd name="T17" fmla="*/ 68 h 985"/>
                  <a:gd name="T18" fmla="*/ 41 w 2261"/>
                  <a:gd name="T19" fmla="*/ 65 h 985"/>
                  <a:gd name="T20" fmla="*/ 43 w 2261"/>
                  <a:gd name="T21" fmla="*/ 61 h 985"/>
                  <a:gd name="T22" fmla="*/ 45 w 2261"/>
                  <a:gd name="T23" fmla="*/ 55 h 985"/>
                  <a:gd name="T24" fmla="*/ 47 w 2261"/>
                  <a:gd name="T25" fmla="*/ 52 h 985"/>
                  <a:gd name="T26" fmla="*/ 48 w 2261"/>
                  <a:gd name="T27" fmla="*/ 48 h 985"/>
                  <a:gd name="T28" fmla="*/ 49 w 2261"/>
                  <a:gd name="T29" fmla="*/ 42 h 985"/>
                  <a:gd name="T30" fmla="*/ 50 w 2261"/>
                  <a:gd name="T31" fmla="*/ 36 h 985"/>
                  <a:gd name="T32" fmla="*/ 50 w 2261"/>
                  <a:gd name="T33" fmla="*/ 30 h 985"/>
                  <a:gd name="T34" fmla="*/ 51 w 2261"/>
                  <a:gd name="T35" fmla="*/ 25 h 985"/>
                  <a:gd name="T36" fmla="*/ 51 w 2261"/>
                  <a:gd name="T37" fmla="*/ 13 h 985"/>
                  <a:gd name="T38" fmla="*/ 52 w 2261"/>
                  <a:gd name="T39" fmla="*/ 0 h 985"/>
                  <a:gd name="T40" fmla="*/ 53 w 2261"/>
                  <a:gd name="T41" fmla="*/ 0 h 985"/>
                  <a:gd name="T42" fmla="*/ 53 w 2261"/>
                  <a:gd name="T43" fmla="*/ 2 h 985"/>
                  <a:gd name="T44" fmla="*/ 53 w 2261"/>
                  <a:gd name="T45" fmla="*/ 7 h 985"/>
                  <a:gd name="T46" fmla="*/ 53 w 2261"/>
                  <a:gd name="T47" fmla="*/ 13 h 985"/>
                  <a:gd name="T48" fmla="*/ 53 w 2261"/>
                  <a:gd name="T49" fmla="*/ 20 h 985"/>
                  <a:gd name="T50" fmla="*/ 52 w 2261"/>
                  <a:gd name="T51" fmla="*/ 26 h 985"/>
                  <a:gd name="T52" fmla="*/ 51 w 2261"/>
                  <a:gd name="T53" fmla="*/ 39 h 985"/>
                  <a:gd name="T54" fmla="*/ 50 w 2261"/>
                  <a:gd name="T55" fmla="*/ 49 h 985"/>
                  <a:gd name="T56" fmla="*/ 48 w 2261"/>
                  <a:gd name="T57" fmla="*/ 57 h 985"/>
                  <a:gd name="T58" fmla="*/ 46 w 2261"/>
                  <a:gd name="T59" fmla="*/ 62 h 985"/>
                  <a:gd name="T60" fmla="*/ 44 w 2261"/>
                  <a:gd name="T61" fmla="*/ 67 h 985"/>
                  <a:gd name="T62" fmla="*/ 42 w 2261"/>
                  <a:gd name="T63" fmla="*/ 71 h 985"/>
                  <a:gd name="T64" fmla="*/ 40 w 2261"/>
                  <a:gd name="T65" fmla="*/ 74 h 985"/>
                  <a:gd name="T66" fmla="*/ 38 w 2261"/>
                  <a:gd name="T67" fmla="*/ 76 h 985"/>
                  <a:gd name="T68" fmla="*/ 36 w 2261"/>
                  <a:gd name="T69" fmla="*/ 77 h 985"/>
                  <a:gd name="T70" fmla="*/ 34 w 2261"/>
                  <a:gd name="T71" fmla="*/ 77 h 985"/>
                  <a:gd name="T72" fmla="*/ 31 w 2261"/>
                  <a:gd name="T73" fmla="*/ 77 h 985"/>
                  <a:gd name="T74" fmla="*/ 29 w 2261"/>
                  <a:gd name="T75" fmla="*/ 77 h 985"/>
                  <a:gd name="T76" fmla="*/ 29 w 2261"/>
                  <a:gd name="T77" fmla="*/ 77 h 985"/>
                  <a:gd name="T78" fmla="*/ 29 w 2261"/>
                  <a:gd name="T79" fmla="*/ 99 h 985"/>
                  <a:gd name="T80" fmla="*/ 28 w 2261"/>
                  <a:gd name="T81" fmla="*/ 99 h 985"/>
                  <a:gd name="T82" fmla="*/ 0 w 2261"/>
                  <a:gd name="T83" fmla="*/ 97 h 985"/>
                  <a:gd name="T84" fmla="*/ 0 w 2261"/>
                  <a:gd name="T85" fmla="*/ 96 h 98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261" h="985">
                    <a:moveTo>
                      <a:pt x="0" y="956"/>
                    </a:moveTo>
                    <a:lnTo>
                      <a:pt x="17" y="926"/>
                    </a:lnTo>
                    <a:lnTo>
                      <a:pt x="113" y="911"/>
                    </a:lnTo>
                    <a:lnTo>
                      <a:pt x="1138" y="926"/>
                    </a:lnTo>
                    <a:lnTo>
                      <a:pt x="1138" y="911"/>
                    </a:lnTo>
                    <a:lnTo>
                      <a:pt x="1155" y="709"/>
                    </a:lnTo>
                    <a:lnTo>
                      <a:pt x="1395" y="709"/>
                    </a:lnTo>
                    <a:lnTo>
                      <a:pt x="1524" y="694"/>
                    </a:lnTo>
                    <a:lnTo>
                      <a:pt x="1635" y="681"/>
                    </a:lnTo>
                    <a:lnTo>
                      <a:pt x="1748" y="651"/>
                    </a:lnTo>
                    <a:lnTo>
                      <a:pt x="1844" y="607"/>
                    </a:lnTo>
                    <a:lnTo>
                      <a:pt x="1940" y="551"/>
                    </a:lnTo>
                    <a:lnTo>
                      <a:pt x="1988" y="520"/>
                    </a:lnTo>
                    <a:lnTo>
                      <a:pt x="2036" y="477"/>
                    </a:lnTo>
                    <a:lnTo>
                      <a:pt x="2069" y="419"/>
                    </a:lnTo>
                    <a:lnTo>
                      <a:pt x="2117" y="362"/>
                    </a:lnTo>
                    <a:lnTo>
                      <a:pt x="2149" y="303"/>
                    </a:lnTo>
                    <a:lnTo>
                      <a:pt x="2165" y="245"/>
                    </a:lnTo>
                    <a:lnTo>
                      <a:pt x="2197" y="130"/>
                    </a:lnTo>
                    <a:lnTo>
                      <a:pt x="2213" y="0"/>
                    </a:lnTo>
                    <a:lnTo>
                      <a:pt x="2245" y="0"/>
                    </a:lnTo>
                    <a:lnTo>
                      <a:pt x="2261" y="15"/>
                    </a:lnTo>
                    <a:lnTo>
                      <a:pt x="2261" y="71"/>
                    </a:lnTo>
                    <a:lnTo>
                      <a:pt x="2261" y="130"/>
                    </a:lnTo>
                    <a:lnTo>
                      <a:pt x="2261" y="202"/>
                    </a:lnTo>
                    <a:lnTo>
                      <a:pt x="2228" y="260"/>
                    </a:lnTo>
                    <a:lnTo>
                      <a:pt x="2180" y="390"/>
                    </a:lnTo>
                    <a:lnTo>
                      <a:pt x="2117" y="492"/>
                    </a:lnTo>
                    <a:lnTo>
                      <a:pt x="2053" y="564"/>
                    </a:lnTo>
                    <a:lnTo>
                      <a:pt x="1973" y="622"/>
                    </a:lnTo>
                    <a:lnTo>
                      <a:pt x="1892" y="666"/>
                    </a:lnTo>
                    <a:lnTo>
                      <a:pt x="1812" y="709"/>
                    </a:lnTo>
                    <a:lnTo>
                      <a:pt x="1716" y="738"/>
                    </a:lnTo>
                    <a:lnTo>
                      <a:pt x="1635" y="753"/>
                    </a:lnTo>
                    <a:lnTo>
                      <a:pt x="1539" y="768"/>
                    </a:lnTo>
                    <a:lnTo>
                      <a:pt x="1443" y="768"/>
                    </a:lnTo>
                    <a:lnTo>
                      <a:pt x="1332" y="768"/>
                    </a:lnTo>
                    <a:lnTo>
                      <a:pt x="1234" y="768"/>
                    </a:lnTo>
                    <a:lnTo>
                      <a:pt x="1219" y="768"/>
                    </a:lnTo>
                    <a:lnTo>
                      <a:pt x="1219" y="985"/>
                    </a:lnTo>
                    <a:lnTo>
                      <a:pt x="1203" y="985"/>
                    </a:lnTo>
                    <a:lnTo>
                      <a:pt x="17" y="970"/>
                    </a:lnTo>
                    <a:lnTo>
                      <a:pt x="0" y="95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10" name="Freeform 317"/>
              <p:cNvSpPr>
                <a:spLocks/>
              </p:cNvSpPr>
              <p:nvPr/>
            </p:nvSpPr>
            <p:spPr bwMode="auto">
              <a:xfrm rot="-5400000">
                <a:off x="5585" y="27"/>
                <a:ext cx="10" cy="88"/>
              </a:xfrm>
              <a:custGeom>
                <a:avLst/>
                <a:gdLst>
                  <a:gd name="T0" fmla="*/ 1 w 64"/>
                  <a:gd name="T1" fmla="*/ 22 h 275"/>
                  <a:gd name="T2" fmla="*/ 1 w 64"/>
                  <a:gd name="T3" fmla="*/ 16 h 275"/>
                  <a:gd name="T4" fmla="*/ 1 w 64"/>
                  <a:gd name="T5" fmla="*/ 11 h 275"/>
                  <a:gd name="T6" fmla="*/ 0 w 64"/>
                  <a:gd name="T7" fmla="*/ 6 h 275"/>
                  <a:gd name="T8" fmla="*/ 0 w 64"/>
                  <a:gd name="T9" fmla="*/ 2 h 275"/>
                  <a:gd name="T10" fmla="*/ 0 w 64"/>
                  <a:gd name="T11" fmla="*/ 0 h 275"/>
                  <a:gd name="T12" fmla="*/ 1 w 64"/>
                  <a:gd name="T13" fmla="*/ 6 h 275"/>
                  <a:gd name="T14" fmla="*/ 2 w 64"/>
                  <a:gd name="T15" fmla="*/ 12 h 275"/>
                  <a:gd name="T16" fmla="*/ 2 w 64"/>
                  <a:gd name="T17" fmla="*/ 19 h 275"/>
                  <a:gd name="T18" fmla="*/ 1 w 64"/>
                  <a:gd name="T19" fmla="*/ 27 h 275"/>
                  <a:gd name="T20" fmla="*/ 1 w 64"/>
                  <a:gd name="T21" fmla="*/ 28 h 275"/>
                  <a:gd name="T22" fmla="*/ 1 w 64"/>
                  <a:gd name="T23" fmla="*/ 27 h 275"/>
                  <a:gd name="T24" fmla="*/ 1 w 64"/>
                  <a:gd name="T25" fmla="*/ 25 h 275"/>
                  <a:gd name="T26" fmla="*/ 1 w 64"/>
                  <a:gd name="T27" fmla="*/ 22 h 27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64" h="275">
                    <a:moveTo>
                      <a:pt x="48" y="217"/>
                    </a:moveTo>
                    <a:lnTo>
                      <a:pt x="48" y="158"/>
                    </a:lnTo>
                    <a:lnTo>
                      <a:pt x="31" y="102"/>
                    </a:lnTo>
                    <a:lnTo>
                      <a:pt x="16" y="58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31" y="58"/>
                    </a:lnTo>
                    <a:lnTo>
                      <a:pt x="64" y="115"/>
                    </a:lnTo>
                    <a:lnTo>
                      <a:pt x="64" y="188"/>
                    </a:lnTo>
                    <a:lnTo>
                      <a:pt x="48" y="260"/>
                    </a:lnTo>
                    <a:lnTo>
                      <a:pt x="31" y="275"/>
                    </a:lnTo>
                    <a:lnTo>
                      <a:pt x="31" y="260"/>
                    </a:lnTo>
                    <a:lnTo>
                      <a:pt x="31" y="245"/>
                    </a:lnTo>
                    <a:lnTo>
                      <a:pt x="48" y="21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11" name="Freeform 318"/>
              <p:cNvSpPr>
                <a:spLocks/>
              </p:cNvSpPr>
              <p:nvPr/>
            </p:nvSpPr>
            <p:spPr bwMode="auto">
              <a:xfrm rot="-5400000">
                <a:off x="5508" y="84"/>
                <a:ext cx="88" cy="165"/>
              </a:xfrm>
              <a:custGeom>
                <a:avLst/>
                <a:gdLst>
                  <a:gd name="T0" fmla="*/ 9 w 577"/>
                  <a:gd name="T1" fmla="*/ 46 h 522"/>
                  <a:gd name="T2" fmla="*/ 9 w 577"/>
                  <a:gd name="T3" fmla="*/ 46 h 522"/>
                  <a:gd name="T4" fmla="*/ 10 w 577"/>
                  <a:gd name="T5" fmla="*/ 46 h 522"/>
                  <a:gd name="T6" fmla="*/ 10 w 577"/>
                  <a:gd name="T7" fmla="*/ 45 h 522"/>
                  <a:gd name="T8" fmla="*/ 10 w 577"/>
                  <a:gd name="T9" fmla="*/ 44 h 522"/>
                  <a:gd name="T10" fmla="*/ 9 w 577"/>
                  <a:gd name="T11" fmla="*/ 40 h 522"/>
                  <a:gd name="T12" fmla="*/ 8 w 577"/>
                  <a:gd name="T13" fmla="*/ 36 h 522"/>
                  <a:gd name="T14" fmla="*/ 8 w 577"/>
                  <a:gd name="T15" fmla="*/ 35 h 522"/>
                  <a:gd name="T16" fmla="*/ 8 w 577"/>
                  <a:gd name="T17" fmla="*/ 34 h 522"/>
                  <a:gd name="T18" fmla="*/ 9 w 577"/>
                  <a:gd name="T19" fmla="*/ 32 h 522"/>
                  <a:gd name="T20" fmla="*/ 9 w 577"/>
                  <a:gd name="T21" fmla="*/ 34 h 522"/>
                  <a:gd name="T22" fmla="*/ 10 w 577"/>
                  <a:gd name="T23" fmla="*/ 35 h 522"/>
                  <a:gd name="T24" fmla="*/ 11 w 577"/>
                  <a:gd name="T25" fmla="*/ 39 h 522"/>
                  <a:gd name="T26" fmla="*/ 12 w 577"/>
                  <a:gd name="T27" fmla="*/ 39 h 522"/>
                  <a:gd name="T28" fmla="*/ 12 w 577"/>
                  <a:gd name="T29" fmla="*/ 38 h 522"/>
                  <a:gd name="T30" fmla="*/ 10 w 577"/>
                  <a:gd name="T31" fmla="*/ 30 h 522"/>
                  <a:gd name="T32" fmla="*/ 10 w 577"/>
                  <a:gd name="T33" fmla="*/ 29 h 522"/>
                  <a:gd name="T34" fmla="*/ 9 w 577"/>
                  <a:gd name="T35" fmla="*/ 26 h 522"/>
                  <a:gd name="T36" fmla="*/ 8 w 577"/>
                  <a:gd name="T37" fmla="*/ 26 h 522"/>
                  <a:gd name="T38" fmla="*/ 7 w 577"/>
                  <a:gd name="T39" fmla="*/ 28 h 522"/>
                  <a:gd name="T40" fmla="*/ 7 w 577"/>
                  <a:gd name="T41" fmla="*/ 29 h 522"/>
                  <a:gd name="T42" fmla="*/ 7 w 577"/>
                  <a:gd name="T43" fmla="*/ 30 h 522"/>
                  <a:gd name="T44" fmla="*/ 6 w 577"/>
                  <a:gd name="T45" fmla="*/ 35 h 522"/>
                  <a:gd name="T46" fmla="*/ 7 w 577"/>
                  <a:gd name="T47" fmla="*/ 40 h 522"/>
                  <a:gd name="T48" fmla="*/ 9 w 577"/>
                  <a:gd name="T49" fmla="*/ 45 h 522"/>
                  <a:gd name="T50" fmla="*/ 8 w 577"/>
                  <a:gd name="T51" fmla="*/ 44 h 522"/>
                  <a:gd name="T52" fmla="*/ 7 w 577"/>
                  <a:gd name="T53" fmla="*/ 40 h 522"/>
                  <a:gd name="T54" fmla="*/ 6 w 577"/>
                  <a:gd name="T55" fmla="*/ 38 h 522"/>
                  <a:gd name="T56" fmla="*/ 6 w 577"/>
                  <a:gd name="T57" fmla="*/ 34 h 522"/>
                  <a:gd name="T58" fmla="*/ 6 w 577"/>
                  <a:gd name="T59" fmla="*/ 32 h 522"/>
                  <a:gd name="T60" fmla="*/ 6 w 577"/>
                  <a:gd name="T61" fmla="*/ 30 h 522"/>
                  <a:gd name="T62" fmla="*/ 6 w 577"/>
                  <a:gd name="T63" fmla="*/ 28 h 522"/>
                  <a:gd name="T64" fmla="*/ 6 w 577"/>
                  <a:gd name="T65" fmla="*/ 26 h 522"/>
                  <a:gd name="T66" fmla="*/ 4 w 577"/>
                  <a:gd name="T67" fmla="*/ 29 h 522"/>
                  <a:gd name="T68" fmla="*/ 4 w 577"/>
                  <a:gd name="T69" fmla="*/ 29 h 522"/>
                  <a:gd name="T70" fmla="*/ 3 w 577"/>
                  <a:gd name="T71" fmla="*/ 29 h 522"/>
                  <a:gd name="T72" fmla="*/ 3 w 577"/>
                  <a:gd name="T73" fmla="*/ 28 h 522"/>
                  <a:gd name="T74" fmla="*/ 2 w 577"/>
                  <a:gd name="T75" fmla="*/ 26 h 522"/>
                  <a:gd name="T76" fmla="*/ 2 w 577"/>
                  <a:gd name="T77" fmla="*/ 19 h 522"/>
                  <a:gd name="T78" fmla="*/ 2 w 577"/>
                  <a:gd name="T79" fmla="*/ 15 h 522"/>
                  <a:gd name="T80" fmla="*/ 1 w 577"/>
                  <a:gd name="T81" fmla="*/ 7 h 522"/>
                  <a:gd name="T82" fmla="*/ 0 w 577"/>
                  <a:gd name="T83" fmla="*/ 0 h 522"/>
                  <a:gd name="T84" fmla="*/ 3 w 577"/>
                  <a:gd name="T85" fmla="*/ 6 h 522"/>
                  <a:gd name="T86" fmla="*/ 6 w 577"/>
                  <a:gd name="T87" fmla="*/ 10 h 522"/>
                  <a:gd name="T88" fmla="*/ 7 w 577"/>
                  <a:gd name="T89" fmla="*/ 13 h 522"/>
                  <a:gd name="T90" fmla="*/ 7 w 577"/>
                  <a:gd name="T91" fmla="*/ 15 h 522"/>
                  <a:gd name="T92" fmla="*/ 7 w 577"/>
                  <a:gd name="T93" fmla="*/ 17 h 522"/>
                  <a:gd name="T94" fmla="*/ 7 w 577"/>
                  <a:gd name="T95" fmla="*/ 19 h 522"/>
                  <a:gd name="T96" fmla="*/ 7 w 577"/>
                  <a:gd name="T97" fmla="*/ 20 h 522"/>
                  <a:gd name="T98" fmla="*/ 7 w 577"/>
                  <a:gd name="T99" fmla="*/ 23 h 522"/>
                  <a:gd name="T100" fmla="*/ 7 w 577"/>
                  <a:gd name="T101" fmla="*/ 25 h 522"/>
                  <a:gd name="T102" fmla="*/ 7 w 577"/>
                  <a:gd name="T103" fmla="*/ 23 h 522"/>
                  <a:gd name="T104" fmla="*/ 8 w 577"/>
                  <a:gd name="T105" fmla="*/ 23 h 522"/>
                  <a:gd name="T106" fmla="*/ 9 w 577"/>
                  <a:gd name="T107" fmla="*/ 26 h 522"/>
                  <a:gd name="T108" fmla="*/ 11 w 577"/>
                  <a:gd name="T109" fmla="*/ 32 h 522"/>
                  <a:gd name="T110" fmla="*/ 12 w 577"/>
                  <a:gd name="T111" fmla="*/ 36 h 522"/>
                  <a:gd name="T112" fmla="*/ 12 w 577"/>
                  <a:gd name="T113" fmla="*/ 40 h 522"/>
                  <a:gd name="T114" fmla="*/ 13 w 577"/>
                  <a:gd name="T115" fmla="*/ 52 h 522"/>
                  <a:gd name="T116" fmla="*/ 11 w 577"/>
                  <a:gd name="T117" fmla="*/ 49 h 522"/>
                  <a:gd name="T118" fmla="*/ 10 w 577"/>
                  <a:gd name="T119" fmla="*/ 48 h 522"/>
                  <a:gd name="T120" fmla="*/ 9 w 577"/>
                  <a:gd name="T121" fmla="*/ 46 h 52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577" h="522">
                    <a:moveTo>
                      <a:pt x="385" y="464"/>
                    </a:moveTo>
                    <a:lnTo>
                      <a:pt x="401" y="464"/>
                    </a:lnTo>
                    <a:lnTo>
                      <a:pt x="416" y="464"/>
                    </a:lnTo>
                    <a:lnTo>
                      <a:pt x="433" y="449"/>
                    </a:lnTo>
                    <a:lnTo>
                      <a:pt x="433" y="435"/>
                    </a:lnTo>
                    <a:lnTo>
                      <a:pt x="368" y="405"/>
                    </a:lnTo>
                    <a:lnTo>
                      <a:pt x="337" y="362"/>
                    </a:lnTo>
                    <a:lnTo>
                      <a:pt x="337" y="349"/>
                    </a:lnTo>
                    <a:lnTo>
                      <a:pt x="337" y="334"/>
                    </a:lnTo>
                    <a:lnTo>
                      <a:pt x="368" y="319"/>
                    </a:lnTo>
                    <a:lnTo>
                      <a:pt x="401" y="334"/>
                    </a:lnTo>
                    <a:lnTo>
                      <a:pt x="433" y="349"/>
                    </a:lnTo>
                    <a:lnTo>
                      <a:pt x="464" y="392"/>
                    </a:lnTo>
                    <a:lnTo>
                      <a:pt x="497" y="392"/>
                    </a:lnTo>
                    <a:lnTo>
                      <a:pt x="497" y="377"/>
                    </a:lnTo>
                    <a:lnTo>
                      <a:pt x="449" y="305"/>
                    </a:lnTo>
                    <a:lnTo>
                      <a:pt x="416" y="290"/>
                    </a:lnTo>
                    <a:lnTo>
                      <a:pt x="385" y="262"/>
                    </a:lnTo>
                    <a:lnTo>
                      <a:pt x="337" y="262"/>
                    </a:lnTo>
                    <a:lnTo>
                      <a:pt x="305" y="275"/>
                    </a:lnTo>
                    <a:lnTo>
                      <a:pt x="289" y="290"/>
                    </a:lnTo>
                    <a:lnTo>
                      <a:pt x="289" y="305"/>
                    </a:lnTo>
                    <a:lnTo>
                      <a:pt x="272" y="349"/>
                    </a:lnTo>
                    <a:lnTo>
                      <a:pt x="320" y="405"/>
                    </a:lnTo>
                    <a:lnTo>
                      <a:pt x="385" y="449"/>
                    </a:lnTo>
                    <a:lnTo>
                      <a:pt x="337" y="435"/>
                    </a:lnTo>
                    <a:lnTo>
                      <a:pt x="305" y="405"/>
                    </a:lnTo>
                    <a:lnTo>
                      <a:pt x="272" y="377"/>
                    </a:lnTo>
                    <a:lnTo>
                      <a:pt x="257" y="334"/>
                    </a:lnTo>
                    <a:lnTo>
                      <a:pt x="257" y="319"/>
                    </a:lnTo>
                    <a:lnTo>
                      <a:pt x="257" y="305"/>
                    </a:lnTo>
                    <a:lnTo>
                      <a:pt x="257" y="275"/>
                    </a:lnTo>
                    <a:lnTo>
                      <a:pt x="240" y="262"/>
                    </a:lnTo>
                    <a:lnTo>
                      <a:pt x="192" y="290"/>
                    </a:lnTo>
                    <a:lnTo>
                      <a:pt x="176" y="290"/>
                    </a:lnTo>
                    <a:lnTo>
                      <a:pt x="144" y="290"/>
                    </a:lnTo>
                    <a:lnTo>
                      <a:pt x="113" y="275"/>
                    </a:lnTo>
                    <a:lnTo>
                      <a:pt x="96" y="262"/>
                    </a:lnTo>
                    <a:lnTo>
                      <a:pt x="65" y="188"/>
                    </a:lnTo>
                    <a:lnTo>
                      <a:pt x="65" y="145"/>
                    </a:lnTo>
                    <a:lnTo>
                      <a:pt x="32" y="73"/>
                    </a:lnTo>
                    <a:lnTo>
                      <a:pt x="0" y="0"/>
                    </a:lnTo>
                    <a:lnTo>
                      <a:pt x="113" y="58"/>
                    </a:lnTo>
                    <a:lnTo>
                      <a:pt x="257" y="101"/>
                    </a:lnTo>
                    <a:lnTo>
                      <a:pt x="289" y="132"/>
                    </a:lnTo>
                    <a:lnTo>
                      <a:pt x="289" y="145"/>
                    </a:lnTo>
                    <a:lnTo>
                      <a:pt x="305" y="175"/>
                    </a:lnTo>
                    <a:lnTo>
                      <a:pt x="305" y="188"/>
                    </a:lnTo>
                    <a:lnTo>
                      <a:pt x="289" y="203"/>
                    </a:lnTo>
                    <a:lnTo>
                      <a:pt x="289" y="232"/>
                    </a:lnTo>
                    <a:lnTo>
                      <a:pt x="305" y="247"/>
                    </a:lnTo>
                    <a:lnTo>
                      <a:pt x="320" y="232"/>
                    </a:lnTo>
                    <a:lnTo>
                      <a:pt x="353" y="232"/>
                    </a:lnTo>
                    <a:lnTo>
                      <a:pt x="401" y="262"/>
                    </a:lnTo>
                    <a:lnTo>
                      <a:pt x="464" y="319"/>
                    </a:lnTo>
                    <a:lnTo>
                      <a:pt x="512" y="362"/>
                    </a:lnTo>
                    <a:lnTo>
                      <a:pt x="529" y="405"/>
                    </a:lnTo>
                    <a:lnTo>
                      <a:pt x="577" y="522"/>
                    </a:lnTo>
                    <a:lnTo>
                      <a:pt x="464" y="492"/>
                    </a:lnTo>
                    <a:lnTo>
                      <a:pt x="416" y="479"/>
                    </a:lnTo>
                    <a:lnTo>
                      <a:pt x="385" y="46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12" name="Freeform 319"/>
              <p:cNvSpPr>
                <a:spLocks/>
              </p:cNvSpPr>
              <p:nvPr/>
            </p:nvSpPr>
            <p:spPr bwMode="auto">
              <a:xfrm rot="-5400000">
                <a:off x="5617" y="656"/>
                <a:ext cx="9" cy="14"/>
              </a:xfrm>
              <a:custGeom>
                <a:avLst/>
                <a:gdLst>
                  <a:gd name="T0" fmla="*/ 0 w 64"/>
                  <a:gd name="T1" fmla="*/ 3 h 43"/>
                  <a:gd name="T2" fmla="*/ 0 w 64"/>
                  <a:gd name="T3" fmla="*/ 0 h 43"/>
                  <a:gd name="T4" fmla="*/ 1 w 64"/>
                  <a:gd name="T5" fmla="*/ 0 h 43"/>
                  <a:gd name="T6" fmla="*/ 1 w 64"/>
                  <a:gd name="T7" fmla="*/ 0 h 43"/>
                  <a:gd name="T8" fmla="*/ 1 w 64"/>
                  <a:gd name="T9" fmla="*/ 2 h 43"/>
                  <a:gd name="T10" fmla="*/ 1 w 64"/>
                  <a:gd name="T11" fmla="*/ 3 h 43"/>
                  <a:gd name="T12" fmla="*/ 1 w 64"/>
                  <a:gd name="T13" fmla="*/ 5 h 43"/>
                  <a:gd name="T14" fmla="*/ 0 w 64"/>
                  <a:gd name="T15" fmla="*/ 5 h 43"/>
                  <a:gd name="T16" fmla="*/ 0 w 64"/>
                  <a:gd name="T17" fmla="*/ 3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" h="43">
                    <a:moveTo>
                      <a:pt x="0" y="28"/>
                    </a:moveTo>
                    <a:lnTo>
                      <a:pt x="16" y="0"/>
                    </a:lnTo>
                    <a:lnTo>
                      <a:pt x="31" y="0"/>
                    </a:lnTo>
                    <a:lnTo>
                      <a:pt x="48" y="0"/>
                    </a:lnTo>
                    <a:lnTo>
                      <a:pt x="64" y="15"/>
                    </a:lnTo>
                    <a:lnTo>
                      <a:pt x="48" y="28"/>
                    </a:lnTo>
                    <a:lnTo>
                      <a:pt x="31" y="43"/>
                    </a:lnTo>
                    <a:lnTo>
                      <a:pt x="16" y="43"/>
                    </a:lnTo>
                    <a:lnTo>
                      <a:pt x="0" y="2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13" name="Freeform 320"/>
              <p:cNvSpPr>
                <a:spLocks/>
              </p:cNvSpPr>
              <p:nvPr/>
            </p:nvSpPr>
            <p:spPr bwMode="auto">
              <a:xfrm rot="-5400000">
                <a:off x="5575" y="485"/>
                <a:ext cx="20" cy="60"/>
              </a:xfrm>
              <a:custGeom>
                <a:avLst/>
                <a:gdLst>
                  <a:gd name="T0" fmla="*/ 0 w 129"/>
                  <a:gd name="T1" fmla="*/ 15 h 189"/>
                  <a:gd name="T2" fmla="*/ 1 w 129"/>
                  <a:gd name="T3" fmla="*/ 12 h 189"/>
                  <a:gd name="T4" fmla="*/ 2 w 129"/>
                  <a:gd name="T5" fmla="*/ 10 h 189"/>
                  <a:gd name="T6" fmla="*/ 2 w 129"/>
                  <a:gd name="T7" fmla="*/ 10 h 189"/>
                  <a:gd name="T8" fmla="*/ 2 w 129"/>
                  <a:gd name="T9" fmla="*/ 9 h 189"/>
                  <a:gd name="T10" fmla="*/ 2 w 129"/>
                  <a:gd name="T11" fmla="*/ 7 h 189"/>
                  <a:gd name="T12" fmla="*/ 1 w 129"/>
                  <a:gd name="T13" fmla="*/ 6 h 189"/>
                  <a:gd name="T14" fmla="*/ 0 w 129"/>
                  <a:gd name="T15" fmla="*/ 3 h 189"/>
                  <a:gd name="T16" fmla="*/ 0 w 129"/>
                  <a:gd name="T17" fmla="*/ 0 h 189"/>
                  <a:gd name="T18" fmla="*/ 3 w 129"/>
                  <a:gd name="T19" fmla="*/ 4 h 189"/>
                  <a:gd name="T20" fmla="*/ 3 w 129"/>
                  <a:gd name="T21" fmla="*/ 6 h 189"/>
                  <a:gd name="T22" fmla="*/ 3 w 129"/>
                  <a:gd name="T23" fmla="*/ 7 h 189"/>
                  <a:gd name="T24" fmla="*/ 3 w 129"/>
                  <a:gd name="T25" fmla="*/ 10 h 189"/>
                  <a:gd name="T26" fmla="*/ 2 w 129"/>
                  <a:gd name="T27" fmla="*/ 13 h 189"/>
                  <a:gd name="T28" fmla="*/ 2 w 129"/>
                  <a:gd name="T29" fmla="*/ 15 h 189"/>
                  <a:gd name="T30" fmla="*/ 1 w 129"/>
                  <a:gd name="T31" fmla="*/ 16 h 189"/>
                  <a:gd name="T32" fmla="*/ 0 w 129"/>
                  <a:gd name="T33" fmla="*/ 19 h 189"/>
                  <a:gd name="T34" fmla="*/ 0 w 129"/>
                  <a:gd name="T35" fmla="*/ 17 h 189"/>
                  <a:gd name="T36" fmla="*/ 0 w 129"/>
                  <a:gd name="T37" fmla="*/ 15 h 18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9" h="189">
                    <a:moveTo>
                      <a:pt x="0" y="145"/>
                    </a:moveTo>
                    <a:lnTo>
                      <a:pt x="48" y="117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96" y="87"/>
                    </a:lnTo>
                    <a:lnTo>
                      <a:pt x="81" y="74"/>
                    </a:lnTo>
                    <a:lnTo>
                      <a:pt x="33" y="59"/>
                    </a:lnTo>
                    <a:lnTo>
                      <a:pt x="17" y="30"/>
                    </a:lnTo>
                    <a:lnTo>
                      <a:pt x="0" y="0"/>
                    </a:lnTo>
                    <a:lnTo>
                      <a:pt x="113" y="44"/>
                    </a:lnTo>
                    <a:lnTo>
                      <a:pt x="129" y="59"/>
                    </a:lnTo>
                    <a:lnTo>
                      <a:pt x="129" y="74"/>
                    </a:lnTo>
                    <a:lnTo>
                      <a:pt x="129" y="102"/>
                    </a:lnTo>
                    <a:lnTo>
                      <a:pt x="96" y="130"/>
                    </a:lnTo>
                    <a:lnTo>
                      <a:pt x="65" y="145"/>
                    </a:lnTo>
                    <a:lnTo>
                      <a:pt x="33" y="160"/>
                    </a:lnTo>
                    <a:lnTo>
                      <a:pt x="0" y="189"/>
                    </a:lnTo>
                    <a:lnTo>
                      <a:pt x="0" y="174"/>
                    </a:lnTo>
                    <a:lnTo>
                      <a:pt x="0" y="14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14" name="Freeform 321"/>
              <p:cNvSpPr>
                <a:spLocks/>
              </p:cNvSpPr>
              <p:nvPr/>
            </p:nvSpPr>
            <p:spPr bwMode="auto">
              <a:xfrm rot="-5400000">
                <a:off x="5603" y="77"/>
                <a:ext cx="9" cy="14"/>
              </a:xfrm>
              <a:custGeom>
                <a:avLst/>
                <a:gdLst>
                  <a:gd name="T0" fmla="*/ 0 w 63"/>
                  <a:gd name="T1" fmla="*/ 0 h 44"/>
                  <a:gd name="T2" fmla="*/ 0 w 63"/>
                  <a:gd name="T3" fmla="*/ 0 h 44"/>
                  <a:gd name="T4" fmla="*/ 1 w 63"/>
                  <a:gd name="T5" fmla="*/ 0 h 44"/>
                  <a:gd name="T6" fmla="*/ 1 w 63"/>
                  <a:gd name="T7" fmla="*/ 3 h 44"/>
                  <a:gd name="T8" fmla="*/ 1 w 63"/>
                  <a:gd name="T9" fmla="*/ 4 h 44"/>
                  <a:gd name="T10" fmla="*/ 0 w 63"/>
                  <a:gd name="T11" fmla="*/ 0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" h="44">
                    <a:moveTo>
                      <a:pt x="0" y="0"/>
                    </a:moveTo>
                    <a:lnTo>
                      <a:pt x="15" y="0"/>
                    </a:lnTo>
                    <a:lnTo>
                      <a:pt x="31" y="0"/>
                    </a:lnTo>
                    <a:lnTo>
                      <a:pt x="63" y="29"/>
                    </a:lnTo>
                    <a:lnTo>
                      <a:pt x="63" y="4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15" name="Freeform 322"/>
              <p:cNvSpPr>
                <a:spLocks/>
              </p:cNvSpPr>
              <p:nvPr/>
            </p:nvSpPr>
            <p:spPr bwMode="auto">
              <a:xfrm rot="-5400000">
                <a:off x="5583" y="317"/>
                <a:ext cx="23" cy="41"/>
              </a:xfrm>
              <a:custGeom>
                <a:avLst/>
                <a:gdLst>
                  <a:gd name="T0" fmla="*/ 0 w 144"/>
                  <a:gd name="T1" fmla="*/ 0 h 130"/>
                  <a:gd name="T2" fmla="*/ 1 w 144"/>
                  <a:gd name="T3" fmla="*/ 0 h 130"/>
                  <a:gd name="T4" fmla="*/ 2 w 144"/>
                  <a:gd name="T5" fmla="*/ 0 h 130"/>
                  <a:gd name="T6" fmla="*/ 2 w 144"/>
                  <a:gd name="T7" fmla="*/ 2 h 130"/>
                  <a:gd name="T8" fmla="*/ 3 w 144"/>
                  <a:gd name="T9" fmla="*/ 7 h 130"/>
                  <a:gd name="T10" fmla="*/ 4 w 144"/>
                  <a:gd name="T11" fmla="*/ 13 h 130"/>
                  <a:gd name="T12" fmla="*/ 2 w 144"/>
                  <a:gd name="T13" fmla="*/ 10 h 130"/>
                  <a:gd name="T14" fmla="*/ 1 w 144"/>
                  <a:gd name="T15" fmla="*/ 7 h 130"/>
                  <a:gd name="T16" fmla="*/ 0 w 144"/>
                  <a:gd name="T17" fmla="*/ 7 h 130"/>
                  <a:gd name="T18" fmla="*/ 0 w 144"/>
                  <a:gd name="T19" fmla="*/ 4 h 130"/>
                  <a:gd name="T20" fmla="*/ 0 w 144"/>
                  <a:gd name="T21" fmla="*/ 3 h 130"/>
                  <a:gd name="T22" fmla="*/ 0 w 144"/>
                  <a:gd name="T23" fmla="*/ 0 h 1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30">
                    <a:moveTo>
                      <a:pt x="16" y="0"/>
                    </a:moveTo>
                    <a:lnTo>
                      <a:pt x="31" y="0"/>
                    </a:lnTo>
                    <a:lnTo>
                      <a:pt x="64" y="0"/>
                    </a:lnTo>
                    <a:lnTo>
                      <a:pt x="96" y="15"/>
                    </a:lnTo>
                    <a:lnTo>
                      <a:pt x="127" y="71"/>
                    </a:lnTo>
                    <a:lnTo>
                      <a:pt x="144" y="130"/>
                    </a:lnTo>
                    <a:lnTo>
                      <a:pt x="96" y="101"/>
                    </a:lnTo>
                    <a:lnTo>
                      <a:pt x="48" y="71"/>
                    </a:lnTo>
                    <a:lnTo>
                      <a:pt x="16" y="71"/>
                    </a:lnTo>
                    <a:lnTo>
                      <a:pt x="16" y="43"/>
                    </a:lnTo>
                    <a:lnTo>
                      <a:pt x="0" y="28"/>
                    </a:lnTo>
                    <a:lnTo>
                      <a:pt x="16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16" name="Freeform 323"/>
              <p:cNvSpPr>
                <a:spLocks/>
              </p:cNvSpPr>
              <p:nvPr/>
            </p:nvSpPr>
            <p:spPr bwMode="auto">
              <a:xfrm rot="-5400000">
                <a:off x="5574" y="243"/>
                <a:ext cx="18" cy="55"/>
              </a:xfrm>
              <a:custGeom>
                <a:avLst/>
                <a:gdLst>
                  <a:gd name="T0" fmla="*/ 0 w 113"/>
                  <a:gd name="T1" fmla="*/ 16 h 174"/>
                  <a:gd name="T2" fmla="*/ 0 w 113"/>
                  <a:gd name="T3" fmla="*/ 15 h 174"/>
                  <a:gd name="T4" fmla="*/ 0 w 113"/>
                  <a:gd name="T5" fmla="*/ 13 h 174"/>
                  <a:gd name="T6" fmla="*/ 1 w 113"/>
                  <a:gd name="T7" fmla="*/ 12 h 174"/>
                  <a:gd name="T8" fmla="*/ 1 w 113"/>
                  <a:gd name="T9" fmla="*/ 10 h 174"/>
                  <a:gd name="T10" fmla="*/ 2 w 113"/>
                  <a:gd name="T11" fmla="*/ 6 h 174"/>
                  <a:gd name="T12" fmla="*/ 2 w 113"/>
                  <a:gd name="T13" fmla="*/ 4 h 174"/>
                  <a:gd name="T14" fmla="*/ 1 w 113"/>
                  <a:gd name="T15" fmla="*/ 2 h 174"/>
                  <a:gd name="T16" fmla="*/ 1 w 113"/>
                  <a:gd name="T17" fmla="*/ 0 h 174"/>
                  <a:gd name="T18" fmla="*/ 2 w 113"/>
                  <a:gd name="T19" fmla="*/ 0 h 174"/>
                  <a:gd name="T20" fmla="*/ 2 w 113"/>
                  <a:gd name="T21" fmla="*/ 0 h 174"/>
                  <a:gd name="T22" fmla="*/ 2 w 113"/>
                  <a:gd name="T23" fmla="*/ 4 h 174"/>
                  <a:gd name="T24" fmla="*/ 3 w 113"/>
                  <a:gd name="T25" fmla="*/ 9 h 174"/>
                  <a:gd name="T26" fmla="*/ 2 w 113"/>
                  <a:gd name="T27" fmla="*/ 13 h 174"/>
                  <a:gd name="T28" fmla="*/ 2 w 113"/>
                  <a:gd name="T29" fmla="*/ 16 h 174"/>
                  <a:gd name="T30" fmla="*/ 1 w 113"/>
                  <a:gd name="T31" fmla="*/ 17 h 174"/>
                  <a:gd name="T32" fmla="*/ 1 w 113"/>
                  <a:gd name="T33" fmla="*/ 17 h 174"/>
                  <a:gd name="T34" fmla="*/ 0 w 113"/>
                  <a:gd name="T35" fmla="*/ 17 h 174"/>
                  <a:gd name="T36" fmla="*/ 0 w 113"/>
                  <a:gd name="T37" fmla="*/ 16 h 17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74">
                    <a:moveTo>
                      <a:pt x="0" y="160"/>
                    </a:moveTo>
                    <a:lnTo>
                      <a:pt x="0" y="145"/>
                    </a:lnTo>
                    <a:lnTo>
                      <a:pt x="17" y="130"/>
                    </a:lnTo>
                    <a:lnTo>
                      <a:pt x="32" y="117"/>
                    </a:lnTo>
                    <a:lnTo>
                      <a:pt x="48" y="102"/>
                    </a:lnTo>
                    <a:lnTo>
                      <a:pt x="65" y="59"/>
                    </a:lnTo>
                    <a:lnTo>
                      <a:pt x="65" y="44"/>
                    </a:lnTo>
                    <a:lnTo>
                      <a:pt x="48" y="15"/>
                    </a:lnTo>
                    <a:lnTo>
                      <a:pt x="32" y="0"/>
                    </a:lnTo>
                    <a:lnTo>
                      <a:pt x="65" y="0"/>
                    </a:lnTo>
                    <a:lnTo>
                      <a:pt x="80" y="0"/>
                    </a:lnTo>
                    <a:lnTo>
                      <a:pt x="97" y="44"/>
                    </a:lnTo>
                    <a:lnTo>
                      <a:pt x="113" y="87"/>
                    </a:lnTo>
                    <a:lnTo>
                      <a:pt x="97" y="130"/>
                    </a:lnTo>
                    <a:lnTo>
                      <a:pt x="80" y="160"/>
                    </a:lnTo>
                    <a:lnTo>
                      <a:pt x="48" y="174"/>
                    </a:lnTo>
                    <a:lnTo>
                      <a:pt x="32" y="174"/>
                    </a:lnTo>
                    <a:lnTo>
                      <a:pt x="0" y="174"/>
                    </a:lnTo>
                    <a:lnTo>
                      <a:pt x="0" y="16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17" name="Freeform 324"/>
              <p:cNvSpPr>
                <a:spLocks/>
              </p:cNvSpPr>
              <p:nvPr/>
            </p:nvSpPr>
            <p:spPr bwMode="auto">
              <a:xfrm rot="-5400000">
                <a:off x="5574" y="243"/>
                <a:ext cx="18" cy="55"/>
              </a:xfrm>
              <a:custGeom>
                <a:avLst/>
                <a:gdLst>
                  <a:gd name="T0" fmla="*/ 0 w 113"/>
                  <a:gd name="T1" fmla="*/ 16 h 174"/>
                  <a:gd name="T2" fmla="*/ 0 w 113"/>
                  <a:gd name="T3" fmla="*/ 15 h 174"/>
                  <a:gd name="T4" fmla="*/ 0 w 113"/>
                  <a:gd name="T5" fmla="*/ 13 h 174"/>
                  <a:gd name="T6" fmla="*/ 1 w 113"/>
                  <a:gd name="T7" fmla="*/ 12 h 174"/>
                  <a:gd name="T8" fmla="*/ 1 w 113"/>
                  <a:gd name="T9" fmla="*/ 10 h 174"/>
                  <a:gd name="T10" fmla="*/ 2 w 113"/>
                  <a:gd name="T11" fmla="*/ 6 h 174"/>
                  <a:gd name="T12" fmla="*/ 2 w 113"/>
                  <a:gd name="T13" fmla="*/ 4 h 174"/>
                  <a:gd name="T14" fmla="*/ 1 w 113"/>
                  <a:gd name="T15" fmla="*/ 2 h 174"/>
                  <a:gd name="T16" fmla="*/ 1 w 113"/>
                  <a:gd name="T17" fmla="*/ 2 h 174"/>
                  <a:gd name="T18" fmla="*/ 1 w 113"/>
                  <a:gd name="T19" fmla="*/ 0 h 174"/>
                  <a:gd name="T20" fmla="*/ 2 w 113"/>
                  <a:gd name="T21" fmla="*/ 0 h 174"/>
                  <a:gd name="T22" fmla="*/ 2 w 113"/>
                  <a:gd name="T23" fmla="*/ 0 h 174"/>
                  <a:gd name="T24" fmla="*/ 2 w 113"/>
                  <a:gd name="T25" fmla="*/ 4 h 174"/>
                  <a:gd name="T26" fmla="*/ 3 w 113"/>
                  <a:gd name="T27" fmla="*/ 9 h 174"/>
                  <a:gd name="T28" fmla="*/ 2 w 113"/>
                  <a:gd name="T29" fmla="*/ 13 h 174"/>
                  <a:gd name="T30" fmla="*/ 2 w 113"/>
                  <a:gd name="T31" fmla="*/ 16 h 174"/>
                  <a:gd name="T32" fmla="*/ 1 w 113"/>
                  <a:gd name="T33" fmla="*/ 17 h 174"/>
                  <a:gd name="T34" fmla="*/ 1 w 113"/>
                  <a:gd name="T35" fmla="*/ 17 h 174"/>
                  <a:gd name="T36" fmla="*/ 0 w 113"/>
                  <a:gd name="T37" fmla="*/ 17 h 174"/>
                  <a:gd name="T38" fmla="*/ 0 w 113"/>
                  <a:gd name="T39" fmla="*/ 16 h 17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13" h="174">
                    <a:moveTo>
                      <a:pt x="0" y="160"/>
                    </a:moveTo>
                    <a:lnTo>
                      <a:pt x="0" y="145"/>
                    </a:lnTo>
                    <a:lnTo>
                      <a:pt x="17" y="130"/>
                    </a:lnTo>
                    <a:lnTo>
                      <a:pt x="32" y="117"/>
                    </a:lnTo>
                    <a:lnTo>
                      <a:pt x="48" y="102"/>
                    </a:lnTo>
                    <a:lnTo>
                      <a:pt x="65" y="59"/>
                    </a:lnTo>
                    <a:lnTo>
                      <a:pt x="65" y="44"/>
                    </a:lnTo>
                    <a:lnTo>
                      <a:pt x="48" y="15"/>
                    </a:lnTo>
                    <a:lnTo>
                      <a:pt x="32" y="0"/>
                    </a:lnTo>
                    <a:lnTo>
                      <a:pt x="65" y="0"/>
                    </a:lnTo>
                    <a:lnTo>
                      <a:pt x="80" y="0"/>
                    </a:lnTo>
                    <a:lnTo>
                      <a:pt x="97" y="44"/>
                    </a:lnTo>
                    <a:lnTo>
                      <a:pt x="113" y="87"/>
                    </a:lnTo>
                    <a:lnTo>
                      <a:pt x="97" y="130"/>
                    </a:lnTo>
                    <a:lnTo>
                      <a:pt x="80" y="160"/>
                    </a:lnTo>
                    <a:lnTo>
                      <a:pt x="48" y="174"/>
                    </a:lnTo>
                    <a:lnTo>
                      <a:pt x="32" y="174"/>
                    </a:lnTo>
                    <a:lnTo>
                      <a:pt x="0" y="174"/>
                    </a:lnTo>
                    <a:lnTo>
                      <a:pt x="0" y="160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18" name="Freeform 325"/>
              <p:cNvSpPr>
                <a:spLocks/>
              </p:cNvSpPr>
              <p:nvPr/>
            </p:nvSpPr>
            <p:spPr bwMode="auto">
              <a:xfrm rot="-5400000">
                <a:off x="5572" y="226"/>
                <a:ext cx="17" cy="51"/>
              </a:xfrm>
              <a:custGeom>
                <a:avLst/>
                <a:gdLst>
                  <a:gd name="T0" fmla="*/ 0 w 113"/>
                  <a:gd name="T1" fmla="*/ 12 h 160"/>
                  <a:gd name="T2" fmla="*/ 0 w 113"/>
                  <a:gd name="T3" fmla="*/ 9 h 160"/>
                  <a:gd name="T4" fmla="*/ 0 w 113"/>
                  <a:gd name="T5" fmla="*/ 9 h 160"/>
                  <a:gd name="T6" fmla="*/ 1 w 113"/>
                  <a:gd name="T7" fmla="*/ 9 h 160"/>
                  <a:gd name="T8" fmla="*/ 1 w 113"/>
                  <a:gd name="T9" fmla="*/ 11 h 160"/>
                  <a:gd name="T10" fmla="*/ 1 w 113"/>
                  <a:gd name="T11" fmla="*/ 12 h 160"/>
                  <a:gd name="T12" fmla="*/ 2 w 113"/>
                  <a:gd name="T13" fmla="*/ 12 h 160"/>
                  <a:gd name="T14" fmla="*/ 2 w 113"/>
                  <a:gd name="T15" fmla="*/ 11 h 160"/>
                  <a:gd name="T16" fmla="*/ 2 w 113"/>
                  <a:gd name="T17" fmla="*/ 8 h 160"/>
                  <a:gd name="T18" fmla="*/ 1 w 113"/>
                  <a:gd name="T19" fmla="*/ 6 h 160"/>
                  <a:gd name="T20" fmla="*/ 0 w 113"/>
                  <a:gd name="T21" fmla="*/ 3 h 160"/>
                  <a:gd name="T22" fmla="*/ 0 w 113"/>
                  <a:gd name="T23" fmla="*/ 0 h 160"/>
                  <a:gd name="T24" fmla="*/ 1 w 113"/>
                  <a:gd name="T25" fmla="*/ 0 h 160"/>
                  <a:gd name="T26" fmla="*/ 1 w 113"/>
                  <a:gd name="T27" fmla="*/ 2 h 160"/>
                  <a:gd name="T28" fmla="*/ 2 w 113"/>
                  <a:gd name="T29" fmla="*/ 6 h 160"/>
                  <a:gd name="T30" fmla="*/ 3 w 113"/>
                  <a:gd name="T31" fmla="*/ 11 h 160"/>
                  <a:gd name="T32" fmla="*/ 3 w 113"/>
                  <a:gd name="T33" fmla="*/ 13 h 160"/>
                  <a:gd name="T34" fmla="*/ 2 w 113"/>
                  <a:gd name="T35" fmla="*/ 15 h 160"/>
                  <a:gd name="T36" fmla="*/ 2 w 113"/>
                  <a:gd name="T37" fmla="*/ 16 h 160"/>
                  <a:gd name="T38" fmla="*/ 1 w 113"/>
                  <a:gd name="T39" fmla="*/ 16 h 160"/>
                  <a:gd name="T40" fmla="*/ 0 w 113"/>
                  <a:gd name="T41" fmla="*/ 15 h 160"/>
                  <a:gd name="T42" fmla="*/ 0 w 113"/>
                  <a:gd name="T43" fmla="*/ 12 h 1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3" h="160">
                    <a:moveTo>
                      <a:pt x="0" y="117"/>
                    </a:moveTo>
                    <a:lnTo>
                      <a:pt x="0" y="87"/>
                    </a:lnTo>
                    <a:lnTo>
                      <a:pt x="17" y="87"/>
                    </a:lnTo>
                    <a:lnTo>
                      <a:pt x="33" y="87"/>
                    </a:lnTo>
                    <a:lnTo>
                      <a:pt x="48" y="102"/>
                    </a:lnTo>
                    <a:lnTo>
                      <a:pt x="48" y="117"/>
                    </a:lnTo>
                    <a:lnTo>
                      <a:pt x="65" y="117"/>
                    </a:lnTo>
                    <a:lnTo>
                      <a:pt x="81" y="102"/>
                    </a:lnTo>
                    <a:lnTo>
                      <a:pt x="65" y="74"/>
                    </a:lnTo>
                    <a:lnTo>
                      <a:pt x="33" y="59"/>
                    </a:lnTo>
                    <a:lnTo>
                      <a:pt x="17" y="30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96" y="59"/>
                    </a:lnTo>
                    <a:lnTo>
                      <a:pt x="113" y="102"/>
                    </a:lnTo>
                    <a:lnTo>
                      <a:pt x="113" y="130"/>
                    </a:lnTo>
                    <a:lnTo>
                      <a:pt x="96" y="145"/>
                    </a:lnTo>
                    <a:lnTo>
                      <a:pt x="65" y="160"/>
                    </a:lnTo>
                    <a:lnTo>
                      <a:pt x="48" y="160"/>
                    </a:lnTo>
                    <a:lnTo>
                      <a:pt x="17" y="145"/>
                    </a:lnTo>
                    <a:lnTo>
                      <a:pt x="0" y="11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19" name="Freeform 326"/>
              <p:cNvSpPr>
                <a:spLocks/>
              </p:cNvSpPr>
              <p:nvPr/>
            </p:nvSpPr>
            <p:spPr bwMode="auto">
              <a:xfrm rot="-5400000">
                <a:off x="5572" y="226"/>
                <a:ext cx="17" cy="51"/>
              </a:xfrm>
              <a:custGeom>
                <a:avLst/>
                <a:gdLst>
                  <a:gd name="T0" fmla="*/ 0 w 113"/>
                  <a:gd name="T1" fmla="*/ 12 h 160"/>
                  <a:gd name="T2" fmla="*/ 0 w 113"/>
                  <a:gd name="T3" fmla="*/ 9 h 160"/>
                  <a:gd name="T4" fmla="*/ 0 w 113"/>
                  <a:gd name="T5" fmla="*/ 9 h 160"/>
                  <a:gd name="T6" fmla="*/ 1 w 113"/>
                  <a:gd name="T7" fmla="*/ 9 h 160"/>
                  <a:gd name="T8" fmla="*/ 1 w 113"/>
                  <a:gd name="T9" fmla="*/ 11 h 160"/>
                  <a:gd name="T10" fmla="*/ 1 w 113"/>
                  <a:gd name="T11" fmla="*/ 12 h 160"/>
                  <a:gd name="T12" fmla="*/ 2 w 113"/>
                  <a:gd name="T13" fmla="*/ 12 h 160"/>
                  <a:gd name="T14" fmla="*/ 2 w 113"/>
                  <a:gd name="T15" fmla="*/ 11 h 160"/>
                  <a:gd name="T16" fmla="*/ 2 w 113"/>
                  <a:gd name="T17" fmla="*/ 8 h 160"/>
                  <a:gd name="T18" fmla="*/ 1 w 113"/>
                  <a:gd name="T19" fmla="*/ 6 h 160"/>
                  <a:gd name="T20" fmla="*/ 0 w 113"/>
                  <a:gd name="T21" fmla="*/ 3 h 160"/>
                  <a:gd name="T22" fmla="*/ 0 w 113"/>
                  <a:gd name="T23" fmla="*/ 0 h 160"/>
                  <a:gd name="T24" fmla="*/ 1 w 113"/>
                  <a:gd name="T25" fmla="*/ 0 h 160"/>
                  <a:gd name="T26" fmla="*/ 1 w 113"/>
                  <a:gd name="T27" fmla="*/ 2 h 160"/>
                  <a:gd name="T28" fmla="*/ 2 w 113"/>
                  <a:gd name="T29" fmla="*/ 6 h 160"/>
                  <a:gd name="T30" fmla="*/ 3 w 113"/>
                  <a:gd name="T31" fmla="*/ 11 h 160"/>
                  <a:gd name="T32" fmla="*/ 3 w 113"/>
                  <a:gd name="T33" fmla="*/ 13 h 160"/>
                  <a:gd name="T34" fmla="*/ 2 w 113"/>
                  <a:gd name="T35" fmla="*/ 15 h 160"/>
                  <a:gd name="T36" fmla="*/ 2 w 113"/>
                  <a:gd name="T37" fmla="*/ 16 h 160"/>
                  <a:gd name="T38" fmla="*/ 1 w 113"/>
                  <a:gd name="T39" fmla="*/ 16 h 160"/>
                  <a:gd name="T40" fmla="*/ 0 w 113"/>
                  <a:gd name="T41" fmla="*/ 15 h 160"/>
                  <a:gd name="T42" fmla="*/ 0 w 113"/>
                  <a:gd name="T43" fmla="*/ 12 h 1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3" h="160">
                    <a:moveTo>
                      <a:pt x="0" y="117"/>
                    </a:moveTo>
                    <a:lnTo>
                      <a:pt x="0" y="87"/>
                    </a:lnTo>
                    <a:lnTo>
                      <a:pt x="17" y="87"/>
                    </a:lnTo>
                    <a:lnTo>
                      <a:pt x="33" y="87"/>
                    </a:lnTo>
                    <a:lnTo>
                      <a:pt x="48" y="102"/>
                    </a:lnTo>
                    <a:lnTo>
                      <a:pt x="48" y="117"/>
                    </a:lnTo>
                    <a:lnTo>
                      <a:pt x="65" y="117"/>
                    </a:lnTo>
                    <a:lnTo>
                      <a:pt x="81" y="102"/>
                    </a:lnTo>
                    <a:lnTo>
                      <a:pt x="65" y="74"/>
                    </a:lnTo>
                    <a:lnTo>
                      <a:pt x="33" y="59"/>
                    </a:lnTo>
                    <a:lnTo>
                      <a:pt x="17" y="30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96" y="59"/>
                    </a:lnTo>
                    <a:lnTo>
                      <a:pt x="113" y="102"/>
                    </a:lnTo>
                    <a:lnTo>
                      <a:pt x="113" y="130"/>
                    </a:lnTo>
                    <a:lnTo>
                      <a:pt x="96" y="145"/>
                    </a:lnTo>
                    <a:lnTo>
                      <a:pt x="65" y="160"/>
                    </a:lnTo>
                    <a:lnTo>
                      <a:pt x="48" y="160"/>
                    </a:lnTo>
                    <a:lnTo>
                      <a:pt x="17" y="145"/>
                    </a:lnTo>
                    <a:lnTo>
                      <a:pt x="0" y="117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20" name="Freeform 327"/>
              <p:cNvSpPr>
                <a:spLocks/>
              </p:cNvSpPr>
              <p:nvPr/>
            </p:nvSpPr>
            <p:spPr bwMode="auto">
              <a:xfrm rot="-5400000">
                <a:off x="5594" y="531"/>
                <a:ext cx="10" cy="14"/>
              </a:xfrm>
              <a:custGeom>
                <a:avLst/>
                <a:gdLst>
                  <a:gd name="T0" fmla="*/ 0 w 65"/>
                  <a:gd name="T1" fmla="*/ 1 h 43"/>
                  <a:gd name="T2" fmla="*/ 0 w 65"/>
                  <a:gd name="T3" fmla="*/ 0 h 43"/>
                  <a:gd name="T4" fmla="*/ 0 w 65"/>
                  <a:gd name="T5" fmla="*/ 0 h 43"/>
                  <a:gd name="T6" fmla="*/ 1 w 65"/>
                  <a:gd name="T7" fmla="*/ 1 h 43"/>
                  <a:gd name="T8" fmla="*/ 2 w 65"/>
                  <a:gd name="T9" fmla="*/ 3 h 43"/>
                  <a:gd name="T10" fmla="*/ 2 w 65"/>
                  <a:gd name="T11" fmla="*/ 5 h 43"/>
                  <a:gd name="T12" fmla="*/ 1 w 65"/>
                  <a:gd name="T13" fmla="*/ 3 h 43"/>
                  <a:gd name="T14" fmla="*/ 0 w 65"/>
                  <a:gd name="T15" fmla="*/ 1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5" h="43">
                    <a:moveTo>
                      <a:pt x="0" y="13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50" y="13"/>
                    </a:lnTo>
                    <a:lnTo>
                      <a:pt x="65" y="28"/>
                    </a:lnTo>
                    <a:lnTo>
                      <a:pt x="65" y="43"/>
                    </a:lnTo>
                    <a:lnTo>
                      <a:pt x="34" y="28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21" name="Freeform 328"/>
              <p:cNvSpPr>
                <a:spLocks/>
              </p:cNvSpPr>
              <p:nvPr/>
            </p:nvSpPr>
            <p:spPr bwMode="auto">
              <a:xfrm rot="-5400000">
                <a:off x="5554" y="82"/>
                <a:ext cx="49" cy="37"/>
              </a:xfrm>
              <a:custGeom>
                <a:avLst/>
                <a:gdLst>
                  <a:gd name="T0" fmla="*/ 4 w 320"/>
                  <a:gd name="T1" fmla="*/ 9 h 115"/>
                  <a:gd name="T2" fmla="*/ 5 w 320"/>
                  <a:gd name="T3" fmla="*/ 12 h 115"/>
                  <a:gd name="T4" fmla="*/ 3 w 320"/>
                  <a:gd name="T5" fmla="*/ 7 h 115"/>
                  <a:gd name="T6" fmla="*/ 1 w 320"/>
                  <a:gd name="T7" fmla="*/ 7 h 115"/>
                  <a:gd name="T8" fmla="*/ 0 w 320"/>
                  <a:gd name="T9" fmla="*/ 7 h 115"/>
                  <a:gd name="T10" fmla="*/ 0 w 320"/>
                  <a:gd name="T11" fmla="*/ 6 h 115"/>
                  <a:gd name="T12" fmla="*/ 0 w 320"/>
                  <a:gd name="T13" fmla="*/ 5 h 115"/>
                  <a:gd name="T14" fmla="*/ 0 w 320"/>
                  <a:gd name="T15" fmla="*/ 2 h 115"/>
                  <a:gd name="T16" fmla="*/ 1 w 320"/>
                  <a:gd name="T17" fmla="*/ 0 h 115"/>
                  <a:gd name="T18" fmla="*/ 3 w 320"/>
                  <a:gd name="T19" fmla="*/ 0 h 115"/>
                  <a:gd name="T20" fmla="*/ 4 w 320"/>
                  <a:gd name="T21" fmla="*/ 0 h 115"/>
                  <a:gd name="T22" fmla="*/ 6 w 320"/>
                  <a:gd name="T23" fmla="*/ 0 h 115"/>
                  <a:gd name="T24" fmla="*/ 6 w 320"/>
                  <a:gd name="T25" fmla="*/ 0 h 115"/>
                  <a:gd name="T26" fmla="*/ 6 w 320"/>
                  <a:gd name="T27" fmla="*/ 0 h 115"/>
                  <a:gd name="T28" fmla="*/ 6 w 320"/>
                  <a:gd name="T29" fmla="*/ 2 h 115"/>
                  <a:gd name="T30" fmla="*/ 5 w 320"/>
                  <a:gd name="T31" fmla="*/ 2 h 115"/>
                  <a:gd name="T32" fmla="*/ 4 w 320"/>
                  <a:gd name="T33" fmla="*/ 2 h 115"/>
                  <a:gd name="T34" fmla="*/ 4 w 320"/>
                  <a:gd name="T35" fmla="*/ 3 h 115"/>
                  <a:gd name="T36" fmla="*/ 4 w 320"/>
                  <a:gd name="T37" fmla="*/ 6 h 115"/>
                  <a:gd name="T38" fmla="*/ 4 w 320"/>
                  <a:gd name="T39" fmla="*/ 7 h 115"/>
                  <a:gd name="T40" fmla="*/ 6 w 320"/>
                  <a:gd name="T41" fmla="*/ 9 h 115"/>
                  <a:gd name="T42" fmla="*/ 8 w 320"/>
                  <a:gd name="T43" fmla="*/ 12 h 115"/>
                  <a:gd name="T44" fmla="*/ 7 w 320"/>
                  <a:gd name="T45" fmla="*/ 12 h 115"/>
                  <a:gd name="T46" fmla="*/ 6 w 320"/>
                  <a:gd name="T47" fmla="*/ 11 h 115"/>
                  <a:gd name="T48" fmla="*/ 5 w 320"/>
                  <a:gd name="T49" fmla="*/ 9 h 115"/>
                  <a:gd name="T50" fmla="*/ 4 w 320"/>
                  <a:gd name="T51" fmla="*/ 9 h 11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320" h="115">
                    <a:moveTo>
                      <a:pt x="192" y="87"/>
                    </a:moveTo>
                    <a:lnTo>
                      <a:pt x="207" y="115"/>
                    </a:lnTo>
                    <a:lnTo>
                      <a:pt x="111" y="72"/>
                    </a:lnTo>
                    <a:lnTo>
                      <a:pt x="48" y="72"/>
                    </a:lnTo>
                    <a:lnTo>
                      <a:pt x="0" y="72"/>
                    </a:lnTo>
                    <a:lnTo>
                      <a:pt x="0" y="59"/>
                    </a:lnTo>
                    <a:lnTo>
                      <a:pt x="0" y="44"/>
                    </a:lnTo>
                    <a:lnTo>
                      <a:pt x="15" y="15"/>
                    </a:lnTo>
                    <a:lnTo>
                      <a:pt x="48" y="0"/>
                    </a:lnTo>
                    <a:lnTo>
                      <a:pt x="111" y="0"/>
                    </a:lnTo>
                    <a:lnTo>
                      <a:pt x="175" y="0"/>
                    </a:lnTo>
                    <a:lnTo>
                      <a:pt x="240" y="0"/>
                    </a:lnTo>
                    <a:lnTo>
                      <a:pt x="255" y="0"/>
                    </a:lnTo>
                    <a:lnTo>
                      <a:pt x="271" y="0"/>
                    </a:lnTo>
                    <a:lnTo>
                      <a:pt x="271" y="15"/>
                    </a:lnTo>
                    <a:lnTo>
                      <a:pt x="207" y="15"/>
                    </a:lnTo>
                    <a:lnTo>
                      <a:pt x="192" y="15"/>
                    </a:lnTo>
                    <a:lnTo>
                      <a:pt x="159" y="29"/>
                    </a:lnTo>
                    <a:lnTo>
                      <a:pt x="159" y="59"/>
                    </a:lnTo>
                    <a:lnTo>
                      <a:pt x="175" y="72"/>
                    </a:lnTo>
                    <a:lnTo>
                      <a:pt x="240" y="87"/>
                    </a:lnTo>
                    <a:lnTo>
                      <a:pt x="320" y="115"/>
                    </a:lnTo>
                    <a:lnTo>
                      <a:pt x="303" y="115"/>
                    </a:lnTo>
                    <a:lnTo>
                      <a:pt x="255" y="102"/>
                    </a:lnTo>
                    <a:lnTo>
                      <a:pt x="223" y="87"/>
                    </a:lnTo>
                    <a:lnTo>
                      <a:pt x="192" y="8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22" name="Freeform 329"/>
              <p:cNvSpPr>
                <a:spLocks/>
              </p:cNvSpPr>
              <p:nvPr/>
            </p:nvSpPr>
            <p:spPr bwMode="auto">
              <a:xfrm rot="-5400000">
                <a:off x="5582" y="488"/>
                <a:ext cx="7" cy="13"/>
              </a:xfrm>
              <a:custGeom>
                <a:avLst/>
                <a:gdLst>
                  <a:gd name="T0" fmla="*/ 0 w 48"/>
                  <a:gd name="T1" fmla="*/ 1 h 43"/>
                  <a:gd name="T2" fmla="*/ 0 w 48"/>
                  <a:gd name="T3" fmla="*/ 0 h 43"/>
                  <a:gd name="T4" fmla="*/ 0 w 48"/>
                  <a:gd name="T5" fmla="*/ 0 h 43"/>
                  <a:gd name="T6" fmla="*/ 1 w 48"/>
                  <a:gd name="T7" fmla="*/ 0 h 43"/>
                  <a:gd name="T8" fmla="*/ 1 w 48"/>
                  <a:gd name="T9" fmla="*/ 1 h 43"/>
                  <a:gd name="T10" fmla="*/ 1 w 48"/>
                  <a:gd name="T11" fmla="*/ 2 h 43"/>
                  <a:gd name="T12" fmla="*/ 1 w 48"/>
                  <a:gd name="T13" fmla="*/ 4 h 43"/>
                  <a:gd name="T14" fmla="*/ 0 w 48"/>
                  <a:gd name="T15" fmla="*/ 4 h 43"/>
                  <a:gd name="T16" fmla="*/ 0 w 48"/>
                  <a:gd name="T17" fmla="*/ 1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8" h="43">
                    <a:moveTo>
                      <a:pt x="0" y="13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32" y="0"/>
                    </a:lnTo>
                    <a:lnTo>
                      <a:pt x="48" y="13"/>
                    </a:lnTo>
                    <a:lnTo>
                      <a:pt x="48" y="28"/>
                    </a:lnTo>
                    <a:lnTo>
                      <a:pt x="32" y="43"/>
                    </a:lnTo>
                    <a:lnTo>
                      <a:pt x="0" y="43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23" name="Freeform 330"/>
              <p:cNvSpPr>
                <a:spLocks/>
              </p:cNvSpPr>
              <p:nvPr/>
            </p:nvSpPr>
            <p:spPr bwMode="auto">
              <a:xfrm rot="-5400000">
                <a:off x="5577" y="541"/>
                <a:ext cx="11" cy="18"/>
              </a:xfrm>
              <a:custGeom>
                <a:avLst/>
                <a:gdLst>
                  <a:gd name="T0" fmla="*/ 0 w 65"/>
                  <a:gd name="T1" fmla="*/ 3 h 58"/>
                  <a:gd name="T2" fmla="*/ 1 w 65"/>
                  <a:gd name="T3" fmla="*/ 2 h 58"/>
                  <a:gd name="T4" fmla="*/ 1 w 65"/>
                  <a:gd name="T5" fmla="*/ 0 h 58"/>
                  <a:gd name="T6" fmla="*/ 1 w 65"/>
                  <a:gd name="T7" fmla="*/ 2 h 58"/>
                  <a:gd name="T8" fmla="*/ 2 w 65"/>
                  <a:gd name="T9" fmla="*/ 2 h 58"/>
                  <a:gd name="T10" fmla="*/ 1 w 65"/>
                  <a:gd name="T11" fmla="*/ 6 h 58"/>
                  <a:gd name="T12" fmla="*/ 1 w 65"/>
                  <a:gd name="T13" fmla="*/ 4 h 58"/>
                  <a:gd name="T14" fmla="*/ 0 w 65"/>
                  <a:gd name="T15" fmla="*/ 3 h 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5" h="58">
                    <a:moveTo>
                      <a:pt x="0" y="28"/>
                    </a:moveTo>
                    <a:lnTo>
                      <a:pt x="16" y="15"/>
                    </a:lnTo>
                    <a:lnTo>
                      <a:pt x="48" y="0"/>
                    </a:lnTo>
                    <a:lnTo>
                      <a:pt x="48" y="15"/>
                    </a:lnTo>
                    <a:lnTo>
                      <a:pt x="65" y="15"/>
                    </a:lnTo>
                    <a:lnTo>
                      <a:pt x="48" y="58"/>
                    </a:lnTo>
                    <a:lnTo>
                      <a:pt x="16" y="43"/>
                    </a:lnTo>
                    <a:lnTo>
                      <a:pt x="0" y="2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24" name="Freeform 331"/>
              <p:cNvSpPr>
                <a:spLocks/>
              </p:cNvSpPr>
              <p:nvPr/>
            </p:nvSpPr>
            <p:spPr bwMode="auto">
              <a:xfrm rot="-5400000">
                <a:off x="5577" y="520"/>
                <a:ext cx="12" cy="18"/>
              </a:xfrm>
              <a:custGeom>
                <a:avLst/>
                <a:gdLst>
                  <a:gd name="T0" fmla="*/ 0 w 80"/>
                  <a:gd name="T1" fmla="*/ 3 h 58"/>
                  <a:gd name="T2" fmla="*/ 1 w 80"/>
                  <a:gd name="T3" fmla="*/ 0 h 58"/>
                  <a:gd name="T4" fmla="*/ 1 w 80"/>
                  <a:gd name="T5" fmla="*/ 0 h 58"/>
                  <a:gd name="T6" fmla="*/ 1 w 80"/>
                  <a:gd name="T7" fmla="*/ 0 h 58"/>
                  <a:gd name="T8" fmla="*/ 2 w 80"/>
                  <a:gd name="T9" fmla="*/ 2 h 58"/>
                  <a:gd name="T10" fmla="*/ 2 w 80"/>
                  <a:gd name="T11" fmla="*/ 4 h 58"/>
                  <a:gd name="T12" fmla="*/ 1 w 80"/>
                  <a:gd name="T13" fmla="*/ 4 h 58"/>
                  <a:gd name="T14" fmla="*/ 1 w 80"/>
                  <a:gd name="T15" fmla="*/ 6 h 58"/>
                  <a:gd name="T16" fmla="*/ 1 w 80"/>
                  <a:gd name="T17" fmla="*/ 4 h 58"/>
                  <a:gd name="T18" fmla="*/ 0 w 80"/>
                  <a:gd name="T19" fmla="*/ 3 h 5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0" h="58">
                    <a:moveTo>
                      <a:pt x="0" y="28"/>
                    </a:moveTo>
                    <a:lnTo>
                      <a:pt x="32" y="0"/>
                    </a:lnTo>
                    <a:lnTo>
                      <a:pt x="48" y="0"/>
                    </a:lnTo>
                    <a:lnTo>
                      <a:pt x="63" y="0"/>
                    </a:lnTo>
                    <a:lnTo>
                      <a:pt x="80" y="15"/>
                    </a:lnTo>
                    <a:lnTo>
                      <a:pt x="80" y="43"/>
                    </a:lnTo>
                    <a:lnTo>
                      <a:pt x="63" y="43"/>
                    </a:lnTo>
                    <a:lnTo>
                      <a:pt x="48" y="58"/>
                    </a:lnTo>
                    <a:lnTo>
                      <a:pt x="32" y="43"/>
                    </a:lnTo>
                    <a:lnTo>
                      <a:pt x="0" y="2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25" name="Freeform 332"/>
              <p:cNvSpPr>
                <a:spLocks/>
              </p:cNvSpPr>
              <p:nvPr/>
            </p:nvSpPr>
            <p:spPr bwMode="auto">
              <a:xfrm rot="-5400000">
                <a:off x="5582" y="562"/>
                <a:ext cx="5" cy="5"/>
              </a:xfrm>
              <a:custGeom>
                <a:avLst/>
                <a:gdLst>
                  <a:gd name="T0" fmla="*/ 0 w 32"/>
                  <a:gd name="T1" fmla="*/ 2 h 15"/>
                  <a:gd name="T2" fmla="*/ 0 w 32"/>
                  <a:gd name="T3" fmla="*/ 0 h 15"/>
                  <a:gd name="T4" fmla="*/ 1 w 32"/>
                  <a:gd name="T5" fmla="*/ 0 h 15"/>
                  <a:gd name="T6" fmla="*/ 1 w 32"/>
                  <a:gd name="T7" fmla="*/ 2 h 15"/>
                  <a:gd name="T8" fmla="*/ 0 w 32"/>
                  <a:gd name="T9" fmla="*/ 2 h 15"/>
                  <a:gd name="T10" fmla="*/ 0 w 32"/>
                  <a:gd name="T11" fmla="*/ 2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2" h="15">
                    <a:moveTo>
                      <a:pt x="0" y="15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32" y="15"/>
                    </a:lnTo>
                    <a:lnTo>
                      <a:pt x="15" y="15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26" name="Freeform 333"/>
              <p:cNvSpPr>
                <a:spLocks/>
              </p:cNvSpPr>
              <p:nvPr/>
            </p:nvSpPr>
            <p:spPr bwMode="auto">
              <a:xfrm rot="-5400000">
                <a:off x="5572" y="81"/>
                <a:ext cx="9" cy="5"/>
              </a:xfrm>
              <a:custGeom>
                <a:avLst/>
                <a:gdLst>
                  <a:gd name="T0" fmla="*/ 0 w 63"/>
                  <a:gd name="T1" fmla="*/ 2 h 15"/>
                  <a:gd name="T2" fmla="*/ 1 w 63"/>
                  <a:gd name="T3" fmla="*/ 0 h 15"/>
                  <a:gd name="T4" fmla="*/ 1 w 63"/>
                  <a:gd name="T5" fmla="*/ 0 h 15"/>
                  <a:gd name="T6" fmla="*/ 1 w 63"/>
                  <a:gd name="T7" fmla="*/ 2 h 15"/>
                  <a:gd name="T8" fmla="*/ 1 w 63"/>
                  <a:gd name="T9" fmla="*/ 2 h 15"/>
                  <a:gd name="T10" fmla="*/ 0 w 63"/>
                  <a:gd name="T11" fmla="*/ 2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" h="15">
                    <a:moveTo>
                      <a:pt x="0" y="15"/>
                    </a:moveTo>
                    <a:lnTo>
                      <a:pt x="31" y="0"/>
                    </a:lnTo>
                    <a:lnTo>
                      <a:pt x="48" y="0"/>
                    </a:lnTo>
                    <a:lnTo>
                      <a:pt x="63" y="15"/>
                    </a:lnTo>
                    <a:lnTo>
                      <a:pt x="31" y="15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27" name="Freeform 334"/>
              <p:cNvSpPr>
                <a:spLocks/>
              </p:cNvSpPr>
              <p:nvPr/>
            </p:nvSpPr>
            <p:spPr bwMode="auto">
              <a:xfrm rot="-5400000">
                <a:off x="5565" y="533"/>
                <a:ext cx="10" cy="9"/>
              </a:xfrm>
              <a:custGeom>
                <a:avLst/>
                <a:gdLst>
                  <a:gd name="T0" fmla="*/ 0 w 65"/>
                  <a:gd name="T1" fmla="*/ 1 h 29"/>
                  <a:gd name="T2" fmla="*/ 1 w 65"/>
                  <a:gd name="T3" fmla="*/ 0 h 29"/>
                  <a:gd name="T4" fmla="*/ 1 w 65"/>
                  <a:gd name="T5" fmla="*/ 0 h 29"/>
                  <a:gd name="T6" fmla="*/ 2 w 65"/>
                  <a:gd name="T7" fmla="*/ 0 h 29"/>
                  <a:gd name="T8" fmla="*/ 1 w 65"/>
                  <a:gd name="T9" fmla="*/ 3 h 29"/>
                  <a:gd name="T10" fmla="*/ 0 w 65"/>
                  <a:gd name="T11" fmla="*/ 3 h 29"/>
                  <a:gd name="T12" fmla="*/ 0 w 65"/>
                  <a:gd name="T13" fmla="*/ 1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" h="29">
                    <a:moveTo>
                      <a:pt x="0" y="14"/>
                    </a:moveTo>
                    <a:lnTo>
                      <a:pt x="34" y="0"/>
                    </a:lnTo>
                    <a:lnTo>
                      <a:pt x="50" y="0"/>
                    </a:lnTo>
                    <a:lnTo>
                      <a:pt x="65" y="0"/>
                    </a:lnTo>
                    <a:lnTo>
                      <a:pt x="50" y="29"/>
                    </a:lnTo>
                    <a:lnTo>
                      <a:pt x="17" y="29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28" name="Freeform 335"/>
              <p:cNvSpPr>
                <a:spLocks/>
              </p:cNvSpPr>
              <p:nvPr/>
            </p:nvSpPr>
            <p:spPr bwMode="auto">
              <a:xfrm rot="-5400000">
                <a:off x="5522" y="233"/>
                <a:ext cx="35" cy="31"/>
              </a:xfrm>
              <a:custGeom>
                <a:avLst/>
                <a:gdLst>
                  <a:gd name="T0" fmla="*/ 0 w 223"/>
                  <a:gd name="T1" fmla="*/ 6 h 100"/>
                  <a:gd name="T2" fmla="*/ 0 w 223"/>
                  <a:gd name="T3" fmla="*/ 4 h 100"/>
                  <a:gd name="T4" fmla="*/ 1 w 223"/>
                  <a:gd name="T5" fmla="*/ 4 h 100"/>
                  <a:gd name="T6" fmla="*/ 1 w 223"/>
                  <a:gd name="T7" fmla="*/ 4 h 100"/>
                  <a:gd name="T8" fmla="*/ 2 w 223"/>
                  <a:gd name="T9" fmla="*/ 7 h 100"/>
                  <a:gd name="T10" fmla="*/ 4 w 223"/>
                  <a:gd name="T11" fmla="*/ 7 h 100"/>
                  <a:gd name="T12" fmla="*/ 4 w 223"/>
                  <a:gd name="T13" fmla="*/ 7 h 100"/>
                  <a:gd name="T14" fmla="*/ 4 w 223"/>
                  <a:gd name="T15" fmla="*/ 6 h 100"/>
                  <a:gd name="T16" fmla="*/ 4 w 223"/>
                  <a:gd name="T17" fmla="*/ 4 h 100"/>
                  <a:gd name="T18" fmla="*/ 4 w 223"/>
                  <a:gd name="T19" fmla="*/ 3 h 100"/>
                  <a:gd name="T20" fmla="*/ 3 w 223"/>
                  <a:gd name="T21" fmla="*/ 3 h 100"/>
                  <a:gd name="T22" fmla="*/ 3 w 223"/>
                  <a:gd name="T23" fmla="*/ 3 h 100"/>
                  <a:gd name="T24" fmla="*/ 3 w 223"/>
                  <a:gd name="T25" fmla="*/ 1 h 100"/>
                  <a:gd name="T26" fmla="*/ 3 w 223"/>
                  <a:gd name="T27" fmla="*/ 0 h 100"/>
                  <a:gd name="T28" fmla="*/ 4 w 223"/>
                  <a:gd name="T29" fmla="*/ 0 h 100"/>
                  <a:gd name="T30" fmla="*/ 4 w 223"/>
                  <a:gd name="T31" fmla="*/ 0 h 100"/>
                  <a:gd name="T32" fmla="*/ 5 w 223"/>
                  <a:gd name="T33" fmla="*/ 3 h 100"/>
                  <a:gd name="T34" fmla="*/ 5 w 223"/>
                  <a:gd name="T35" fmla="*/ 6 h 100"/>
                  <a:gd name="T36" fmla="*/ 5 w 223"/>
                  <a:gd name="T37" fmla="*/ 8 h 100"/>
                  <a:gd name="T38" fmla="*/ 5 w 223"/>
                  <a:gd name="T39" fmla="*/ 10 h 100"/>
                  <a:gd name="T40" fmla="*/ 4 w 223"/>
                  <a:gd name="T41" fmla="*/ 10 h 100"/>
                  <a:gd name="T42" fmla="*/ 2 w 223"/>
                  <a:gd name="T43" fmla="*/ 8 h 100"/>
                  <a:gd name="T44" fmla="*/ 0 w 223"/>
                  <a:gd name="T45" fmla="*/ 6 h 10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3" h="100">
                    <a:moveTo>
                      <a:pt x="0" y="57"/>
                    </a:moveTo>
                    <a:lnTo>
                      <a:pt x="0" y="43"/>
                    </a:lnTo>
                    <a:lnTo>
                      <a:pt x="31" y="43"/>
                    </a:lnTo>
                    <a:lnTo>
                      <a:pt x="48" y="43"/>
                    </a:lnTo>
                    <a:lnTo>
                      <a:pt x="96" y="72"/>
                    </a:lnTo>
                    <a:lnTo>
                      <a:pt x="144" y="72"/>
                    </a:lnTo>
                    <a:lnTo>
                      <a:pt x="160" y="72"/>
                    </a:lnTo>
                    <a:lnTo>
                      <a:pt x="175" y="57"/>
                    </a:lnTo>
                    <a:lnTo>
                      <a:pt x="160" y="43"/>
                    </a:lnTo>
                    <a:lnTo>
                      <a:pt x="144" y="28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12" y="0"/>
                    </a:lnTo>
                    <a:lnTo>
                      <a:pt x="144" y="0"/>
                    </a:lnTo>
                    <a:lnTo>
                      <a:pt x="175" y="0"/>
                    </a:lnTo>
                    <a:lnTo>
                      <a:pt x="208" y="28"/>
                    </a:lnTo>
                    <a:lnTo>
                      <a:pt x="223" y="57"/>
                    </a:lnTo>
                    <a:lnTo>
                      <a:pt x="208" y="87"/>
                    </a:lnTo>
                    <a:lnTo>
                      <a:pt x="192" y="100"/>
                    </a:lnTo>
                    <a:lnTo>
                      <a:pt x="144" y="100"/>
                    </a:lnTo>
                    <a:lnTo>
                      <a:pt x="79" y="87"/>
                    </a:lnTo>
                    <a:lnTo>
                      <a:pt x="0" y="5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29" name="Freeform 336"/>
              <p:cNvSpPr>
                <a:spLocks/>
              </p:cNvSpPr>
              <p:nvPr/>
            </p:nvSpPr>
            <p:spPr bwMode="auto">
              <a:xfrm rot="-5400000">
                <a:off x="5522" y="233"/>
                <a:ext cx="35" cy="31"/>
              </a:xfrm>
              <a:custGeom>
                <a:avLst/>
                <a:gdLst>
                  <a:gd name="T0" fmla="*/ 0 w 223"/>
                  <a:gd name="T1" fmla="*/ 6 h 100"/>
                  <a:gd name="T2" fmla="*/ 0 w 223"/>
                  <a:gd name="T3" fmla="*/ 4 h 100"/>
                  <a:gd name="T4" fmla="*/ 0 w 223"/>
                  <a:gd name="T5" fmla="*/ 4 h 100"/>
                  <a:gd name="T6" fmla="*/ 1 w 223"/>
                  <a:gd name="T7" fmla="*/ 4 h 100"/>
                  <a:gd name="T8" fmla="*/ 1 w 223"/>
                  <a:gd name="T9" fmla="*/ 4 h 100"/>
                  <a:gd name="T10" fmla="*/ 2 w 223"/>
                  <a:gd name="T11" fmla="*/ 7 h 100"/>
                  <a:gd name="T12" fmla="*/ 4 w 223"/>
                  <a:gd name="T13" fmla="*/ 7 h 100"/>
                  <a:gd name="T14" fmla="*/ 4 w 223"/>
                  <a:gd name="T15" fmla="*/ 7 h 100"/>
                  <a:gd name="T16" fmla="*/ 4 w 223"/>
                  <a:gd name="T17" fmla="*/ 6 h 100"/>
                  <a:gd name="T18" fmla="*/ 4 w 223"/>
                  <a:gd name="T19" fmla="*/ 4 h 100"/>
                  <a:gd name="T20" fmla="*/ 4 w 223"/>
                  <a:gd name="T21" fmla="*/ 3 h 100"/>
                  <a:gd name="T22" fmla="*/ 3 w 223"/>
                  <a:gd name="T23" fmla="*/ 3 h 100"/>
                  <a:gd name="T24" fmla="*/ 3 w 223"/>
                  <a:gd name="T25" fmla="*/ 3 h 100"/>
                  <a:gd name="T26" fmla="*/ 3 w 223"/>
                  <a:gd name="T27" fmla="*/ 1 h 100"/>
                  <a:gd name="T28" fmla="*/ 3 w 223"/>
                  <a:gd name="T29" fmla="*/ 0 h 100"/>
                  <a:gd name="T30" fmla="*/ 4 w 223"/>
                  <a:gd name="T31" fmla="*/ 0 h 100"/>
                  <a:gd name="T32" fmla="*/ 4 w 223"/>
                  <a:gd name="T33" fmla="*/ 0 h 100"/>
                  <a:gd name="T34" fmla="*/ 5 w 223"/>
                  <a:gd name="T35" fmla="*/ 3 h 100"/>
                  <a:gd name="T36" fmla="*/ 5 w 223"/>
                  <a:gd name="T37" fmla="*/ 6 h 100"/>
                  <a:gd name="T38" fmla="*/ 5 w 223"/>
                  <a:gd name="T39" fmla="*/ 8 h 100"/>
                  <a:gd name="T40" fmla="*/ 5 w 223"/>
                  <a:gd name="T41" fmla="*/ 10 h 100"/>
                  <a:gd name="T42" fmla="*/ 4 w 223"/>
                  <a:gd name="T43" fmla="*/ 10 h 100"/>
                  <a:gd name="T44" fmla="*/ 2 w 223"/>
                  <a:gd name="T45" fmla="*/ 8 h 100"/>
                  <a:gd name="T46" fmla="*/ 0 w 223"/>
                  <a:gd name="T47" fmla="*/ 6 h 10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3" h="100">
                    <a:moveTo>
                      <a:pt x="0" y="57"/>
                    </a:moveTo>
                    <a:lnTo>
                      <a:pt x="0" y="43"/>
                    </a:lnTo>
                    <a:lnTo>
                      <a:pt x="31" y="43"/>
                    </a:lnTo>
                    <a:lnTo>
                      <a:pt x="48" y="43"/>
                    </a:lnTo>
                    <a:lnTo>
                      <a:pt x="96" y="72"/>
                    </a:lnTo>
                    <a:lnTo>
                      <a:pt x="144" y="72"/>
                    </a:lnTo>
                    <a:lnTo>
                      <a:pt x="160" y="72"/>
                    </a:lnTo>
                    <a:lnTo>
                      <a:pt x="175" y="57"/>
                    </a:lnTo>
                    <a:lnTo>
                      <a:pt x="160" y="43"/>
                    </a:lnTo>
                    <a:lnTo>
                      <a:pt x="144" y="28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12" y="0"/>
                    </a:lnTo>
                    <a:lnTo>
                      <a:pt x="144" y="0"/>
                    </a:lnTo>
                    <a:lnTo>
                      <a:pt x="175" y="0"/>
                    </a:lnTo>
                    <a:lnTo>
                      <a:pt x="208" y="28"/>
                    </a:lnTo>
                    <a:lnTo>
                      <a:pt x="223" y="57"/>
                    </a:lnTo>
                    <a:lnTo>
                      <a:pt x="208" y="87"/>
                    </a:lnTo>
                    <a:lnTo>
                      <a:pt x="192" y="100"/>
                    </a:lnTo>
                    <a:lnTo>
                      <a:pt x="144" y="100"/>
                    </a:lnTo>
                    <a:lnTo>
                      <a:pt x="79" y="87"/>
                    </a:lnTo>
                    <a:lnTo>
                      <a:pt x="0" y="57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30" name="Freeform 337"/>
              <p:cNvSpPr>
                <a:spLocks/>
              </p:cNvSpPr>
              <p:nvPr/>
            </p:nvSpPr>
            <p:spPr bwMode="auto">
              <a:xfrm rot="-5400000">
                <a:off x="5515" y="160"/>
                <a:ext cx="26" cy="46"/>
              </a:xfrm>
              <a:custGeom>
                <a:avLst/>
                <a:gdLst>
                  <a:gd name="T0" fmla="*/ 0 w 176"/>
                  <a:gd name="T1" fmla="*/ 10 h 146"/>
                  <a:gd name="T2" fmla="*/ 0 w 176"/>
                  <a:gd name="T3" fmla="*/ 7 h 146"/>
                  <a:gd name="T4" fmla="*/ 0 w 176"/>
                  <a:gd name="T5" fmla="*/ 3 h 146"/>
                  <a:gd name="T6" fmla="*/ 1 w 176"/>
                  <a:gd name="T7" fmla="*/ 2 h 146"/>
                  <a:gd name="T8" fmla="*/ 2 w 176"/>
                  <a:gd name="T9" fmla="*/ 0 h 146"/>
                  <a:gd name="T10" fmla="*/ 3 w 176"/>
                  <a:gd name="T11" fmla="*/ 0 h 146"/>
                  <a:gd name="T12" fmla="*/ 4 w 176"/>
                  <a:gd name="T13" fmla="*/ 2 h 146"/>
                  <a:gd name="T14" fmla="*/ 4 w 176"/>
                  <a:gd name="T15" fmla="*/ 6 h 146"/>
                  <a:gd name="T16" fmla="*/ 4 w 176"/>
                  <a:gd name="T17" fmla="*/ 7 h 146"/>
                  <a:gd name="T18" fmla="*/ 3 w 176"/>
                  <a:gd name="T19" fmla="*/ 9 h 146"/>
                  <a:gd name="T20" fmla="*/ 3 w 176"/>
                  <a:gd name="T21" fmla="*/ 9 h 146"/>
                  <a:gd name="T22" fmla="*/ 3 w 176"/>
                  <a:gd name="T23" fmla="*/ 6 h 146"/>
                  <a:gd name="T24" fmla="*/ 3 w 176"/>
                  <a:gd name="T25" fmla="*/ 4 h 146"/>
                  <a:gd name="T26" fmla="*/ 3 w 176"/>
                  <a:gd name="T27" fmla="*/ 3 h 146"/>
                  <a:gd name="T28" fmla="*/ 2 w 176"/>
                  <a:gd name="T29" fmla="*/ 3 h 146"/>
                  <a:gd name="T30" fmla="*/ 2 w 176"/>
                  <a:gd name="T31" fmla="*/ 4 h 146"/>
                  <a:gd name="T32" fmla="*/ 1 w 176"/>
                  <a:gd name="T33" fmla="*/ 6 h 146"/>
                  <a:gd name="T34" fmla="*/ 1 w 176"/>
                  <a:gd name="T35" fmla="*/ 9 h 146"/>
                  <a:gd name="T36" fmla="*/ 1 w 176"/>
                  <a:gd name="T37" fmla="*/ 10 h 146"/>
                  <a:gd name="T38" fmla="*/ 2 w 176"/>
                  <a:gd name="T39" fmla="*/ 10 h 146"/>
                  <a:gd name="T40" fmla="*/ 3 w 176"/>
                  <a:gd name="T41" fmla="*/ 10 h 146"/>
                  <a:gd name="T42" fmla="*/ 3 w 176"/>
                  <a:gd name="T43" fmla="*/ 13 h 146"/>
                  <a:gd name="T44" fmla="*/ 2 w 176"/>
                  <a:gd name="T45" fmla="*/ 13 h 146"/>
                  <a:gd name="T46" fmla="*/ 2 w 176"/>
                  <a:gd name="T47" fmla="*/ 14 h 146"/>
                  <a:gd name="T48" fmla="*/ 1 w 176"/>
                  <a:gd name="T49" fmla="*/ 14 h 146"/>
                  <a:gd name="T50" fmla="*/ 1 w 176"/>
                  <a:gd name="T51" fmla="*/ 13 h 146"/>
                  <a:gd name="T52" fmla="*/ 0 w 176"/>
                  <a:gd name="T53" fmla="*/ 10 h 14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76" h="146">
                    <a:moveTo>
                      <a:pt x="17" y="102"/>
                    </a:moveTo>
                    <a:lnTo>
                      <a:pt x="0" y="72"/>
                    </a:lnTo>
                    <a:lnTo>
                      <a:pt x="17" y="29"/>
                    </a:lnTo>
                    <a:lnTo>
                      <a:pt x="48" y="16"/>
                    </a:lnTo>
                    <a:lnTo>
                      <a:pt x="96" y="0"/>
                    </a:lnTo>
                    <a:lnTo>
                      <a:pt x="128" y="0"/>
                    </a:lnTo>
                    <a:lnTo>
                      <a:pt x="161" y="16"/>
                    </a:lnTo>
                    <a:lnTo>
                      <a:pt x="176" y="59"/>
                    </a:lnTo>
                    <a:lnTo>
                      <a:pt x="161" y="72"/>
                    </a:lnTo>
                    <a:lnTo>
                      <a:pt x="144" y="87"/>
                    </a:lnTo>
                    <a:lnTo>
                      <a:pt x="128" y="87"/>
                    </a:lnTo>
                    <a:lnTo>
                      <a:pt x="128" y="59"/>
                    </a:lnTo>
                    <a:lnTo>
                      <a:pt x="128" y="44"/>
                    </a:lnTo>
                    <a:lnTo>
                      <a:pt x="113" y="29"/>
                    </a:lnTo>
                    <a:lnTo>
                      <a:pt x="96" y="29"/>
                    </a:lnTo>
                    <a:lnTo>
                      <a:pt x="80" y="44"/>
                    </a:lnTo>
                    <a:lnTo>
                      <a:pt x="65" y="59"/>
                    </a:lnTo>
                    <a:lnTo>
                      <a:pt x="48" y="87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113" y="102"/>
                    </a:lnTo>
                    <a:lnTo>
                      <a:pt x="113" y="131"/>
                    </a:lnTo>
                    <a:lnTo>
                      <a:pt x="96" y="131"/>
                    </a:lnTo>
                    <a:lnTo>
                      <a:pt x="80" y="146"/>
                    </a:lnTo>
                    <a:lnTo>
                      <a:pt x="48" y="146"/>
                    </a:lnTo>
                    <a:lnTo>
                      <a:pt x="32" y="131"/>
                    </a:lnTo>
                    <a:lnTo>
                      <a:pt x="17" y="10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31" name="Freeform 338"/>
              <p:cNvSpPr>
                <a:spLocks/>
              </p:cNvSpPr>
              <p:nvPr/>
            </p:nvSpPr>
            <p:spPr bwMode="auto">
              <a:xfrm rot="-5400000">
                <a:off x="5515" y="160"/>
                <a:ext cx="26" cy="46"/>
              </a:xfrm>
              <a:custGeom>
                <a:avLst/>
                <a:gdLst>
                  <a:gd name="T0" fmla="*/ 0 w 176"/>
                  <a:gd name="T1" fmla="*/ 10 h 146"/>
                  <a:gd name="T2" fmla="*/ 0 w 176"/>
                  <a:gd name="T3" fmla="*/ 7 h 146"/>
                  <a:gd name="T4" fmla="*/ 0 w 176"/>
                  <a:gd name="T5" fmla="*/ 3 h 146"/>
                  <a:gd name="T6" fmla="*/ 1 w 176"/>
                  <a:gd name="T7" fmla="*/ 2 h 146"/>
                  <a:gd name="T8" fmla="*/ 2 w 176"/>
                  <a:gd name="T9" fmla="*/ 0 h 146"/>
                  <a:gd name="T10" fmla="*/ 3 w 176"/>
                  <a:gd name="T11" fmla="*/ 0 h 146"/>
                  <a:gd name="T12" fmla="*/ 4 w 176"/>
                  <a:gd name="T13" fmla="*/ 2 h 146"/>
                  <a:gd name="T14" fmla="*/ 4 w 176"/>
                  <a:gd name="T15" fmla="*/ 6 h 146"/>
                  <a:gd name="T16" fmla="*/ 4 w 176"/>
                  <a:gd name="T17" fmla="*/ 7 h 146"/>
                  <a:gd name="T18" fmla="*/ 3 w 176"/>
                  <a:gd name="T19" fmla="*/ 9 h 146"/>
                  <a:gd name="T20" fmla="*/ 3 w 176"/>
                  <a:gd name="T21" fmla="*/ 9 h 146"/>
                  <a:gd name="T22" fmla="*/ 3 w 176"/>
                  <a:gd name="T23" fmla="*/ 6 h 146"/>
                  <a:gd name="T24" fmla="*/ 3 w 176"/>
                  <a:gd name="T25" fmla="*/ 4 h 146"/>
                  <a:gd name="T26" fmla="*/ 3 w 176"/>
                  <a:gd name="T27" fmla="*/ 3 h 146"/>
                  <a:gd name="T28" fmla="*/ 2 w 176"/>
                  <a:gd name="T29" fmla="*/ 3 h 146"/>
                  <a:gd name="T30" fmla="*/ 2 w 176"/>
                  <a:gd name="T31" fmla="*/ 4 h 146"/>
                  <a:gd name="T32" fmla="*/ 1 w 176"/>
                  <a:gd name="T33" fmla="*/ 6 h 146"/>
                  <a:gd name="T34" fmla="*/ 1 w 176"/>
                  <a:gd name="T35" fmla="*/ 9 h 146"/>
                  <a:gd name="T36" fmla="*/ 1 w 176"/>
                  <a:gd name="T37" fmla="*/ 10 h 146"/>
                  <a:gd name="T38" fmla="*/ 1 w 176"/>
                  <a:gd name="T39" fmla="*/ 10 h 146"/>
                  <a:gd name="T40" fmla="*/ 2 w 176"/>
                  <a:gd name="T41" fmla="*/ 10 h 146"/>
                  <a:gd name="T42" fmla="*/ 2 w 176"/>
                  <a:gd name="T43" fmla="*/ 10 h 146"/>
                  <a:gd name="T44" fmla="*/ 3 w 176"/>
                  <a:gd name="T45" fmla="*/ 10 h 146"/>
                  <a:gd name="T46" fmla="*/ 3 w 176"/>
                  <a:gd name="T47" fmla="*/ 13 h 146"/>
                  <a:gd name="T48" fmla="*/ 2 w 176"/>
                  <a:gd name="T49" fmla="*/ 13 h 146"/>
                  <a:gd name="T50" fmla="*/ 2 w 176"/>
                  <a:gd name="T51" fmla="*/ 14 h 146"/>
                  <a:gd name="T52" fmla="*/ 1 w 176"/>
                  <a:gd name="T53" fmla="*/ 14 h 146"/>
                  <a:gd name="T54" fmla="*/ 1 w 176"/>
                  <a:gd name="T55" fmla="*/ 13 h 146"/>
                  <a:gd name="T56" fmla="*/ 0 w 176"/>
                  <a:gd name="T57" fmla="*/ 10 h 14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76" h="146">
                    <a:moveTo>
                      <a:pt x="17" y="102"/>
                    </a:moveTo>
                    <a:lnTo>
                      <a:pt x="0" y="72"/>
                    </a:lnTo>
                    <a:lnTo>
                      <a:pt x="17" y="29"/>
                    </a:lnTo>
                    <a:lnTo>
                      <a:pt x="48" y="16"/>
                    </a:lnTo>
                    <a:lnTo>
                      <a:pt x="96" y="0"/>
                    </a:lnTo>
                    <a:lnTo>
                      <a:pt x="128" y="0"/>
                    </a:lnTo>
                    <a:lnTo>
                      <a:pt x="161" y="16"/>
                    </a:lnTo>
                    <a:lnTo>
                      <a:pt x="176" y="59"/>
                    </a:lnTo>
                    <a:lnTo>
                      <a:pt x="161" y="72"/>
                    </a:lnTo>
                    <a:lnTo>
                      <a:pt x="144" y="87"/>
                    </a:lnTo>
                    <a:lnTo>
                      <a:pt x="128" y="87"/>
                    </a:lnTo>
                    <a:lnTo>
                      <a:pt x="128" y="59"/>
                    </a:lnTo>
                    <a:lnTo>
                      <a:pt x="128" y="44"/>
                    </a:lnTo>
                    <a:lnTo>
                      <a:pt x="113" y="29"/>
                    </a:lnTo>
                    <a:lnTo>
                      <a:pt x="96" y="29"/>
                    </a:lnTo>
                    <a:lnTo>
                      <a:pt x="80" y="44"/>
                    </a:lnTo>
                    <a:lnTo>
                      <a:pt x="65" y="59"/>
                    </a:lnTo>
                    <a:lnTo>
                      <a:pt x="48" y="87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113" y="102"/>
                    </a:lnTo>
                    <a:lnTo>
                      <a:pt x="113" y="131"/>
                    </a:lnTo>
                    <a:lnTo>
                      <a:pt x="96" y="131"/>
                    </a:lnTo>
                    <a:lnTo>
                      <a:pt x="80" y="146"/>
                    </a:lnTo>
                    <a:lnTo>
                      <a:pt x="48" y="146"/>
                    </a:lnTo>
                    <a:lnTo>
                      <a:pt x="32" y="131"/>
                    </a:lnTo>
                    <a:lnTo>
                      <a:pt x="17" y="102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32" name="Freeform 339"/>
              <p:cNvSpPr>
                <a:spLocks/>
              </p:cNvSpPr>
              <p:nvPr/>
            </p:nvSpPr>
            <p:spPr bwMode="auto">
              <a:xfrm rot="-5400000">
                <a:off x="5117" y="-328"/>
                <a:ext cx="7" cy="851"/>
              </a:xfrm>
              <a:custGeom>
                <a:avLst/>
                <a:gdLst>
                  <a:gd name="T0" fmla="*/ 0 w 48"/>
                  <a:gd name="T1" fmla="*/ 267 h 2695"/>
                  <a:gd name="T2" fmla="*/ 0 w 48"/>
                  <a:gd name="T3" fmla="*/ 15 h 2695"/>
                  <a:gd name="T4" fmla="*/ 0 w 48"/>
                  <a:gd name="T5" fmla="*/ 7 h 2695"/>
                  <a:gd name="T6" fmla="*/ 0 w 48"/>
                  <a:gd name="T7" fmla="*/ 3 h 2695"/>
                  <a:gd name="T8" fmla="*/ 1 w 48"/>
                  <a:gd name="T9" fmla="*/ 0 h 2695"/>
                  <a:gd name="T10" fmla="*/ 1 w 48"/>
                  <a:gd name="T11" fmla="*/ 16 h 2695"/>
                  <a:gd name="T12" fmla="*/ 1 w 48"/>
                  <a:gd name="T13" fmla="*/ 269 h 2695"/>
                  <a:gd name="T14" fmla="*/ 0 w 48"/>
                  <a:gd name="T15" fmla="*/ 269 h 2695"/>
                  <a:gd name="T16" fmla="*/ 0 w 48"/>
                  <a:gd name="T17" fmla="*/ 269 h 2695"/>
                  <a:gd name="T18" fmla="*/ 0 w 48"/>
                  <a:gd name="T19" fmla="*/ 267 h 269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8" h="2695">
                    <a:moveTo>
                      <a:pt x="0" y="2680"/>
                    </a:moveTo>
                    <a:lnTo>
                      <a:pt x="16" y="145"/>
                    </a:lnTo>
                    <a:lnTo>
                      <a:pt x="16" y="73"/>
                    </a:lnTo>
                    <a:lnTo>
                      <a:pt x="16" y="30"/>
                    </a:lnTo>
                    <a:lnTo>
                      <a:pt x="33" y="0"/>
                    </a:lnTo>
                    <a:lnTo>
                      <a:pt x="48" y="160"/>
                    </a:lnTo>
                    <a:lnTo>
                      <a:pt x="33" y="2695"/>
                    </a:lnTo>
                    <a:lnTo>
                      <a:pt x="16" y="2695"/>
                    </a:lnTo>
                    <a:lnTo>
                      <a:pt x="0" y="2695"/>
                    </a:lnTo>
                    <a:lnTo>
                      <a:pt x="0" y="268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33" name="Freeform 340"/>
              <p:cNvSpPr>
                <a:spLocks/>
              </p:cNvSpPr>
              <p:nvPr/>
            </p:nvSpPr>
            <p:spPr bwMode="auto">
              <a:xfrm rot="-5400000">
                <a:off x="5106" y="-353"/>
                <a:ext cx="8" cy="873"/>
              </a:xfrm>
              <a:custGeom>
                <a:avLst/>
                <a:gdLst>
                  <a:gd name="T0" fmla="*/ 0 w 48"/>
                  <a:gd name="T1" fmla="*/ 0 h 2767"/>
                  <a:gd name="T2" fmla="*/ 1 w 48"/>
                  <a:gd name="T3" fmla="*/ 1 h 2767"/>
                  <a:gd name="T4" fmla="*/ 1 w 48"/>
                  <a:gd name="T5" fmla="*/ 3 h 2767"/>
                  <a:gd name="T6" fmla="*/ 1 w 48"/>
                  <a:gd name="T7" fmla="*/ 4 h 2767"/>
                  <a:gd name="T8" fmla="*/ 1 w 48"/>
                  <a:gd name="T9" fmla="*/ 9 h 2767"/>
                  <a:gd name="T10" fmla="*/ 1 w 48"/>
                  <a:gd name="T11" fmla="*/ 13 h 2767"/>
                  <a:gd name="T12" fmla="*/ 1 w 48"/>
                  <a:gd name="T13" fmla="*/ 19 h 2767"/>
                  <a:gd name="T14" fmla="*/ 1 w 48"/>
                  <a:gd name="T15" fmla="*/ 26 h 2767"/>
                  <a:gd name="T16" fmla="*/ 1 w 48"/>
                  <a:gd name="T17" fmla="*/ 34 h 2767"/>
                  <a:gd name="T18" fmla="*/ 1 w 48"/>
                  <a:gd name="T19" fmla="*/ 43 h 2767"/>
                  <a:gd name="T20" fmla="*/ 1 w 48"/>
                  <a:gd name="T21" fmla="*/ 53 h 2767"/>
                  <a:gd name="T22" fmla="*/ 1 w 48"/>
                  <a:gd name="T23" fmla="*/ 65 h 2767"/>
                  <a:gd name="T24" fmla="*/ 1 w 48"/>
                  <a:gd name="T25" fmla="*/ 88 h 2767"/>
                  <a:gd name="T26" fmla="*/ 1 w 48"/>
                  <a:gd name="T27" fmla="*/ 113 h 2767"/>
                  <a:gd name="T28" fmla="*/ 1 w 48"/>
                  <a:gd name="T29" fmla="*/ 137 h 2767"/>
                  <a:gd name="T30" fmla="*/ 1 w 48"/>
                  <a:gd name="T31" fmla="*/ 162 h 2767"/>
                  <a:gd name="T32" fmla="*/ 1 w 48"/>
                  <a:gd name="T33" fmla="*/ 186 h 2767"/>
                  <a:gd name="T34" fmla="*/ 1 w 48"/>
                  <a:gd name="T35" fmla="*/ 209 h 2767"/>
                  <a:gd name="T36" fmla="*/ 1 w 48"/>
                  <a:gd name="T37" fmla="*/ 219 h 2767"/>
                  <a:gd name="T38" fmla="*/ 1 w 48"/>
                  <a:gd name="T39" fmla="*/ 229 h 2767"/>
                  <a:gd name="T40" fmla="*/ 1 w 48"/>
                  <a:gd name="T41" fmla="*/ 239 h 2767"/>
                  <a:gd name="T42" fmla="*/ 1 w 48"/>
                  <a:gd name="T43" fmla="*/ 248 h 2767"/>
                  <a:gd name="T44" fmla="*/ 1 w 48"/>
                  <a:gd name="T45" fmla="*/ 254 h 2767"/>
                  <a:gd name="T46" fmla="*/ 1 w 48"/>
                  <a:gd name="T47" fmla="*/ 261 h 2767"/>
                  <a:gd name="T48" fmla="*/ 1 w 48"/>
                  <a:gd name="T49" fmla="*/ 265 h 2767"/>
                  <a:gd name="T50" fmla="*/ 1 w 48"/>
                  <a:gd name="T51" fmla="*/ 269 h 2767"/>
                  <a:gd name="T52" fmla="*/ 1 w 48"/>
                  <a:gd name="T53" fmla="*/ 271 h 2767"/>
                  <a:gd name="T54" fmla="*/ 1 w 48"/>
                  <a:gd name="T55" fmla="*/ 273 h 2767"/>
                  <a:gd name="T56" fmla="*/ 0 w 48"/>
                  <a:gd name="T57" fmla="*/ 275 h 2767"/>
                  <a:gd name="T58" fmla="*/ 0 w 48"/>
                  <a:gd name="T59" fmla="*/ 274 h 2767"/>
                  <a:gd name="T60" fmla="*/ 0 w 48"/>
                  <a:gd name="T61" fmla="*/ 271 h 2767"/>
                  <a:gd name="T62" fmla="*/ 0 w 48"/>
                  <a:gd name="T63" fmla="*/ 268 h 2767"/>
                  <a:gd name="T64" fmla="*/ 0 w 48"/>
                  <a:gd name="T65" fmla="*/ 262 h 2767"/>
                  <a:gd name="T66" fmla="*/ 0 w 48"/>
                  <a:gd name="T67" fmla="*/ 257 h 2767"/>
                  <a:gd name="T68" fmla="*/ 0 w 48"/>
                  <a:gd name="T69" fmla="*/ 250 h 2767"/>
                  <a:gd name="T70" fmla="*/ 0 w 48"/>
                  <a:gd name="T71" fmla="*/ 241 h 2767"/>
                  <a:gd name="T72" fmla="*/ 0 w 48"/>
                  <a:gd name="T73" fmla="*/ 232 h 2767"/>
                  <a:gd name="T74" fmla="*/ 0 w 48"/>
                  <a:gd name="T75" fmla="*/ 222 h 2767"/>
                  <a:gd name="T76" fmla="*/ 0 w 48"/>
                  <a:gd name="T77" fmla="*/ 211 h 2767"/>
                  <a:gd name="T78" fmla="*/ 0 w 48"/>
                  <a:gd name="T79" fmla="*/ 187 h 2767"/>
                  <a:gd name="T80" fmla="*/ 0 w 48"/>
                  <a:gd name="T81" fmla="*/ 163 h 2767"/>
                  <a:gd name="T82" fmla="*/ 0 w 48"/>
                  <a:gd name="T83" fmla="*/ 137 h 2767"/>
                  <a:gd name="T84" fmla="*/ 0 w 48"/>
                  <a:gd name="T85" fmla="*/ 111 h 2767"/>
                  <a:gd name="T86" fmla="*/ 0 w 48"/>
                  <a:gd name="T87" fmla="*/ 86 h 2767"/>
                  <a:gd name="T88" fmla="*/ 0 w 48"/>
                  <a:gd name="T89" fmla="*/ 63 h 2767"/>
                  <a:gd name="T90" fmla="*/ 0 w 48"/>
                  <a:gd name="T91" fmla="*/ 53 h 2767"/>
                  <a:gd name="T92" fmla="*/ 0 w 48"/>
                  <a:gd name="T93" fmla="*/ 42 h 2767"/>
                  <a:gd name="T94" fmla="*/ 0 w 48"/>
                  <a:gd name="T95" fmla="*/ 33 h 2767"/>
                  <a:gd name="T96" fmla="*/ 0 w 48"/>
                  <a:gd name="T97" fmla="*/ 25 h 2767"/>
                  <a:gd name="T98" fmla="*/ 0 w 48"/>
                  <a:gd name="T99" fmla="*/ 17 h 2767"/>
                  <a:gd name="T100" fmla="*/ 0 w 48"/>
                  <a:gd name="T101" fmla="*/ 11 h 2767"/>
                  <a:gd name="T102" fmla="*/ 0 w 48"/>
                  <a:gd name="T103" fmla="*/ 6 h 2767"/>
                  <a:gd name="T104" fmla="*/ 0 w 48"/>
                  <a:gd name="T105" fmla="*/ 3 h 2767"/>
                  <a:gd name="T106" fmla="*/ 0 w 48"/>
                  <a:gd name="T107" fmla="*/ 0 h 276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48" h="2767">
                    <a:moveTo>
                      <a:pt x="0" y="0"/>
                    </a:moveTo>
                    <a:lnTo>
                      <a:pt x="48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87"/>
                    </a:lnTo>
                    <a:lnTo>
                      <a:pt x="48" y="130"/>
                    </a:lnTo>
                    <a:lnTo>
                      <a:pt x="48" y="189"/>
                    </a:lnTo>
                    <a:lnTo>
                      <a:pt x="48" y="261"/>
                    </a:lnTo>
                    <a:lnTo>
                      <a:pt x="48" y="347"/>
                    </a:lnTo>
                    <a:lnTo>
                      <a:pt x="48" y="434"/>
                    </a:lnTo>
                    <a:lnTo>
                      <a:pt x="48" y="536"/>
                    </a:lnTo>
                    <a:lnTo>
                      <a:pt x="48" y="651"/>
                    </a:lnTo>
                    <a:lnTo>
                      <a:pt x="48" y="883"/>
                    </a:lnTo>
                    <a:lnTo>
                      <a:pt x="48" y="1130"/>
                    </a:lnTo>
                    <a:lnTo>
                      <a:pt x="48" y="1376"/>
                    </a:lnTo>
                    <a:lnTo>
                      <a:pt x="48" y="1623"/>
                    </a:lnTo>
                    <a:lnTo>
                      <a:pt x="48" y="1868"/>
                    </a:lnTo>
                    <a:lnTo>
                      <a:pt x="48" y="2101"/>
                    </a:lnTo>
                    <a:lnTo>
                      <a:pt x="31" y="2202"/>
                    </a:lnTo>
                    <a:lnTo>
                      <a:pt x="31" y="2303"/>
                    </a:lnTo>
                    <a:lnTo>
                      <a:pt x="31" y="2404"/>
                    </a:lnTo>
                    <a:lnTo>
                      <a:pt x="31" y="2491"/>
                    </a:lnTo>
                    <a:lnTo>
                      <a:pt x="31" y="2550"/>
                    </a:lnTo>
                    <a:lnTo>
                      <a:pt x="31" y="2621"/>
                    </a:lnTo>
                    <a:lnTo>
                      <a:pt x="31" y="2665"/>
                    </a:lnTo>
                    <a:lnTo>
                      <a:pt x="31" y="2708"/>
                    </a:lnTo>
                    <a:lnTo>
                      <a:pt x="31" y="2723"/>
                    </a:lnTo>
                    <a:lnTo>
                      <a:pt x="31" y="2738"/>
                    </a:lnTo>
                    <a:lnTo>
                      <a:pt x="0" y="2767"/>
                    </a:lnTo>
                    <a:lnTo>
                      <a:pt x="0" y="2752"/>
                    </a:lnTo>
                    <a:lnTo>
                      <a:pt x="0" y="2723"/>
                    </a:lnTo>
                    <a:lnTo>
                      <a:pt x="0" y="2695"/>
                    </a:lnTo>
                    <a:lnTo>
                      <a:pt x="0" y="2636"/>
                    </a:lnTo>
                    <a:lnTo>
                      <a:pt x="0" y="2578"/>
                    </a:lnTo>
                    <a:lnTo>
                      <a:pt x="0" y="2506"/>
                    </a:lnTo>
                    <a:lnTo>
                      <a:pt x="0" y="2419"/>
                    </a:lnTo>
                    <a:lnTo>
                      <a:pt x="0" y="2333"/>
                    </a:lnTo>
                    <a:lnTo>
                      <a:pt x="0" y="2231"/>
                    </a:lnTo>
                    <a:lnTo>
                      <a:pt x="0" y="2116"/>
                    </a:lnTo>
                    <a:lnTo>
                      <a:pt x="0" y="1883"/>
                    </a:lnTo>
                    <a:lnTo>
                      <a:pt x="0" y="1636"/>
                    </a:lnTo>
                    <a:lnTo>
                      <a:pt x="0" y="1376"/>
                    </a:lnTo>
                    <a:lnTo>
                      <a:pt x="0" y="1115"/>
                    </a:lnTo>
                    <a:lnTo>
                      <a:pt x="0" y="868"/>
                    </a:lnTo>
                    <a:lnTo>
                      <a:pt x="0" y="638"/>
                    </a:lnTo>
                    <a:lnTo>
                      <a:pt x="0" y="536"/>
                    </a:lnTo>
                    <a:lnTo>
                      <a:pt x="0" y="419"/>
                    </a:lnTo>
                    <a:lnTo>
                      <a:pt x="0" y="332"/>
                    </a:lnTo>
                    <a:lnTo>
                      <a:pt x="0" y="246"/>
                    </a:lnTo>
                    <a:lnTo>
                      <a:pt x="0" y="174"/>
                    </a:lnTo>
                    <a:lnTo>
                      <a:pt x="0" y="115"/>
                    </a:lnTo>
                    <a:lnTo>
                      <a:pt x="0" y="57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34" name="Freeform 341"/>
              <p:cNvSpPr>
                <a:spLocks/>
              </p:cNvSpPr>
              <p:nvPr/>
            </p:nvSpPr>
            <p:spPr bwMode="auto">
              <a:xfrm rot="-5400000">
                <a:off x="5486" y="243"/>
                <a:ext cx="44" cy="50"/>
              </a:xfrm>
              <a:custGeom>
                <a:avLst/>
                <a:gdLst>
                  <a:gd name="T0" fmla="*/ 1 w 288"/>
                  <a:gd name="T1" fmla="*/ 14 h 158"/>
                  <a:gd name="T2" fmla="*/ 2 w 288"/>
                  <a:gd name="T3" fmla="*/ 10 h 158"/>
                  <a:gd name="T4" fmla="*/ 2 w 288"/>
                  <a:gd name="T5" fmla="*/ 9 h 158"/>
                  <a:gd name="T6" fmla="*/ 2 w 288"/>
                  <a:gd name="T7" fmla="*/ 6 h 158"/>
                  <a:gd name="T8" fmla="*/ 1 w 288"/>
                  <a:gd name="T9" fmla="*/ 6 h 158"/>
                  <a:gd name="T10" fmla="*/ 1 w 288"/>
                  <a:gd name="T11" fmla="*/ 6 h 158"/>
                  <a:gd name="T12" fmla="*/ 0 w 288"/>
                  <a:gd name="T13" fmla="*/ 7 h 158"/>
                  <a:gd name="T14" fmla="*/ 0 w 288"/>
                  <a:gd name="T15" fmla="*/ 6 h 158"/>
                  <a:gd name="T16" fmla="*/ 0 w 288"/>
                  <a:gd name="T17" fmla="*/ 3 h 158"/>
                  <a:gd name="T18" fmla="*/ 1 w 288"/>
                  <a:gd name="T19" fmla="*/ 1 h 158"/>
                  <a:gd name="T20" fmla="*/ 1 w 288"/>
                  <a:gd name="T21" fmla="*/ 1 h 158"/>
                  <a:gd name="T22" fmla="*/ 2 w 288"/>
                  <a:gd name="T23" fmla="*/ 1 h 158"/>
                  <a:gd name="T24" fmla="*/ 2 w 288"/>
                  <a:gd name="T25" fmla="*/ 3 h 158"/>
                  <a:gd name="T26" fmla="*/ 2 w 288"/>
                  <a:gd name="T27" fmla="*/ 4 h 158"/>
                  <a:gd name="T28" fmla="*/ 2 w 288"/>
                  <a:gd name="T29" fmla="*/ 7 h 158"/>
                  <a:gd name="T30" fmla="*/ 2 w 288"/>
                  <a:gd name="T31" fmla="*/ 11 h 158"/>
                  <a:gd name="T32" fmla="*/ 4 w 288"/>
                  <a:gd name="T33" fmla="*/ 10 h 158"/>
                  <a:gd name="T34" fmla="*/ 5 w 288"/>
                  <a:gd name="T35" fmla="*/ 10 h 158"/>
                  <a:gd name="T36" fmla="*/ 6 w 288"/>
                  <a:gd name="T37" fmla="*/ 7 h 158"/>
                  <a:gd name="T38" fmla="*/ 6 w 288"/>
                  <a:gd name="T39" fmla="*/ 6 h 158"/>
                  <a:gd name="T40" fmla="*/ 6 w 288"/>
                  <a:gd name="T41" fmla="*/ 4 h 158"/>
                  <a:gd name="T42" fmla="*/ 5 w 288"/>
                  <a:gd name="T43" fmla="*/ 3 h 158"/>
                  <a:gd name="T44" fmla="*/ 5 w 288"/>
                  <a:gd name="T45" fmla="*/ 4 h 158"/>
                  <a:gd name="T46" fmla="*/ 4 w 288"/>
                  <a:gd name="T47" fmla="*/ 6 h 158"/>
                  <a:gd name="T48" fmla="*/ 4 w 288"/>
                  <a:gd name="T49" fmla="*/ 6 h 158"/>
                  <a:gd name="T50" fmla="*/ 4 w 288"/>
                  <a:gd name="T51" fmla="*/ 6 h 158"/>
                  <a:gd name="T52" fmla="*/ 4 w 288"/>
                  <a:gd name="T53" fmla="*/ 4 h 158"/>
                  <a:gd name="T54" fmla="*/ 4 w 288"/>
                  <a:gd name="T55" fmla="*/ 3 h 158"/>
                  <a:gd name="T56" fmla="*/ 4 w 288"/>
                  <a:gd name="T57" fmla="*/ 1 h 158"/>
                  <a:gd name="T58" fmla="*/ 5 w 288"/>
                  <a:gd name="T59" fmla="*/ 0 h 158"/>
                  <a:gd name="T60" fmla="*/ 6 w 288"/>
                  <a:gd name="T61" fmla="*/ 0 h 158"/>
                  <a:gd name="T62" fmla="*/ 6 w 288"/>
                  <a:gd name="T63" fmla="*/ 1 h 158"/>
                  <a:gd name="T64" fmla="*/ 7 w 288"/>
                  <a:gd name="T65" fmla="*/ 3 h 158"/>
                  <a:gd name="T66" fmla="*/ 7 w 288"/>
                  <a:gd name="T67" fmla="*/ 7 h 158"/>
                  <a:gd name="T68" fmla="*/ 6 w 288"/>
                  <a:gd name="T69" fmla="*/ 10 h 158"/>
                  <a:gd name="T70" fmla="*/ 5 w 288"/>
                  <a:gd name="T71" fmla="*/ 13 h 158"/>
                  <a:gd name="T72" fmla="*/ 4 w 288"/>
                  <a:gd name="T73" fmla="*/ 14 h 158"/>
                  <a:gd name="T74" fmla="*/ 3 w 288"/>
                  <a:gd name="T75" fmla="*/ 14 h 158"/>
                  <a:gd name="T76" fmla="*/ 2 w 288"/>
                  <a:gd name="T77" fmla="*/ 14 h 158"/>
                  <a:gd name="T78" fmla="*/ 2 w 288"/>
                  <a:gd name="T79" fmla="*/ 13 h 158"/>
                  <a:gd name="T80" fmla="*/ 2 w 288"/>
                  <a:gd name="T81" fmla="*/ 14 h 158"/>
                  <a:gd name="T82" fmla="*/ 2 w 288"/>
                  <a:gd name="T83" fmla="*/ 16 h 158"/>
                  <a:gd name="T84" fmla="*/ 1 w 288"/>
                  <a:gd name="T85" fmla="*/ 14 h 15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88" h="158">
                    <a:moveTo>
                      <a:pt x="48" y="143"/>
                    </a:moveTo>
                    <a:lnTo>
                      <a:pt x="64" y="100"/>
                    </a:lnTo>
                    <a:lnTo>
                      <a:pt x="64" y="87"/>
                    </a:lnTo>
                    <a:lnTo>
                      <a:pt x="64" y="56"/>
                    </a:lnTo>
                    <a:lnTo>
                      <a:pt x="48" y="56"/>
                    </a:lnTo>
                    <a:lnTo>
                      <a:pt x="33" y="56"/>
                    </a:lnTo>
                    <a:lnTo>
                      <a:pt x="16" y="71"/>
                    </a:lnTo>
                    <a:lnTo>
                      <a:pt x="0" y="56"/>
                    </a:lnTo>
                    <a:lnTo>
                      <a:pt x="16" y="28"/>
                    </a:lnTo>
                    <a:lnTo>
                      <a:pt x="33" y="13"/>
                    </a:lnTo>
                    <a:lnTo>
                      <a:pt x="48" y="13"/>
                    </a:lnTo>
                    <a:lnTo>
                      <a:pt x="64" y="13"/>
                    </a:lnTo>
                    <a:lnTo>
                      <a:pt x="81" y="28"/>
                    </a:lnTo>
                    <a:lnTo>
                      <a:pt x="96" y="43"/>
                    </a:lnTo>
                    <a:lnTo>
                      <a:pt x="96" y="71"/>
                    </a:lnTo>
                    <a:lnTo>
                      <a:pt x="96" y="115"/>
                    </a:lnTo>
                    <a:lnTo>
                      <a:pt x="161" y="100"/>
                    </a:lnTo>
                    <a:lnTo>
                      <a:pt x="225" y="100"/>
                    </a:lnTo>
                    <a:lnTo>
                      <a:pt x="240" y="71"/>
                    </a:lnTo>
                    <a:lnTo>
                      <a:pt x="240" y="56"/>
                    </a:lnTo>
                    <a:lnTo>
                      <a:pt x="240" y="43"/>
                    </a:lnTo>
                    <a:lnTo>
                      <a:pt x="225" y="28"/>
                    </a:lnTo>
                    <a:lnTo>
                      <a:pt x="209" y="43"/>
                    </a:lnTo>
                    <a:lnTo>
                      <a:pt x="192" y="56"/>
                    </a:lnTo>
                    <a:lnTo>
                      <a:pt x="177" y="56"/>
                    </a:lnTo>
                    <a:lnTo>
                      <a:pt x="161" y="56"/>
                    </a:lnTo>
                    <a:lnTo>
                      <a:pt x="161" y="43"/>
                    </a:lnTo>
                    <a:lnTo>
                      <a:pt x="177" y="28"/>
                    </a:lnTo>
                    <a:lnTo>
                      <a:pt x="192" y="13"/>
                    </a:lnTo>
                    <a:lnTo>
                      <a:pt x="225" y="0"/>
                    </a:lnTo>
                    <a:lnTo>
                      <a:pt x="240" y="0"/>
                    </a:lnTo>
                    <a:lnTo>
                      <a:pt x="273" y="13"/>
                    </a:lnTo>
                    <a:lnTo>
                      <a:pt x="288" y="28"/>
                    </a:lnTo>
                    <a:lnTo>
                      <a:pt x="288" y="71"/>
                    </a:lnTo>
                    <a:lnTo>
                      <a:pt x="273" y="100"/>
                    </a:lnTo>
                    <a:lnTo>
                      <a:pt x="225" y="130"/>
                    </a:lnTo>
                    <a:lnTo>
                      <a:pt x="192" y="143"/>
                    </a:lnTo>
                    <a:lnTo>
                      <a:pt x="144" y="143"/>
                    </a:lnTo>
                    <a:lnTo>
                      <a:pt x="96" y="143"/>
                    </a:lnTo>
                    <a:lnTo>
                      <a:pt x="96" y="130"/>
                    </a:lnTo>
                    <a:lnTo>
                      <a:pt x="64" y="143"/>
                    </a:lnTo>
                    <a:lnTo>
                      <a:pt x="64" y="158"/>
                    </a:lnTo>
                    <a:lnTo>
                      <a:pt x="48" y="14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35" name="Freeform 342"/>
              <p:cNvSpPr>
                <a:spLocks/>
              </p:cNvSpPr>
              <p:nvPr/>
            </p:nvSpPr>
            <p:spPr bwMode="auto">
              <a:xfrm rot="-5400000">
                <a:off x="5486" y="243"/>
                <a:ext cx="44" cy="50"/>
              </a:xfrm>
              <a:custGeom>
                <a:avLst/>
                <a:gdLst>
                  <a:gd name="T0" fmla="*/ 1 w 288"/>
                  <a:gd name="T1" fmla="*/ 14 h 158"/>
                  <a:gd name="T2" fmla="*/ 2 w 288"/>
                  <a:gd name="T3" fmla="*/ 10 h 158"/>
                  <a:gd name="T4" fmla="*/ 2 w 288"/>
                  <a:gd name="T5" fmla="*/ 9 h 158"/>
                  <a:gd name="T6" fmla="*/ 2 w 288"/>
                  <a:gd name="T7" fmla="*/ 6 h 158"/>
                  <a:gd name="T8" fmla="*/ 2 w 288"/>
                  <a:gd name="T9" fmla="*/ 6 h 158"/>
                  <a:gd name="T10" fmla="*/ 1 w 288"/>
                  <a:gd name="T11" fmla="*/ 6 h 158"/>
                  <a:gd name="T12" fmla="*/ 1 w 288"/>
                  <a:gd name="T13" fmla="*/ 6 h 158"/>
                  <a:gd name="T14" fmla="*/ 0 w 288"/>
                  <a:gd name="T15" fmla="*/ 7 h 158"/>
                  <a:gd name="T16" fmla="*/ 0 w 288"/>
                  <a:gd name="T17" fmla="*/ 7 h 158"/>
                  <a:gd name="T18" fmla="*/ 0 w 288"/>
                  <a:gd name="T19" fmla="*/ 6 h 158"/>
                  <a:gd name="T20" fmla="*/ 0 w 288"/>
                  <a:gd name="T21" fmla="*/ 3 h 158"/>
                  <a:gd name="T22" fmla="*/ 1 w 288"/>
                  <a:gd name="T23" fmla="*/ 1 h 158"/>
                  <a:gd name="T24" fmla="*/ 1 w 288"/>
                  <a:gd name="T25" fmla="*/ 1 h 158"/>
                  <a:gd name="T26" fmla="*/ 2 w 288"/>
                  <a:gd name="T27" fmla="*/ 1 h 158"/>
                  <a:gd name="T28" fmla="*/ 2 w 288"/>
                  <a:gd name="T29" fmla="*/ 3 h 158"/>
                  <a:gd name="T30" fmla="*/ 2 w 288"/>
                  <a:gd name="T31" fmla="*/ 4 h 158"/>
                  <a:gd name="T32" fmla="*/ 2 w 288"/>
                  <a:gd name="T33" fmla="*/ 7 h 158"/>
                  <a:gd name="T34" fmla="*/ 2 w 288"/>
                  <a:gd name="T35" fmla="*/ 11 h 158"/>
                  <a:gd name="T36" fmla="*/ 4 w 288"/>
                  <a:gd name="T37" fmla="*/ 10 h 158"/>
                  <a:gd name="T38" fmla="*/ 5 w 288"/>
                  <a:gd name="T39" fmla="*/ 10 h 158"/>
                  <a:gd name="T40" fmla="*/ 6 w 288"/>
                  <a:gd name="T41" fmla="*/ 7 h 158"/>
                  <a:gd name="T42" fmla="*/ 6 w 288"/>
                  <a:gd name="T43" fmla="*/ 6 h 158"/>
                  <a:gd name="T44" fmla="*/ 6 w 288"/>
                  <a:gd name="T45" fmla="*/ 4 h 158"/>
                  <a:gd name="T46" fmla="*/ 5 w 288"/>
                  <a:gd name="T47" fmla="*/ 3 h 158"/>
                  <a:gd name="T48" fmla="*/ 5 w 288"/>
                  <a:gd name="T49" fmla="*/ 4 h 158"/>
                  <a:gd name="T50" fmla="*/ 4 w 288"/>
                  <a:gd name="T51" fmla="*/ 6 h 158"/>
                  <a:gd name="T52" fmla="*/ 4 w 288"/>
                  <a:gd name="T53" fmla="*/ 6 h 158"/>
                  <a:gd name="T54" fmla="*/ 4 w 288"/>
                  <a:gd name="T55" fmla="*/ 6 h 158"/>
                  <a:gd name="T56" fmla="*/ 4 w 288"/>
                  <a:gd name="T57" fmla="*/ 4 h 158"/>
                  <a:gd name="T58" fmla="*/ 4 w 288"/>
                  <a:gd name="T59" fmla="*/ 3 h 158"/>
                  <a:gd name="T60" fmla="*/ 4 w 288"/>
                  <a:gd name="T61" fmla="*/ 1 h 158"/>
                  <a:gd name="T62" fmla="*/ 5 w 288"/>
                  <a:gd name="T63" fmla="*/ 0 h 158"/>
                  <a:gd name="T64" fmla="*/ 6 w 288"/>
                  <a:gd name="T65" fmla="*/ 0 h 158"/>
                  <a:gd name="T66" fmla="*/ 6 w 288"/>
                  <a:gd name="T67" fmla="*/ 1 h 158"/>
                  <a:gd name="T68" fmla="*/ 7 w 288"/>
                  <a:gd name="T69" fmla="*/ 3 h 158"/>
                  <a:gd name="T70" fmla="*/ 7 w 288"/>
                  <a:gd name="T71" fmla="*/ 7 h 158"/>
                  <a:gd name="T72" fmla="*/ 6 w 288"/>
                  <a:gd name="T73" fmla="*/ 10 h 158"/>
                  <a:gd name="T74" fmla="*/ 5 w 288"/>
                  <a:gd name="T75" fmla="*/ 13 h 158"/>
                  <a:gd name="T76" fmla="*/ 4 w 288"/>
                  <a:gd name="T77" fmla="*/ 14 h 158"/>
                  <a:gd name="T78" fmla="*/ 3 w 288"/>
                  <a:gd name="T79" fmla="*/ 14 h 158"/>
                  <a:gd name="T80" fmla="*/ 2 w 288"/>
                  <a:gd name="T81" fmla="*/ 14 h 158"/>
                  <a:gd name="T82" fmla="*/ 2 w 288"/>
                  <a:gd name="T83" fmla="*/ 13 h 158"/>
                  <a:gd name="T84" fmla="*/ 2 w 288"/>
                  <a:gd name="T85" fmla="*/ 14 h 158"/>
                  <a:gd name="T86" fmla="*/ 2 w 288"/>
                  <a:gd name="T87" fmla="*/ 16 h 158"/>
                  <a:gd name="T88" fmla="*/ 1 w 288"/>
                  <a:gd name="T89" fmla="*/ 14 h 15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88" h="158">
                    <a:moveTo>
                      <a:pt x="48" y="143"/>
                    </a:moveTo>
                    <a:lnTo>
                      <a:pt x="64" y="100"/>
                    </a:lnTo>
                    <a:lnTo>
                      <a:pt x="64" y="87"/>
                    </a:lnTo>
                    <a:lnTo>
                      <a:pt x="64" y="56"/>
                    </a:lnTo>
                    <a:lnTo>
                      <a:pt x="48" y="56"/>
                    </a:lnTo>
                    <a:lnTo>
                      <a:pt x="33" y="56"/>
                    </a:lnTo>
                    <a:lnTo>
                      <a:pt x="16" y="71"/>
                    </a:lnTo>
                    <a:lnTo>
                      <a:pt x="0" y="56"/>
                    </a:lnTo>
                    <a:lnTo>
                      <a:pt x="16" y="28"/>
                    </a:lnTo>
                    <a:lnTo>
                      <a:pt x="33" y="13"/>
                    </a:lnTo>
                    <a:lnTo>
                      <a:pt x="48" y="13"/>
                    </a:lnTo>
                    <a:lnTo>
                      <a:pt x="64" y="13"/>
                    </a:lnTo>
                    <a:lnTo>
                      <a:pt x="81" y="28"/>
                    </a:lnTo>
                    <a:lnTo>
                      <a:pt x="96" y="43"/>
                    </a:lnTo>
                    <a:lnTo>
                      <a:pt x="96" y="71"/>
                    </a:lnTo>
                    <a:lnTo>
                      <a:pt x="96" y="115"/>
                    </a:lnTo>
                    <a:lnTo>
                      <a:pt x="161" y="100"/>
                    </a:lnTo>
                    <a:lnTo>
                      <a:pt x="225" y="100"/>
                    </a:lnTo>
                    <a:lnTo>
                      <a:pt x="240" y="71"/>
                    </a:lnTo>
                    <a:lnTo>
                      <a:pt x="240" y="56"/>
                    </a:lnTo>
                    <a:lnTo>
                      <a:pt x="240" y="43"/>
                    </a:lnTo>
                    <a:lnTo>
                      <a:pt x="225" y="28"/>
                    </a:lnTo>
                    <a:lnTo>
                      <a:pt x="209" y="43"/>
                    </a:lnTo>
                    <a:lnTo>
                      <a:pt x="192" y="56"/>
                    </a:lnTo>
                    <a:lnTo>
                      <a:pt x="177" y="56"/>
                    </a:lnTo>
                    <a:lnTo>
                      <a:pt x="161" y="56"/>
                    </a:lnTo>
                    <a:lnTo>
                      <a:pt x="161" y="43"/>
                    </a:lnTo>
                    <a:lnTo>
                      <a:pt x="177" y="28"/>
                    </a:lnTo>
                    <a:lnTo>
                      <a:pt x="192" y="13"/>
                    </a:lnTo>
                    <a:lnTo>
                      <a:pt x="225" y="0"/>
                    </a:lnTo>
                    <a:lnTo>
                      <a:pt x="240" y="0"/>
                    </a:lnTo>
                    <a:lnTo>
                      <a:pt x="273" y="13"/>
                    </a:lnTo>
                    <a:lnTo>
                      <a:pt x="288" y="28"/>
                    </a:lnTo>
                    <a:lnTo>
                      <a:pt x="288" y="71"/>
                    </a:lnTo>
                    <a:lnTo>
                      <a:pt x="273" y="100"/>
                    </a:lnTo>
                    <a:lnTo>
                      <a:pt x="225" y="130"/>
                    </a:lnTo>
                    <a:lnTo>
                      <a:pt x="192" y="143"/>
                    </a:lnTo>
                    <a:lnTo>
                      <a:pt x="144" y="143"/>
                    </a:lnTo>
                    <a:lnTo>
                      <a:pt x="96" y="143"/>
                    </a:lnTo>
                    <a:lnTo>
                      <a:pt x="96" y="130"/>
                    </a:lnTo>
                    <a:lnTo>
                      <a:pt x="64" y="143"/>
                    </a:lnTo>
                    <a:lnTo>
                      <a:pt x="64" y="158"/>
                    </a:lnTo>
                    <a:lnTo>
                      <a:pt x="48" y="143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36" name="Freeform 343"/>
              <p:cNvSpPr>
                <a:spLocks/>
              </p:cNvSpPr>
              <p:nvPr/>
            </p:nvSpPr>
            <p:spPr bwMode="auto">
              <a:xfrm rot="-5400000">
                <a:off x="5490" y="182"/>
                <a:ext cx="17" cy="31"/>
              </a:xfrm>
              <a:custGeom>
                <a:avLst/>
                <a:gdLst>
                  <a:gd name="T0" fmla="*/ 1 w 112"/>
                  <a:gd name="T1" fmla="*/ 10 h 100"/>
                  <a:gd name="T2" fmla="*/ 0 w 112"/>
                  <a:gd name="T3" fmla="*/ 3 h 100"/>
                  <a:gd name="T4" fmla="*/ 0 w 112"/>
                  <a:gd name="T5" fmla="*/ 1 h 100"/>
                  <a:gd name="T6" fmla="*/ 0 w 112"/>
                  <a:gd name="T7" fmla="*/ 0 h 100"/>
                  <a:gd name="T8" fmla="*/ 2 w 112"/>
                  <a:gd name="T9" fmla="*/ 1 h 100"/>
                  <a:gd name="T10" fmla="*/ 3 w 112"/>
                  <a:gd name="T11" fmla="*/ 4 h 100"/>
                  <a:gd name="T12" fmla="*/ 3 w 112"/>
                  <a:gd name="T13" fmla="*/ 5 h 100"/>
                  <a:gd name="T14" fmla="*/ 2 w 112"/>
                  <a:gd name="T15" fmla="*/ 5 h 100"/>
                  <a:gd name="T16" fmla="*/ 2 w 112"/>
                  <a:gd name="T17" fmla="*/ 8 h 100"/>
                  <a:gd name="T18" fmla="*/ 2 w 112"/>
                  <a:gd name="T19" fmla="*/ 10 h 100"/>
                  <a:gd name="T20" fmla="*/ 1 w 112"/>
                  <a:gd name="T21" fmla="*/ 10 h 1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12" h="100">
                    <a:moveTo>
                      <a:pt x="48" y="100"/>
                    </a:moveTo>
                    <a:lnTo>
                      <a:pt x="16" y="28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64" y="13"/>
                    </a:lnTo>
                    <a:lnTo>
                      <a:pt x="112" y="43"/>
                    </a:lnTo>
                    <a:lnTo>
                      <a:pt x="112" y="56"/>
                    </a:lnTo>
                    <a:lnTo>
                      <a:pt x="96" y="56"/>
                    </a:lnTo>
                    <a:lnTo>
                      <a:pt x="81" y="87"/>
                    </a:lnTo>
                    <a:lnTo>
                      <a:pt x="64" y="100"/>
                    </a:lnTo>
                    <a:lnTo>
                      <a:pt x="48" y="10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37" name="Freeform 344"/>
              <p:cNvSpPr>
                <a:spLocks/>
              </p:cNvSpPr>
              <p:nvPr/>
            </p:nvSpPr>
            <p:spPr bwMode="auto">
              <a:xfrm rot="-5400000">
                <a:off x="5490" y="182"/>
                <a:ext cx="17" cy="31"/>
              </a:xfrm>
              <a:custGeom>
                <a:avLst/>
                <a:gdLst>
                  <a:gd name="T0" fmla="*/ 1 w 112"/>
                  <a:gd name="T1" fmla="*/ 10 h 100"/>
                  <a:gd name="T2" fmla="*/ 0 w 112"/>
                  <a:gd name="T3" fmla="*/ 3 h 100"/>
                  <a:gd name="T4" fmla="*/ 0 w 112"/>
                  <a:gd name="T5" fmla="*/ 1 h 100"/>
                  <a:gd name="T6" fmla="*/ 0 w 112"/>
                  <a:gd name="T7" fmla="*/ 0 h 100"/>
                  <a:gd name="T8" fmla="*/ 0 w 112"/>
                  <a:gd name="T9" fmla="*/ 0 h 100"/>
                  <a:gd name="T10" fmla="*/ 2 w 112"/>
                  <a:gd name="T11" fmla="*/ 1 h 100"/>
                  <a:gd name="T12" fmla="*/ 3 w 112"/>
                  <a:gd name="T13" fmla="*/ 4 h 100"/>
                  <a:gd name="T14" fmla="*/ 3 w 112"/>
                  <a:gd name="T15" fmla="*/ 5 h 100"/>
                  <a:gd name="T16" fmla="*/ 2 w 112"/>
                  <a:gd name="T17" fmla="*/ 5 h 100"/>
                  <a:gd name="T18" fmla="*/ 2 w 112"/>
                  <a:gd name="T19" fmla="*/ 8 h 100"/>
                  <a:gd name="T20" fmla="*/ 2 w 112"/>
                  <a:gd name="T21" fmla="*/ 10 h 100"/>
                  <a:gd name="T22" fmla="*/ 1 w 112"/>
                  <a:gd name="T23" fmla="*/ 10 h 100"/>
                  <a:gd name="T24" fmla="*/ 1 w 112"/>
                  <a:gd name="T25" fmla="*/ 10 h 1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2" h="100">
                    <a:moveTo>
                      <a:pt x="48" y="100"/>
                    </a:moveTo>
                    <a:lnTo>
                      <a:pt x="16" y="28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64" y="13"/>
                    </a:lnTo>
                    <a:lnTo>
                      <a:pt x="112" y="43"/>
                    </a:lnTo>
                    <a:lnTo>
                      <a:pt x="112" y="56"/>
                    </a:lnTo>
                    <a:lnTo>
                      <a:pt x="96" y="56"/>
                    </a:lnTo>
                    <a:lnTo>
                      <a:pt x="81" y="87"/>
                    </a:lnTo>
                    <a:lnTo>
                      <a:pt x="64" y="100"/>
                    </a:lnTo>
                    <a:lnTo>
                      <a:pt x="48" y="100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38" name="Freeform 345"/>
              <p:cNvSpPr>
                <a:spLocks/>
              </p:cNvSpPr>
              <p:nvPr/>
            </p:nvSpPr>
            <p:spPr bwMode="auto">
              <a:xfrm rot="-5400000">
                <a:off x="5400" y="205"/>
                <a:ext cx="37" cy="73"/>
              </a:xfrm>
              <a:custGeom>
                <a:avLst/>
                <a:gdLst>
                  <a:gd name="T0" fmla="*/ 0 w 240"/>
                  <a:gd name="T1" fmla="*/ 20 h 230"/>
                  <a:gd name="T2" fmla="*/ 0 w 240"/>
                  <a:gd name="T3" fmla="*/ 19 h 230"/>
                  <a:gd name="T4" fmla="*/ 0 w 240"/>
                  <a:gd name="T5" fmla="*/ 17 h 230"/>
                  <a:gd name="T6" fmla="*/ 1 w 240"/>
                  <a:gd name="T7" fmla="*/ 13 h 230"/>
                  <a:gd name="T8" fmla="*/ 3 w 240"/>
                  <a:gd name="T9" fmla="*/ 6 h 230"/>
                  <a:gd name="T10" fmla="*/ 5 w 240"/>
                  <a:gd name="T11" fmla="*/ 0 h 230"/>
                  <a:gd name="T12" fmla="*/ 5 w 240"/>
                  <a:gd name="T13" fmla="*/ 1 h 230"/>
                  <a:gd name="T14" fmla="*/ 6 w 240"/>
                  <a:gd name="T15" fmla="*/ 3 h 230"/>
                  <a:gd name="T16" fmla="*/ 5 w 240"/>
                  <a:gd name="T17" fmla="*/ 7 h 230"/>
                  <a:gd name="T18" fmla="*/ 4 w 240"/>
                  <a:gd name="T19" fmla="*/ 13 h 230"/>
                  <a:gd name="T20" fmla="*/ 1 w 240"/>
                  <a:gd name="T21" fmla="*/ 22 h 230"/>
                  <a:gd name="T22" fmla="*/ 1 w 240"/>
                  <a:gd name="T23" fmla="*/ 23 h 230"/>
                  <a:gd name="T24" fmla="*/ 0 w 240"/>
                  <a:gd name="T25" fmla="*/ 23 h 230"/>
                  <a:gd name="T26" fmla="*/ 0 w 240"/>
                  <a:gd name="T27" fmla="*/ 20 h 2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40" h="230">
                    <a:moveTo>
                      <a:pt x="0" y="202"/>
                    </a:moveTo>
                    <a:lnTo>
                      <a:pt x="0" y="187"/>
                    </a:lnTo>
                    <a:lnTo>
                      <a:pt x="17" y="173"/>
                    </a:lnTo>
                    <a:lnTo>
                      <a:pt x="48" y="130"/>
                    </a:lnTo>
                    <a:lnTo>
                      <a:pt x="129" y="57"/>
                    </a:lnTo>
                    <a:lnTo>
                      <a:pt x="209" y="0"/>
                    </a:lnTo>
                    <a:lnTo>
                      <a:pt x="225" y="13"/>
                    </a:lnTo>
                    <a:lnTo>
                      <a:pt x="240" y="28"/>
                    </a:lnTo>
                    <a:lnTo>
                      <a:pt x="209" y="72"/>
                    </a:lnTo>
                    <a:lnTo>
                      <a:pt x="161" y="130"/>
                    </a:lnTo>
                    <a:lnTo>
                      <a:pt x="48" y="217"/>
                    </a:lnTo>
                    <a:lnTo>
                      <a:pt x="33" y="230"/>
                    </a:lnTo>
                    <a:lnTo>
                      <a:pt x="17" y="230"/>
                    </a:lnTo>
                    <a:lnTo>
                      <a:pt x="0" y="20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39" name="Freeform 346"/>
              <p:cNvSpPr>
                <a:spLocks/>
              </p:cNvSpPr>
              <p:nvPr/>
            </p:nvSpPr>
            <p:spPr bwMode="auto">
              <a:xfrm rot="-5400000">
                <a:off x="5399" y="146"/>
                <a:ext cx="17" cy="59"/>
              </a:xfrm>
              <a:custGeom>
                <a:avLst/>
                <a:gdLst>
                  <a:gd name="T0" fmla="*/ 0 w 113"/>
                  <a:gd name="T1" fmla="*/ 16 h 188"/>
                  <a:gd name="T2" fmla="*/ 0 w 113"/>
                  <a:gd name="T3" fmla="*/ 13 h 188"/>
                  <a:gd name="T4" fmla="*/ 0 w 113"/>
                  <a:gd name="T5" fmla="*/ 8 h 188"/>
                  <a:gd name="T6" fmla="*/ 0 w 113"/>
                  <a:gd name="T7" fmla="*/ 8 h 188"/>
                  <a:gd name="T8" fmla="*/ 0 w 113"/>
                  <a:gd name="T9" fmla="*/ 13 h 188"/>
                  <a:gd name="T10" fmla="*/ 1 w 113"/>
                  <a:gd name="T11" fmla="*/ 14 h 188"/>
                  <a:gd name="T12" fmla="*/ 1 w 113"/>
                  <a:gd name="T13" fmla="*/ 14 h 188"/>
                  <a:gd name="T14" fmla="*/ 2 w 113"/>
                  <a:gd name="T15" fmla="*/ 14 h 188"/>
                  <a:gd name="T16" fmla="*/ 2 w 113"/>
                  <a:gd name="T17" fmla="*/ 13 h 188"/>
                  <a:gd name="T18" fmla="*/ 2 w 113"/>
                  <a:gd name="T19" fmla="*/ 10 h 188"/>
                  <a:gd name="T20" fmla="*/ 1 w 113"/>
                  <a:gd name="T21" fmla="*/ 7 h 188"/>
                  <a:gd name="T22" fmla="*/ 0 w 113"/>
                  <a:gd name="T23" fmla="*/ 2 h 188"/>
                  <a:gd name="T24" fmla="*/ 0 w 113"/>
                  <a:gd name="T25" fmla="*/ 0 h 188"/>
                  <a:gd name="T26" fmla="*/ 1 w 113"/>
                  <a:gd name="T27" fmla="*/ 0 h 188"/>
                  <a:gd name="T28" fmla="*/ 2 w 113"/>
                  <a:gd name="T29" fmla="*/ 4 h 188"/>
                  <a:gd name="T30" fmla="*/ 2 w 113"/>
                  <a:gd name="T31" fmla="*/ 8 h 188"/>
                  <a:gd name="T32" fmla="*/ 3 w 113"/>
                  <a:gd name="T33" fmla="*/ 13 h 188"/>
                  <a:gd name="T34" fmla="*/ 2 w 113"/>
                  <a:gd name="T35" fmla="*/ 17 h 188"/>
                  <a:gd name="T36" fmla="*/ 2 w 113"/>
                  <a:gd name="T37" fmla="*/ 19 h 188"/>
                  <a:gd name="T38" fmla="*/ 1 w 113"/>
                  <a:gd name="T39" fmla="*/ 19 h 188"/>
                  <a:gd name="T40" fmla="*/ 0 w 113"/>
                  <a:gd name="T41" fmla="*/ 17 h 188"/>
                  <a:gd name="T42" fmla="*/ 0 w 113"/>
                  <a:gd name="T43" fmla="*/ 16 h 18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3" h="188">
                    <a:moveTo>
                      <a:pt x="0" y="158"/>
                    </a:moveTo>
                    <a:lnTo>
                      <a:pt x="0" y="130"/>
                    </a:lnTo>
                    <a:lnTo>
                      <a:pt x="0" y="87"/>
                    </a:lnTo>
                    <a:lnTo>
                      <a:pt x="16" y="87"/>
                    </a:lnTo>
                    <a:lnTo>
                      <a:pt x="16" y="130"/>
                    </a:lnTo>
                    <a:lnTo>
                      <a:pt x="33" y="145"/>
                    </a:lnTo>
                    <a:lnTo>
                      <a:pt x="48" y="145"/>
                    </a:lnTo>
                    <a:lnTo>
                      <a:pt x="64" y="145"/>
                    </a:lnTo>
                    <a:lnTo>
                      <a:pt x="81" y="130"/>
                    </a:lnTo>
                    <a:lnTo>
                      <a:pt x="64" y="102"/>
                    </a:lnTo>
                    <a:lnTo>
                      <a:pt x="48" y="72"/>
                    </a:lnTo>
                    <a:lnTo>
                      <a:pt x="16" y="15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64" y="43"/>
                    </a:lnTo>
                    <a:lnTo>
                      <a:pt x="96" y="87"/>
                    </a:lnTo>
                    <a:lnTo>
                      <a:pt x="113" y="130"/>
                    </a:lnTo>
                    <a:lnTo>
                      <a:pt x="96" y="173"/>
                    </a:lnTo>
                    <a:lnTo>
                      <a:pt x="81" y="188"/>
                    </a:lnTo>
                    <a:lnTo>
                      <a:pt x="48" y="188"/>
                    </a:lnTo>
                    <a:lnTo>
                      <a:pt x="16" y="173"/>
                    </a:lnTo>
                    <a:lnTo>
                      <a:pt x="0" y="15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40" name="Freeform 347"/>
              <p:cNvSpPr>
                <a:spLocks/>
              </p:cNvSpPr>
              <p:nvPr/>
            </p:nvSpPr>
            <p:spPr bwMode="auto">
              <a:xfrm rot="-5400000">
                <a:off x="5399" y="146"/>
                <a:ext cx="17" cy="59"/>
              </a:xfrm>
              <a:custGeom>
                <a:avLst/>
                <a:gdLst>
                  <a:gd name="T0" fmla="*/ 0 w 113"/>
                  <a:gd name="T1" fmla="*/ 16 h 188"/>
                  <a:gd name="T2" fmla="*/ 0 w 113"/>
                  <a:gd name="T3" fmla="*/ 13 h 188"/>
                  <a:gd name="T4" fmla="*/ 0 w 113"/>
                  <a:gd name="T5" fmla="*/ 8 h 188"/>
                  <a:gd name="T6" fmla="*/ 0 w 113"/>
                  <a:gd name="T7" fmla="*/ 8 h 188"/>
                  <a:gd name="T8" fmla="*/ 0 w 113"/>
                  <a:gd name="T9" fmla="*/ 13 h 188"/>
                  <a:gd name="T10" fmla="*/ 1 w 113"/>
                  <a:gd name="T11" fmla="*/ 14 h 188"/>
                  <a:gd name="T12" fmla="*/ 1 w 113"/>
                  <a:gd name="T13" fmla="*/ 14 h 188"/>
                  <a:gd name="T14" fmla="*/ 2 w 113"/>
                  <a:gd name="T15" fmla="*/ 14 h 188"/>
                  <a:gd name="T16" fmla="*/ 2 w 113"/>
                  <a:gd name="T17" fmla="*/ 13 h 188"/>
                  <a:gd name="T18" fmla="*/ 2 w 113"/>
                  <a:gd name="T19" fmla="*/ 10 h 188"/>
                  <a:gd name="T20" fmla="*/ 1 w 113"/>
                  <a:gd name="T21" fmla="*/ 7 h 188"/>
                  <a:gd name="T22" fmla="*/ 0 w 113"/>
                  <a:gd name="T23" fmla="*/ 2 h 188"/>
                  <a:gd name="T24" fmla="*/ 0 w 113"/>
                  <a:gd name="T25" fmla="*/ 0 h 188"/>
                  <a:gd name="T26" fmla="*/ 1 w 113"/>
                  <a:gd name="T27" fmla="*/ 0 h 188"/>
                  <a:gd name="T28" fmla="*/ 2 w 113"/>
                  <a:gd name="T29" fmla="*/ 4 h 188"/>
                  <a:gd name="T30" fmla="*/ 2 w 113"/>
                  <a:gd name="T31" fmla="*/ 8 h 188"/>
                  <a:gd name="T32" fmla="*/ 3 w 113"/>
                  <a:gd name="T33" fmla="*/ 13 h 188"/>
                  <a:gd name="T34" fmla="*/ 2 w 113"/>
                  <a:gd name="T35" fmla="*/ 17 h 188"/>
                  <a:gd name="T36" fmla="*/ 2 w 113"/>
                  <a:gd name="T37" fmla="*/ 19 h 188"/>
                  <a:gd name="T38" fmla="*/ 1 w 113"/>
                  <a:gd name="T39" fmla="*/ 19 h 188"/>
                  <a:gd name="T40" fmla="*/ 0 w 113"/>
                  <a:gd name="T41" fmla="*/ 17 h 188"/>
                  <a:gd name="T42" fmla="*/ 0 w 113"/>
                  <a:gd name="T43" fmla="*/ 16 h 18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3" h="188">
                    <a:moveTo>
                      <a:pt x="0" y="158"/>
                    </a:moveTo>
                    <a:lnTo>
                      <a:pt x="0" y="130"/>
                    </a:lnTo>
                    <a:lnTo>
                      <a:pt x="0" y="87"/>
                    </a:lnTo>
                    <a:lnTo>
                      <a:pt x="16" y="87"/>
                    </a:lnTo>
                    <a:lnTo>
                      <a:pt x="16" y="130"/>
                    </a:lnTo>
                    <a:lnTo>
                      <a:pt x="33" y="145"/>
                    </a:lnTo>
                    <a:lnTo>
                      <a:pt x="48" y="145"/>
                    </a:lnTo>
                    <a:lnTo>
                      <a:pt x="64" y="145"/>
                    </a:lnTo>
                    <a:lnTo>
                      <a:pt x="81" y="130"/>
                    </a:lnTo>
                    <a:lnTo>
                      <a:pt x="64" y="102"/>
                    </a:lnTo>
                    <a:lnTo>
                      <a:pt x="48" y="72"/>
                    </a:lnTo>
                    <a:lnTo>
                      <a:pt x="16" y="15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64" y="43"/>
                    </a:lnTo>
                    <a:lnTo>
                      <a:pt x="96" y="87"/>
                    </a:lnTo>
                    <a:lnTo>
                      <a:pt x="113" y="130"/>
                    </a:lnTo>
                    <a:lnTo>
                      <a:pt x="96" y="173"/>
                    </a:lnTo>
                    <a:lnTo>
                      <a:pt x="81" y="188"/>
                    </a:lnTo>
                    <a:lnTo>
                      <a:pt x="48" y="188"/>
                    </a:lnTo>
                    <a:lnTo>
                      <a:pt x="16" y="173"/>
                    </a:lnTo>
                    <a:lnTo>
                      <a:pt x="0" y="158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41" name="Freeform 348"/>
              <p:cNvSpPr>
                <a:spLocks/>
              </p:cNvSpPr>
              <p:nvPr/>
            </p:nvSpPr>
            <p:spPr bwMode="auto">
              <a:xfrm rot="-5400000">
                <a:off x="5392" y="235"/>
                <a:ext cx="18" cy="27"/>
              </a:xfrm>
              <a:custGeom>
                <a:avLst/>
                <a:gdLst>
                  <a:gd name="T0" fmla="*/ 0 w 112"/>
                  <a:gd name="T1" fmla="*/ 8 h 87"/>
                  <a:gd name="T2" fmla="*/ 2 w 112"/>
                  <a:gd name="T3" fmla="*/ 0 h 87"/>
                  <a:gd name="T4" fmla="*/ 3 w 112"/>
                  <a:gd name="T5" fmla="*/ 0 h 87"/>
                  <a:gd name="T6" fmla="*/ 2 w 112"/>
                  <a:gd name="T7" fmla="*/ 6 h 87"/>
                  <a:gd name="T8" fmla="*/ 1 w 112"/>
                  <a:gd name="T9" fmla="*/ 7 h 87"/>
                  <a:gd name="T10" fmla="*/ 0 w 112"/>
                  <a:gd name="T11" fmla="*/ 8 h 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2" h="87">
                    <a:moveTo>
                      <a:pt x="0" y="87"/>
                    </a:moveTo>
                    <a:lnTo>
                      <a:pt x="96" y="0"/>
                    </a:lnTo>
                    <a:lnTo>
                      <a:pt x="112" y="0"/>
                    </a:lnTo>
                    <a:lnTo>
                      <a:pt x="64" y="59"/>
                    </a:lnTo>
                    <a:lnTo>
                      <a:pt x="31" y="74"/>
                    </a:lnTo>
                    <a:lnTo>
                      <a:pt x="0" y="8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42" name="Freeform 349"/>
              <p:cNvSpPr>
                <a:spLocks/>
              </p:cNvSpPr>
              <p:nvPr/>
            </p:nvSpPr>
            <p:spPr bwMode="auto">
              <a:xfrm rot="-5400000">
                <a:off x="5384" y="138"/>
                <a:ext cx="27" cy="32"/>
              </a:xfrm>
              <a:custGeom>
                <a:avLst/>
                <a:gdLst>
                  <a:gd name="T0" fmla="*/ 0 w 175"/>
                  <a:gd name="T1" fmla="*/ 1 h 100"/>
                  <a:gd name="T2" fmla="*/ 0 w 175"/>
                  <a:gd name="T3" fmla="*/ 0 h 100"/>
                  <a:gd name="T4" fmla="*/ 0 w 175"/>
                  <a:gd name="T5" fmla="*/ 0 h 100"/>
                  <a:gd name="T6" fmla="*/ 2 w 175"/>
                  <a:gd name="T7" fmla="*/ 4 h 100"/>
                  <a:gd name="T8" fmla="*/ 2 w 175"/>
                  <a:gd name="T9" fmla="*/ 6 h 100"/>
                  <a:gd name="T10" fmla="*/ 3 w 175"/>
                  <a:gd name="T11" fmla="*/ 6 h 100"/>
                  <a:gd name="T12" fmla="*/ 3 w 175"/>
                  <a:gd name="T13" fmla="*/ 6 h 100"/>
                  <a:gd name="T14" fmla="*/ 3 w 175"/>
                  <a:gd name="T15" fmla="*/ 4 h 100"/>
                  <a:gd name="T16" fmla="*/ 3 w 175"/>
                  <a:gd name="T17" fmla="*/ 3 h 100"/>
                  <a:gd name="T18" fmla="*/ 3 w 175"/>
                  <a:gd name="T19" fmla="*/ 3 h 100"/>
                  <a:gd name="T20" fmla="*/ 3 w 175"/>
                  <a:gd name="T21" fmla="*/ 1 h 100"/>
                  <a:gd name="T22" fmla="*/ 3 w 175"/>
                  <a:gd name="T23" fmla="*/ 0 h 100"/>
                  <a:gd name="T24" fmla="*/ 3 w 175"/>
                  <a:gd name="T25" fmla="*/ 0 h 100"/>
                  <a:gd name="T26" fmla="*/ 4 w 175"/>
                  <a:gd name="T27" fmla="*/ 3 h 100"/>
                  <a:gd name="T28" fmla="*/ 4 w 175"/>
                  <a:gd name="T29" fmla="*/ 6 h 100"/>
                  <a:gd name="T30" fmla="*/ 4 w 175"/>
                  <a:gd name="T31" fmla="*/ 7 h 100"/>
                  <a:gd name="T32" fmla="*/ 4 w 175"/>
                  <a:gd name="T33" fmla="*/ 10 h 100"/>
                  <a:gd name="T34" fmla="*/ 3 w 175"/>
                  <a:gd name="T35" fmla="*/ 10 h 100"/>
                  <a:gd name="T36" fmla="*/ 2 w 175"/>
                  <a:gd name="T37" fmla="*/ 10 h 100"/>
                  <a:gd name="T38" fmla="*/ 1 w 175"/>
                  <a:gd name="T39" fmla="*/ 7 h 100"/>
                  <a:gd name="T40" fmla="*/ 1 w 175"/>
                  <a:gd name="T41" fmla="*/ 4 h 100"/>
                  <a:gd name="T42" fmla="*/ 0 w 175"/>
                  <a:gd name="T43" fmla="*/ 1 h 1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75" h="100">
                    <a:moveTo>
                      <a:pt x="0" y="13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64" y="43"/>
                    </a:lnTo>
                    <a:lnTo>
                      <a:pt x="96" y="57"/>
                    </a:lnTo>
                    <a:lnTo>
                      <a:pt x="112" y="57"/>
                    </a:lnTo>
                    <a:lnTo>
                      <a:pt x="127" y="57"/>
                    </a:lnTo>
                    <a:lnTo>
                      <a:pt x="144" y="43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27" y="0"/>
                    </a:lnTo>
                    <a:lnTo>
                      <a:pt x="144" y="0"/>
                    </a:lnTo>
                    <a:lnTo>
                      <a:pt x="175" y="28"/>
                    </a:lnTo>
                    <a:lnTo>
                      <a:pt x="175" y="57"/>
                    </a:lnTo>
                    <a:lnTo>
                      <a:pt x="175" y="72"/>
                    </a:lnTo>
                    <a:lnTo>
                      <a:pt x="160" y="100"/>
                    </a:lnTo>
                    <a:lnTo>
                      <a:pt x="144" y="100"/>
                    </a:lnTo>
                    <a:lnTo>
                      <a:pt x="96" y="100"/>
                    </a:lnTo>
                    <a:lnTo>
                      <a:pt x="48" y="72"/>
                    </a:lnTo>
                    <a:lnTo>
                      <a:pt x="31" y="43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43" name="Freeform 350"/>
              <p:cNvSpPr>
                <a:spLocks/>
              </p:cNvSpPr>
              <p:nvPr/>
            </p:nvSpPr>
            <p:spPr bwMode="auto">
              <a:xfrm rot="-5400000">
                <a:off x="5384" y="138"/>
                <a:ext cx="27" cy="32"/>
              </a:xfrm>
              <a:custGeom>
                <a:avLst/>
                <a:gdLst>
                  <a:gd name="T0" fmla="*/ 0 w 175"/>
                  <a:gd name="T1" fmla="*/ 1 h 100"/>
                  <a:gd name="T2" fmla="*/ 0 w 175"/>
                  <a:gd name="T3" fmla="*/ 0 h 100"/>
                  <a:gd name="T4" fmla="*/ 0 w 175"/>
                  <a:gd name="T5" fmla="*/ 0 h 100"/>
                  <a:gd name="T6" fmla="*/ 2 w 175"/>
                  <a:gd name="T7" fmla="*/ 4 h 100"/>
                  <a:gd name="T8" fmla="*/ 2 w 175"/>
                  <a:gd name="T9" fmla="*/ 6 h 100"/>
                  <a:gd name="T10" fmla="*/ 3 w 175"/>
                  <a:gd name="T11" fmla="*/ 6 h 100"/>
                  <a:gd name="T12" fmla="*/ 3 w 175"/>
                  <a:gd name="T13" fmla="*/ 6 h 100"/>
                  <a:gd name="T14" fmla="*/ 3 w 175"/>
                  <a:gd name="T15" fmla="*/ 4 h 100"/>
                  <a:gd name="T16" fmla="*/ 3 w 175"/>
                  <a:gd name="T17" fmla="*/ 3 h 100"/>
                  <a:gd name="T18" fmla="*/ 3 w 175"/>
                  <a:gd name="T19" fmla="*/ 3 h 100"/>
                  <a:gd name="T20" fmla="*/ 3 w 175"/>
                  <a:gd name="T21" fmla="*/ 1 h 100"/>
                  <a:gd name="T22" fmla="*/ 3 w 175"/>
                  <a:gd name="T23" fmla="*/ 0 h 100"/>
                  <a:gd name="T24" fmla="*/ 3 w 175"/>
                  <a:gd name="T25" fmla="*/ 0 h 100"/>
                  <a:gd name="T26" fmla="*/ 4 w 175"/>
                  <a:gd name="T27" fmla="*/ 3 h 100"/>
                  <a:gd name="T28" fmla="*/ 4 w 175"/>
                  <a:gd name="T29" fmla="*/ 6 h 100"/>
                  <a:gd name="T30" fmla="*/ 4 w 175"/>
                  <a:gd name="T31" fmla="*/ 7 h 100"/>
                  <a:gd name="T32" fmla="*/ 4 w 175"/>
                  <a:gd name="T33" fmla="*/ 10 h 100"/>
                  <a:gd name="T34" fmla="*/ 3 w 175"/>
                  <a:gd name="T35" fmla="*/ 10 h 100"/>
                  <a:gd name="T36" fmla="*/ 2 w 175"/>
                  <a:gd name="T37" fmla="*/ 10 h 100"/>
                  <a:gd name="T38" fmla="*/ 1 w 175"/>
                  <a:gd name="T39" fmla="*/ 7 h 100"/>
                  <a:gd name="T40" fmla="*/ 1 w 175"/>
                  <a:gd name="T41" fmla="*/ 4 h 100"/>
                  <a:gd name="T42" fmla="*/ 0 w 175"/>
                  <a:gd name="T43" fmla="*/ 1 h 1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75" h="100">
                    <a:moveTo>
                      <a:pt x="0" y="13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64" y="43"/>
                    </a:lnTo>
                    <a:lnTo>
                      <a:pt x="96" y="57"/>
                    </a:lnTo>
                    <a:lnTo>
                      <a:pt x="112" y="57"/>
                    </a:lnTo>
                    <a:lnTo>
                      <a:pt x="127" y="57"/>
                    </a:lnTo>
                    <a:lnTo>
                      <a:pt x="144" y="43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27" y="0"/>
                    </a:lnTo>
                    <a:lnTo>
                      <a:pt x="144" y="0"/>
                    </a:lnTo>
                    <a:lnTo>
                      <a:pt x="175" y="28"/>
                    </a:lnTo>
                    <a:lnTo>
                      <a:pt x="175" y="57"/>
                    </a:lnTo>
                    <a:lnTo>
                      <a:pt x="175" y="72"/>
                    </a:lnTo>
                    <a:lnTo>
                      <a:pt x="160" y="100"/>
                    </a:lnTo>
                    <a:lnTo>
                      <a:pt x="144" y="100"/>
                    </a:lnTo>
                    <a:lnTo>
                      <a:pt x="96" y="100"/>
                    </a:lnTo>
                    <a:lnTo>
                      <a:pt x="48" y="72"/>
                    </a:lnTo>
                    <a:lnTo>
                      <a:pt x="31" y="43"/>
                    </a:lnTo>
                    <a:lnTo>
                      <a:pt x="0" y="13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44" name="Freeform 351"/>
              <p:cNvSpPr>
                <a:spLocks/>
              </p:cNvSpPr>
              <p:nvPr/>
            </p:nvSpPr>
            <p:spPr bwMode="auto">
              <a:xfrm rot="-5400000">
                <a:off x="5397" y="338"/>
                <a:ext cx="8" cy="27"/>
              </a:xfrm>
              <a:custGeom>
                <a:avLst/>
                <a:gdLst>
                  <a:gd name="T0" fmla="*/ 0 w 48"/>
                  <a:gd name="T1" fmla="*/ 0 h 87"/>
                  <a:gd name="T2" fmla="*/ 1 w 48"/>
                  <a:gd name="T3" fmla="*/ 2 h 87"/>
                  <a:gd name="T4" fmla="*/ 1 w 48"/>
                  <a:gd name="T5" fmla="*/ 3 h 87"/>
                  <a:gd name="T6" fmla="*/ 1 w 48"/>
                  <a:gd name="T7" fmla="*/ 8 h 87"/>
                  <a:gd name="T8" fmla="*/ 0 w 48"/>
                  <a:gd name="T9" fmla="*/ 4 h 87"/>
                  <a:gd name="T10" fmla="*/ 0 w 48"/>
                  <a:gd name="T11" fmla="*/ 3 h 87"/>
                  <a:gd name="T12" fmla="*/ 0 w 48"/>
                  <a:gd name="T13" fmla="*/ 2 h 87"/>
                  <a:gd name="T14" fmla="*/ 0 w 48"/>
                  <a:gd name="T15" fmla="*/ 0 h 8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87">
                    <a:moveTo>
                      <a:pt x="0" y="0"/>
                    </a:moveTo>
                    <a:lnTo>
                      <a:pt x="31" y="15"/>
                    </a:lnTo>
                    <a:lnTo>
                      <a:pt x="48" y="30"/>
                    </a:lnTo>
                    <a:lnTo>
                      <a:pt x="48" y="87"/>
                    </a:lnTo>
                    <a:lnTo>
                      <a:pt x="0" y="44"/>
                    </a:lnTo>
                    <a:lnTo>
                      <a:pt x="0" y="30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45" name="Freeform 352"/>
              <p:cNvSpPr>
                <a:spLocks/>
              </p:cNvSpPr>
              <p:nvPr/>
            </p:nvSpPr>
            <p:spPr bwMode="auto">
              <a:xfrm rot="-5400000">
                <a:off x="5374" y="171"/>
                <a:ext cx="20" cy="50"/>
              </a:xfrm>
              <a:custGeom>
                <a:avLst/>
                <a:gdLst>
                  <a:gd name="T0" fmla="*/ 0 w 129"/>
                  <a:gd name="T1" fmla="*/ 14 h 161"/>
                  <a:gd name="T2" fmla="*/ 0 w 129"/>
                  <a:gd name="T3" fmla="*/ 13 h 161"/>
                  <a:gd name="T4" fmla="*/ 0 w 129"/>
                  <a:gd name="T5" fmla="*/ 10 h 161"/>
                  <a:gd name="T6" fmla="*/ 0 w 129"/>
                  <a:gd name="T7" fmla="*/ 7 h 161"/>
                  <a:gd name="T8" fmla="*/ 0 w 129"/>
                  <a:gd name="T9" fmla="*/ 6 h 161"/>
                  <a:gd name="T10" fmla="*/ 1 w 129"/>
                  <a:gd name="T11" fmla="*/ 6 h 161"/>
                  <a:gd name="T12" fmla="*/ 1 w 129"/>
                  <a:gd name="T13" fmla="*/ 7 h 161"/>
                  <a:gd name="T14" fmla="*/ 1 w 129"/>
                  <a:gd name="T15" fmla="*/ 10 h 161"/>
                  <a:gd name="T16" fmla="*/ 1 w 129"/>
                  <a:gd name="T17" fmla="*/ 13 h 161"/>
                  <a:gd name="T18" fmla="*/ 1 w 129"/>
                  <a:gd name="T19" fmla="*/ 13 h 161"/>
                  <a:gd name="T20" fmla="*/ 2 w 129"/>
                  <a:gd name="T21" fmla="*/ 13 h 161"/>
                  <a:gd name="T22" fmla="*/ 2 w 129"/>
                  <a:gd name="T23" fmla="*/ 10 h 161"/>
                  <a:gd name="T24" fmla="*/ 2 w 129"/>
                  <a:gd name="T25" fmla="*/ 6 h 161"/>
                  <a:gd name="T26" fmla="*/ 2 w 129"/>
                  <a:gd name="T27" fmla="*/ 0 h 161"/>
                  <a:gd name="T28" fmla="*/ 3 w 129"/>
                  <a:gd name="T29" fmla="*/ 0 h 161"/>
                  <a:gd name="T30" fmla="*/ 3 w 129"/>
                  <a:gd name="T31" fmla="*/ 3 h 161"/>
                  <a:gd name="T32" fmla="*/ 3 w 129"/>
                  <a:gd name="T33" fmla="*/ 7 h 161"/>
                  <a:gd name="T34" fmla="*/ 3 w 129"/>
                  <a:gd name="T35" fmla="*/ 10 h 161"/>
                  <a:gd name="T36" fmla="*/ 3 w 129"/>
                  <a:gd name="T37" fmla="*/ 14 h 161"/>
                  <a:gd name="T38" fmla="*/ 2 w 129"/>
                  <a:gd name="T39" fmla="*/ 16 h 161"/>
                  <a:gd name="T40" fmla="*/ 2 w 129"/>
                  <a:gd name="T41" fmla="*/ 16 h 161"/>
                  <a:gd name="T42" fmla="*/ 1 w 129"/>
                  <a:gd name="T43" fmla="*/ 16 h 161"/>
                  <a:gd name="T44" fmla="*/ 0 w 129"/>
                  <a:gd name="T45" fmla="*/ 14 h 16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9" h="161">
                    <a:moveTo>
                      <a:pt x="0" y="146"/>
                    </a:moveTo>
                    <a:lnTo>
                      <a:pt x="0" y="131"/>
                    </a:lnTo>
                    <a:lnTo>
                      <a:pt x="0" y="102"/>
                    </a:lnTo>
                    <a:lnTo>
                      <a:pt x="0" y="74"/>
                    </a:lnTo>
                    <a:lnTo>
                      <a:pt x="16" y="59"/>
                    </a:lnTo>
                    <a:lnTo>
                      <a:pt x="33" y="59"/>
                    </a:lnTo>
                    <a:lnTo>
                      <a:pt x="33" y="74"/>
                    </a:lnTo>
                    <a:lnTo>
                      <a:pt x="33" y="102"/>
                    </a:lnTo>
                    <a:lnTo>
                      <a:pt x="33" y="131"/>
                    </a:lnTo>
                    <a:lnTo>
                      <a:pt x="48" y="131"/>
                    </a:lnTo>
                    <a:lnTo>
                      <a:pt x="64" y="131"/>
                    </a:lnTo>
                    <a:lnTo>
                      <a:pt x="96" y="102"/>
                    </a:lnTo>
                    <a:lnTo>
                      <a:pt x="96" y="59"/>
                    </a:lnTo>
                    <a:lnTo>
                      <a:pt x="96" y="0"/>
                    </a:lnTo>
                    <a:lnTo>
                      <a:pt x="112" y="0"/>
                    </a:lnTo>
                    <a:lnTo>
                      <a:pt x="129" y="30"/>
                    </a:lnTo>
                    <a:lnTo>
                      <a:pt x="129" y="74"/>
                    </a:lnTo>
                    <a:lnTo>
                      <a:pt x="129" y="102"/>
                    </a:lnTo>
                    <a:lnTo>
                      <a:pt x="112" y="146"/>
                    </a:lnTo>
                    <a:lnTo>
                      <a:pt x="81" y="161"/>
                    </a:lnTo>
                    <a:lnTo>
                      <a:pt x="64" y="161"/>
                    </a:lnTo>
                    <a:lnTo>
                      <a:pt x="33" y="161"/>
                    </a:lnTo>
                    <a:lnTo>
                      <a:pt x="0" y="14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46" name="Freeform 353"/>
              <p:cNvSpPr>
                <a:spLocks/>
              </p:cNvSpPr>
              <p:nvPr/>
            </p:nvSpPr>
            <p:spPr bwMode="auto">
              <a:xfrm rot="-5400000">
                <a:off x="5374" y="171"/>
                <a:ext cx="20" cy="50"/>
              </a:xfrm>
              <a:custGeom>
                <a:avLst/>
                <a:gdLst>
                  <a:gd name="T0" fmla="*/ 0 w 129"/>
                  <a:gd name="T1" fmla="*/ 14 h 161"/>
                  <a:gd name="T2" fmla="*/ 0 w 129"/>
                  <a:gd name="T3" fmla="*/ 13 h 161"/>
                  <a:gd name="T4" fmla="*/ 0 w 129"/>
                  <a:gd name="T5" fmla="*/ 10 h 161"/>
                  <a:gd name="T6" fmla="*/ 0 w 129"/>
                  <a:gd name="T7" fmla="*/ 7 h 161"/>
                  <a:gd name="T8" fmla="*/ 0 w 129"/>
                  <a:gd name="T9" fmla="*/ 6 h 161"/>
                  <a:gd name="T10" fmla="*/ 1 w 129"/>
                  <a:gd name="T11" fmla="*/ 6 h 161"/>
                  <a:gd name="T12" fmla="*/ 1 w 129"/>
                  <a:gd name="T13" fmla="*/ 7 h 161"/>
                  <a:gd name="T14" fmla="*/ 1 w 129"/>
                  <a:gd name="T15" fmla="*/ 10 h 161"/>
                  <a:gd name="T16" fmla="*/ 1 w 129"/>
                  <a:gd name="T17" fmla="*/ 13 h 161"/>
                  <a:gd name="T18" fmla="*/ 1 w 129"/>
                  <a:gd name="T19" fmla="*/ 13 h 161"/>
                  <a:gd name="T20" fmla="*/ 2 w 129"/>
                  <a:gd name="T21" fmla="*/ 13 h 161"/>
                  <a:gd name="T22" fmla="*/ 2 w 129"/>
                  <a:gd name="T23" fmla="*/ 10 h 161"/>
                  <a:gd name="T24" fmla="*/ 2 w 129"/>
                  <a:gd name="T25" fmla="*/ 6 h 161"/>
                  <a:gd name="T26" fmla="*/ 2 w 129"/>
                  <a:gd name="T27" fmla="*/ 0 h 161"/>
                  <a:gd name="T28" fmla="*/ 3 w 129"/>
                  <a:gd name="T29" fmla="*/ 0 h 161"/>
                  <a:gd name="T30" fmla="*/ 3 w 129"/>
                  <a:gd name="T31" fmla="*/ 0 h 161"/>
                  <a:gd name="T32" fmla="*/ 3 w 129"/>
                  <a:gd name="T33" fmla="*/ 3 h 161"/>
                  <a:gd name="T34" fmla="*/ 3 w 129"/>
                  <a:gd name="T35" fmla="*/ 7 h 161"/>
                  <a:gd name="T36" fmla="*/ 3 w 129"/>
                  <a:gd name="T37" fmla="*/ 10 h 161"/>
                  <a:gd name="T38" fmla="*/ 3 w 129"/>
                  <a:gd name="T39" fmla="*/ 14 h 161"/>
                  <a:gd name="T40" fmla="*/ 2 w 129"/>
                  <a:gd name="T41" fmla="*/ 16 h 161"/>
                  <a:gd name="T42" fmla="*/ 2 w 129"/>
                  <a:gd name="T43" fmla="*/ 16 h 161"/>
                  <a:gd name="T44" fmla="*/ 1 w 129"/>
                  <a:gd name="T45" fmla="*/ 16 h 161"/>
                  <a:gd name="T46" fmla="*/ 0 w 129"/>
                  <a:gd name="T47" fmla="*/ 14 h 16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29" h="161">
                    <a:moveTo>
                      <a:pt x="0" y="146"/>
                    </a:moveTo>
                    <a:lnTo>
                      <a:pt x="0" y="131"/>
                    </a:lnTo>
                    <a:lnTo>
                      <a:pt x="0" y="102"/>
                    </a:lnTo>
                    <a:lnTo>
                      <a:pt x="0" y="74"/>
                    </a:lnTo>
                    <a:lnTo>
                      <a:pt x="16" y="59"/>
                    </a:lnTo>
                    <a:lnTo>
                      <a:pt x="33" y="59"/>
                    </a:lnTo>
                    <a:lnTo>
                      <a:pt x="33" y="74"/>
                    </a:lnTo>
                    <a:lnTo>
                      <a:pt x="33" y="102"/>
                    </a:lnTo>
                    <a:lnTo>
                      <a:pt x="33" y="131"/>
                    </a:lnTo>
                    <a:lnTo>
                      <a:pt x="48" y="131"/>
                    </a:lnTo>
                    <a:lnTo>
                      <a:pt x="64" y="131"/>
                    </a:lnTo>
                    <a:lnTo>
                      <a:pt x="96" y="102"/>
                    </a:lnTo>
                    <a:lnTo>
                      <a:pt x="96" y="59"/>
                    </a:lnTo>
                    <a:lnTo>
                      <a:pt x="96" y="0"/>
                    </a:lnTo>
                    <a:lnTo>
                      <a:pt x="112" y="0"/>
                    </a:lnTo>
                    <a:lnTo>
                      <a:pt x="129" y="30"/>
                    </a:lnTo>
                    <a:lnTo>
                      <a:pt x="129" y="74"/>
                    </a:lnTo>
                    <a:lnTo>
                      <a:pt x="129" y="102"/>
                    </a:lnTo>
                    <a:lnTo>
                      <a:pt x="112" y="146"/>
                    </a:lnTo>
                    <a:lnTo>
                      <a:pt x="81" y="161"/>
                    </a:lnTo>
                    <a:lnTo>
                      <a:pt x="64" y="161"/>
                    </a:lnTo>
                    <a:lnTo>
                      <a:pt x="33" y="161"/>
                    </a:lnTo>
                    <a:lnTo>
                      <a:pt x="0" y="146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47" name="Freeform 354"/>
              <p:cNvSpPr>
                <a:spLocks/>
              </p:cNvSpPr>
              <p:nvPr/>
            </p:nvSpPr>
            <p:spPr bwMode="auto">
              <a:xfrm rot="-5400000">
                <a:off x="5216" y="194"/>
                <a:ext cx="133" cy="242"/>
              </a:xfrm>
              <a:custGeom>
                <a:avLst/>
                <a:gdLst>
                  <a:gd name="T0" fmla="*/ 0 w 866"/>
                  <a:gd name="T1" fmla="*/ 72 h 768"/>
                  <a:gd name="T2" fmla="*/ 1 w 866"/>
                  <a:gd name="T3" fmla="*/ 72 h 768"/>
                  <a:gd name="T4" fmla="*/ 2 w 866"/>
                  <a:gd name="T5" fmla="*/ 69 h 768"/>
                  <a:gd name="T6" fmla="*/ 3 w 866"/>
                  <a:gd name="T7" fmla="*/ 52 h 768"/>
                  <a:gd name="T8" fmla="*/ 6 w 866"/>
                  <a:gd name="T9" fmla="*/ 42 h 768"/>
                  <a:gd name="T10" fmla="*/ 10 w 866"/>
                  <a:gd name="T11" fmla="*/ 43 h 768"/>
                  <a:gd name="T12" fmla="*/ 15 w 866"/>
                  <a:gd name="T13" fmla="*/ 56 h 768"/>
                  <a:gd name="T14" fmla="*/ 11 w 866"/>
                  <a:gd name="T15" fmla="*/ 33 h 768"/>
                  <a:gd name="T16" fmla="*/ 11 w 866"/>
                  <a:gd name="T17" fmla="*/ 21 h 768"/>
                  <a:gd name="T18" fmla="*/ 13 w 866"/>
                  <a:gd name="T19" fmla="*/ 12 h 768"/>
                  <a:gd name="T20" fmla="*/ 16 w 866"/>
                  <a:gd name="T21" fmla="*/ 9 h 768"/>
                  <a:gd name="T22" fmla="*/ 19 w 866"/>
                  <a:gd name="T23" fmla="*/ 4 h 768"/>
                  <a:gd name="T24" fmla="*/ 18 w 866"/>
                  <a:gd name="T25" fmla="*/ 4 h 768"/>
                  <a:gd name="T26" fmla="*/ 20 w 866"/>
                  <a:gd name="T27" fmla="*/ 0 h 768"/>
                  <a:gd name="T28" fmla="*/ 20 w 866"/>
                  <a:gd name="T29" fmla="*/ 3 h 768"/>
                  <a:gd name="T30" fmla="*/ 19 w 866"/>
                  <a:gd name="T31" fmla="*/ 10 h 768"/>
                  <a:gd name="T32" fmla="*/ 17 w 866"/>
                  <a:gd name="T33" fmla="*/ 14 h 768"/>
                  <a:gd name="T34" fmla="*/ 18 w 866"/>
                  <a:gd name="T35" fmla="*/ 19 h 768"/>
                  <a:gd name="T36" fmla="*/ 18 w 866"/>
                  <a:gd name="T37" fmla="*/ 27 h 768"/>
                  <a:gd name="T38" fmla="*/ 16 w 866"/>
                  <a:gd name="T39" fmla="*/ 32 h 768"/>
                  <a:gd name="T40" fmla="*/ 14 w 866"/>
                  <a:gd name="T41" fmla="*/ 27 h 768"/>
                  <a:gd name="T42" fmla="*/ 15 w 866"/>
                  <a:gd name="T43" fmla="*/ 27 h 768"/>
                  <a:gd name="T44" fmla="*/ 16 w 866"/>
                  <a:gd name="T45" fmla="*/ 23 h 768"/>
                  <a:gd name="T46" fmla="*/ 14 w 866"/>
                  <a:gd name="T47" fmla="*/ 17 h 768"/>
                  <a:gd name="T48" fmla="*/ 12 w 866"/>
                  <a:gd name="T49" fmla="*/ 20 h 768"/>
                  <a:gd name="T50" fmla="*/ 12 w 866"/>
                  <a:gd name="T51" fmla="*/ 36 h 768"/>
                  <a:gd name="T52" fmla="*/ 14 w 866"/>
                  <a:gd name="T53" fmla="*/ 46 h 768"/>
                  <a:gd name="T54" fmla="*/ 13 w 866"/>
                  <a:gd name="T55" fmla="*/ 37 h 768"/>
                  <a:gd name="T56" fmla="*/ 13 w 866"/>
                  <a:gd name="T57" fmla="*/ 27 h 768"/>
                  <a:gd name="T58" fmla="*/ 14 w 866"/>
                  <a:gd name="T59" fmla="*/ 44 h 768"/>
                  <a:gd name="T60" fmla="*/ 20 w 866"/>
                  <a:gd name="T61" fmla="*/ 68 h 768"/>
                  <a:gd name="T62" fmla="*/ 12 w 866"/>
                  <a:gd name="T63" fmla="*/ 55 h 768"/>
                  <a:gd name="T64" fmla="*/ 8 w 866"/>
                  <a:gd name="T65" fmla="*/ 49 h 768"/>
                  <a:gd name="T66" fmla="*/ 12 w 866"/>
                  <a:gd name="T67" fmla="*/ 52 h 768"/>
                  <a:gd name="T68" fmla="*/ 11 w 866"/>
                  <a:gd name="T69" fmla="*/ 47 h 768"/>
                  <a:gd name="T70" fmla="*/ 7 w 866"/>
                  <a:gd name="T71" fmla="*/ 44 h 768"/>
                  <a:gd name="T72" fmla="*/ 5 w 866"/>
                  <a:gd name="T73" fmla="*/ 53 h 768"/>
                  <a:gd name="T74" fmla="*/ 6 w 866"/>
                  <a:gd name="T75" fmla="*/ 61 h 768"/>
                  <a:gd name="T76" fmla="*/ 8 w 866"/>
                  <a:gd name="T77" fmla="*/ 57 h 768"/>
                  <a:gd name="T78" fmla="*/ 9 w 866"/>
                  <a:gd name="T79" fmla="*/ 57 h 768"/>
                  <a:gd name="T80" fmla="*/ 8 w 866"/>
                  <a:gd name="T81" fmla="*/ 68 h 768"/>
                  <a:gd name="T82" fmla="*/ 5 w 866"/>
                  <a:gd name="T83" fmla="*/ 69 h 768"/>
                  <a:gd name="T84" fmla="*/ 4 w 866"/>
                  <a:gd name="T85" fmla="*/ 62 h 768"/>
                  <a:gd name="T86" fmla="*/ 3 w 866"/>
                  <a:gd name="T87" fmla="*/ 63 h 768"/>
                  <a:gd name="T88" fmla="*/ 3 w 866"/>
                  <a:gd name="T89" fmla="*/ 70 h 768"/>
                  <a:gd name="T90" fmla="*/ 2 w 866"/>
                  <a:gd name="T91" fmla="*/ 76 h 76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866" h="768">
                    <a:moveTo>
                      <a:pt x="0" y="753"/>
                    </a:moveTo>
                    <a:lnTo>
                      <a:pt x="0" y="739"/>
                    </a:lnTo>
                    <a:lnTo>
                      <a:pt x="0" y="724"/>
                    </a:lnTo>
                    <a:lnTo>
                      <a:pt x="33" y="709"/>
                    </a:lnTo>
                    <a:lnTo>
                      <a:pt x="48" y="709"/>
                    </a:lnTo>
                    <a:lnTo>
                      <a:pt x="48" y="724"/>
                    </a:lnTo>
                    <a:lnTo>
                      <a:pt x="64" y="739"/>
                    </a:lnTo>
                    <a:lnTo>
                      <a:pt x="81" y="724"/>
                    </a:lnTo>
                    <a:lnTo>
                      <a:pt x="96" y="696"/>
                    </a:lnTo>
                    <a:lnTo>
                      <a:pt x="96" y="637"/>
                    </a:lnTo>
                    <a:lnTo>
                      <a:pt x="96" y="579"/>
                    </a:lnTo>
                    <a:lnTo>
                      <a:pt x="129" y="522"/>
                    </a:lnTo>
                    <a:lnTo>
                      <a:pt x="161" y="477"/>
                    </a:lnTo>
                    <a:lnTo>
                      <a:pt x="209" y="434"/>
                    </a:lnTo>
                    <a:lnTo>
                      <a:pt x="257" y="420"/>
                    </a:lnTo>
                    <a:lnTo>
                      <a:pt x="321" y="405"/>
                    </a:lnTo>
                    <a:lnTo>
                      <a:pt x="369" y="405"/>
                    </a:lnTo>
                    <a:lnTo>
                      <a:pt x="432" y="434"/>
                    </a:lnTo>
                    <a:lnTo>
                      <a:pt x="528" y="477"/>
                    </a:lnTo>
                    <a:lnTo>
                      <a:pt x="609" y="566"/>
                    </a:lnTo>
                    <a:lnTo>
                      <a:pt x="626" y="566"/>
                    </a:lnTo>
                    <a:lnTo>
                      <a:pt x="626" y="551"/>
                    </a:lnTo>
                    <a:lnTo>
                      <a:pt x="513" y="405"/>
                    </a:lnTo>
                    <a:lnTo>
                      <a:pt x="465" y="333"/>
                    </a:lnTo>
                    <a:lnTo>
                      <a:pt x="449" y="290"/>
                    </a:lnTo>
                    <a:lnTo>
                      <a:pt x="449" y="247"/>
                    </a:lnTo>
                    <a:lnTo>
                      <a:pt x="449" y="217"/>
                    </a:lnTo>
                    <a:lnTo>
                      <a:pt x="465" y="173"/>
                    </a:lnTo>
                    <a:lnTo>
                      <a:pt x="497" y="145"/>
                    </a:lnTo>
                    <a:lnTo>
                      <a:pt x="545" y="116"/>
                    </a:lnTo>
                    <a:lnTo>
                      <a:pt x="578" y="101"/>
                    </a:lnTo>
                    <a:lnTo>
                      <a:pt x="609" y="101"/>
                    </a:lnTo>
                    <a:lnTo>
                      <a:pt x="689" y="86"/>
                    </a:lnTo>
                    <a:lnTo>
                      <a:pt x="770" y="86"/>
                    </a:lnTo>
                    <a:lnTo>
                      <a:pt x="802" y="73"/>
                    </a:lnTo>
                    <a:lnTo>
                      <a:pt x="818" y="43"/>
                    </a:lnTo>
                    <a:lnTo>
                      <a:pt x="818" y="30"/>
                    </a:lnTo>
                    <a:lnTo>
                      <a:pt x="785" y="43"/>
                    </a:lnTo>
                    <a:lnTo>
                      <a:pt x="770" y="43"/>
                    </a:lnTo>
                    <a:lnTo>
                      <a:pt x="785" y="15"/>
                    </a:lnTo>
                    <a:lnTo>
                      <a:pt x="802" y="0"/>
                    </a:lnTo>
                    <a:lnTo>
                      <a:pt x="833" y="0"/>
                    </a:lnTo>
                    <a:lnTo>
                      <a:pt x="850" y="0"/>
                    </a:lnTo>
                    <a:lnTo>
                      <a:pt x="850" y="15"/>
                    </a:lnTo>
                    <a:lnTo>
                      <a:pt x="866" y="30"/>
                    </a:lnTo>
                    <a:lnTo>
                      <a:pt x="850" y="58"/>
                    </a:lnTo>
                    <a:lnTo>
                      <a:pt x="818" y="86"/>
                    </a:lnTo>
                    <a:lnTo>
                      <a:pt x="785" y="101"/>
                    </a:lnTo>
                    <a:lnTo>
                      <a:pt x="770" y="116"/>
                    </a:lnTo>
                    <a:lnTo>
                      <a:pt x="689" y="130"/>
                    </a:lnTo>
                    <a:lnTo>
                      <a:pt x="705" y="145"/>
                    </a:lnTo>
                    <a:lnTo>
                      <a:pt x="722" y="145"/>
                    </a:lnTo>
                    <a:lnTo>
                      <a:pt x="754" y="160"/>
                    </a:lnTo>
                    <a:lnTo>
                      <a:pt x="770" y="188"/>
                    </a:lnTo>
                    <a:lnTo>
                      <a:pt x="770" y="217"/>
                    </a:lnTo>
                    <a:lnTo>
                      <a:pt x="785" y="247"/>
                    </a:lnTo>
                    <a:lnTo>
                      <a:pt x="770" y="275"/>
                    </a:lnTo>
                    <a:lnTo>
                      <a:pt x="737" y="303"/>
                    </a:lnTo>
                    <a:lnTo>
                      <a:pt x="705" y="318"/>
                    </a:lnTo>
                    <a:lnTo>
                      <a:pt x="657" y="318"/>
                    </a:lnTo>
                    <a:lnTo>
                      <a:pt x="609" y="303"/>
                    </a:lnTo>
                    <a:lnTo>
                      <a:pt x="593" y="290"/>
                    </a:lnTo>
                    <a:lnTo>
                      <a:pt x="593" y="275"/>
                    </a:lnTo>
                    <a:lnTo>
                      <a:pt x="593" y="260"/>
                    </a:lnTo>
                    <a:lnTo>
                      <a:pt x="626" y="275"/>
                    </a:lnTo>
                    <a:lnTo>
                      <a:pt x="641" y="275"/>
                    </a:lnTo>
                    <a:lnTo>
                      <a:pt x="657" y="275"/>
                    </a:lnTo>
                    <a:lnTo>
                      <a:pt x="689" y="247"/>
                    </a:lnTo>
                    <a:lnTo>
                      <a:pt x="689" y="232"/>
                    </a:lnTo>
                    <a:lnTo>
                      <a:pt x="689" y="217"/>
                    </a:lnTo>
                    <a:lnTo>
                      <a:pt x="641" y="173"/>
                    </a:lnTo>
                    <a:lnTo>
                      <a:pt x="609" y="173"/>
                    </a:lnTo>
                    <a:lnTo>
                      <a:pt x="578" y="173"/>
                    </a:lnTo>
                    <a:lnTo>
                      <a:pt x="561" y="188"/>
                    </a:lnTo>
                    <a:lnTo>
                      <a:pt x="528" y="203"/>
                    </a:lnTo>
                    <a:lnTo>
                      <a:pt x="497" y="260"/>
                    </a:lnTo>
                    <a:lnTo>
                      <a:pt x="497" y="318"/>
                    </a:lnTo>
                    <a:lnTo>
                      <a:pt x="513" y="362"/>
                    </a:lnTo>
                    <a:lnTo>
                      <a:pt x="528" y="405"/>
                    </a:lnTo>
                    <a:lnTo>
                      <a:pt x="578" y="449"/>
                    </a:lnTo>
                    <a:lnTo>
                      <a:pt x="578" y="464"/>
                    </a:lnTo>
                    <a:lnTo>
                      <a:pt x="593" y="449"/>
                    </a:lnTo>
                    <a:lnTo>
                      <a:pt x="578" y="420"/>
                    </a:lnTo>
                    <a:lnTo>
                      <a:pt x="561" y="377"/>
                    </a:lnTo>
                    <a:lnTo>
                      <a:pt x="545" y="333"/>
                    </a:lnTo>
                    <a:lnTo>
                      <a:pt x="528" y="290"/>
                    </a:lnTo>
                    <a:lnTo>
                      <a:pt x="545" y="275"/>
                    </a:lnTo>
                    <a:lnTo>
                      <a:pt x="561" y="362"/>
                    </a:lnTo>
                    <a:lnTo>
                      <a:pt x="578" y="405"/>
                    </a:lnTo>
                    <a:lnTo>
                      <a:pt x="609" y="449"/>
                    </a:lnTo>
                    <a:lnTo>
                      <a:pt x="657" y="522"/>
                    </a:lnTo>
                    <a:lnTo>
                      <a:pt x="722" y="579"/>
                    </a:lnTo>
                    <a:lnTo>
                      <a:pt x="850" y="681"/>
                    </a:lnTo>
                    <a:lnTo>
                      <a:pt x="785" y="753"/>
                    </a:lnTo>
                    <a:lnTo>
                      <a:pt x="609" y="609"/>
                    </a:lnTo>
                    <a:lnTo>
                      <a:pt x="528" y="551"/>
                    </a:lnTo>
                    <a:lnTo>
                      <a:pt x="465" y="522"/>
                    </a:lnTo>
                    <a:lnTo>
                      <a:pt x="417" y="507"/>
                    </a:lnTo>
                    <a:lnTo>
                      <a:pt x="321" y="492"/>
                    </a:lnTo>
                    <a:lnTo>
                      <a:pt x="369" y="477"/>
                    </a:lnTo>
                    <a:lnTo>
                      <a:pt x="417" y="492"/>
                    </a:lnTo>
                    <a:lnTo>
                      <a:pt x="513" y="522"/>
                    </a:lnTo>
                    <a:lnTo>
                      <a:pt x="528" y="522"/>
                    </a:lnTo>
                    <a:lnTo>
                      <a:pt x="497" y="492"/>
                    </a:lnTo>
                    <a:lnTo>
                      <a:pt x="465" y="477"/>
                    </a:lnTo>
                    <a:lnTo>
                      <a:pt x="417" y="449"/>
                    </a:lnTo>
                    <a:lnTo>
                      <a:pt x="369" y="449"/>
                    </a:lnTo>
                    <a:lnTo>
                      <a:pt x="305" y="449"/>
                    </a:lnTo>
                    <a:lnTo>
                      <a:pt x="257" y="464"/>
                    </a:lnTo>
                    <a:lnTo>
                      <a:pt x="225" y="507"/>
                    </a:lnTo>
                    <a:lnTo>
                      <a:pt x="209" y="536"/>
                    </a:lnTo>
                    <a:lnTo>
                      <a:pt x="209" y="566"/>
                    </a:lnTo>
                    <a:lnTo>
                      <a:pt x="225" y="594"/>
                    </a:lnTo>
                    <a:lnTo>
                      <a:pt x="257" y="609"/>
                    </a:lnTo>
                    <a:lnTo>
                      <a:pt x="288" y="609"/>
                    </a:lnTo>
                    <a:lnTo>
                      <a:pt x="305" y="594"/>
                    </a:lnTo>
                    <a:lnTo>
                      <a:pt x="321" y="579"/>
                    </a:lnTo>
                    <a:lnTo>
                      <a:pt x="336" y="536"/>
                    </a:lnTo>
                    <a:lnTo>
                      <a:pt x="353" y="551"/>
                    </a:lnTo>
                    <a:lnTo>
                      <a:pt x="369" y="579"/>
                    </a:lnTo>
                    <a:lnTo>
                      <a:pt x="369" y="622"/>
                    </a:lnTo>
                    <a:lnTo>
                      <a:pt x="353" y="652"/>
                    </a:lnTo>
                    <a:lnTo>
                      <a:pt x="336" y="681"/>
                    </a:lnTo>
                    <a:lnTo>
                      <a:pt x="305" y="696"/>
                    </a:lnTo>
                    <a:lnTo>
                      <a:pt x="240" y="709"/>
                    </a:lnTo>
                    <a:lnTo>
                      <a:pt x="209" y="696"/>
                    </a:lnTo>
                    <a:lnTo>
                      <a:pt x="161" y="666"/>
                    </a:lnTo>
                    <a:lnTo>
                      <a:pt x="161" y="652"/>
                    </a:lnTo>
                    <a:lnTo>
                      <a:pt x="161" y="622"/>
                    </a:lnTo>
                    <a:lnTo>
                      <a:pt x="144" y="609"/>
                    </a:lnTo>
                    <a:lnTo>
                      <a:pt x="129" y="609"/>
                    </a:lnTo>
                    <a:lnTo>
                      <a:pt x="129" y="637"/>
                    </a:lnTo>
                    <a:lnTo>
                      <a:pt x="129" y="652"/>
                    </a:lnTo>
                    <a:lnTo>
                      <a:pt x="129" y="681"/>
                    </a:lnTo>
                    <a:lnTo>
                      <a:pt x="129" y="709"/>
                    </a:lnTo>
                    <a:lnTo>
                      <a:pt x="112" y="753"/>
                    </a:lnTo>
                    <a:lnTo>
                      <a:pt x="96" y="768"/>
                    </a:lnTo>
                    <a:lnTo>
                      <a:pt x="64" y="768"/>
                    </a:lnTo>
                    <a:lnTo>
                      <a:pt x="33" y="768"/>
                    </a:lnTo>
                    <a:lnTo>
                      <a:pt x="0" y="75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48" name="Freeform 355"/>
              <p:cNvSpPr>
                <a:spLocks/>
              </p:cNvSpPr>
              <p:nvPr/>
            </p:nvSpPr>
            <p:spPr bwMode="auto">
              <a:xfrm rot="-5400000">
                <a:off x="5386" y="195"/>
                <a:ext cx="2" cy="0"/>
              </a:xfrm>
              <a:custGeom>
                <a:avLst/>
                <a:gdLst>
                  <a:gd name="T0" fmla="*/ 0 w 17"/>
                  <a:gd name="T1" fmla="*/ 0 w 17"/>
                  <a:gd name="T2" fmla="*/ 0 w 1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7">
                    <a:moveTo>
                      <a:pt x="0" y="0"/>
                    </a:moveTo>
                    <a:lnTo>
                      <a:pt x="17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49" name="Freeform 356"/>
              <p:cNvSpPr>
                <a:spLocks/>
              </p:cNvSpPr>
              <p:nvPr/>
            </p:nvSpPr>
            <p:spPr bwMode="auto">
              <a:xfrm rot="-5400000">
                <a:off x="5386" y="195"/>
                <a:ext cx="2" cy="0"/>
              </a:xfrm>
              <a:custGeom>
                <a:avLst/>
                <a:gdLst>
                  <a:gd name="T0" fmla="*/ 0 w 17"/>
                  <a:gd name="T1" fmla="*/ 0 w 17"/>
                  <a:gd name="T2" fmla="*/ 0 w 17"/>
                  <a:gd name="T3" fmla="*/ 0 w 17"/>
                  <a:gd name="T4" fmla="*/ 0 w 17"/>
                  <a:gd name="T5" fmla="*/ 0 w 17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17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0" y="0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50" name="Freeform 357"/>
              <p:cNvSpPr>
                <a:spLocks/>
              </p:cNvSpPr>
              <p:nvPr/>
            </p:nvSpPr>
            <p:spPr bwMode="auto">
              <a:xfrm rot="-5400000">
                <a:off x="5350" y="133"/>
                <a:ext cx="24" cy="33"/>
              </a:xfrm>
              <a:custGeom>
                <a:avLst/>
                <a:gdLst>
                  <a:gd name="T0" fmla="*/ 0 w 161"/>
                  <a:gd name="T1" fmla="*/ 9 h 102"/>
                  <a:gd name="T2" fmla="*/ 1 w 161"/>
                  <a:gd name="T3" fmla="*/ 8 h 102"/>
                  <a:gd name="T4" fmla="*/ 3 w 161"/>
                  <a:gd name="T5" fmla="*/ 0 h 102"/>
                  <a:gd name="T6" fmla="*/ 3 w 161"/>
                  <a:gd name="T7" fmla="*/ 2 h 102"/>
                  <a:gd name="T8" fmla="*/ 4 w 161"/>
                  <a:gd name="T9" fmla="*/ 3 h 102"/>
                  <a:gd name="T10" fmla="*/ 3 w 161"/>
                  <a:gd name="T11" fmla="*/ 8 h 102"/>
                  <a:gd name="T12" fmla="*/ 3 w 161"/>
                  <a:gd name="T13" fmla="*/ 11 h 102"/>
                  <a:gd name="T14" fmla="*/ 2 w 161"/>
                  <a:gd name="T15" fmla="*/ 11 h 102"/>
                  <a:gd name="T16" fmla="*/ 1 w 161"/>
                  <a:gd name="T17" fmla="*/ 11 h 102"/>
                  <a:gd name="T18" fmla="*/ 0 w 161"/>
                  <a:gd name="T19" fmla="*/ 11 h 102"/>
                  <a:gd name="T20" fmla="*/ 0 w 161"/>
                  <a:gd name="T21" fmla="*/ 9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1" h="102">
                    <a:moveTo>
                      <a:pt x="0" y="87"/>
                    </a:moveTo>
                    <a:lnTo>
                      <a:pt x="48" y="73"/>
                    </a:lnTo>
                    <a:lnTo>
                      <a:pt x="129" y="0"/>
                    </a:lnTo>
                    <a:lnTo>
                      <a:pt x="144" y="15"/>
                    </a:lnTo>
                    <a:lnTo>
                      <a:pt x="161" y="30"/>
                    </a:lnTo>
                    <a:lnTo>
                      <a:pt x="144" y="73"/>
                    </a:lnTo>
                    <a:lnTo>
                      <a:pt x="129" y="102"/>
                    </a:lnTo>
                    <a:lnTo>
                      <a:pt x="96" y="102"/>
                    </a:lnTo>
                    <a:lnTo>
                      <a:pt x="65" y="102"/>
                    </a:lnTo>
                    <a:lnTo>
                      <a:pt x="0" y="102"/>
                    </a:lnTo>
                    <a:lnTo>
                      <a:pt x="0" y="8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51" name="Freeform 358"/>
              <p:cNvSpPr>
                <a:spLocks/>
              </p:cNvSpPr>
              <p:nvPr/>
            </p:nvSpPr>
            <p:spPr bwMode="auto">
              <a:xfrm rot="-5400000">
                <a:off x="5350" y="133"/>
                <a:ext cx="24" cy="33"/>
              </a:xfrm>
              <a:custGeom>
                <a:avLst/>
                <a:gdLst>
                  <a:gd name="T0" fmla="*/ 0 w 161"/>
                  <a:gd name="T1" fmla="*/ 9 h 102"/>
                  <a:gd name="T2" fmla="*/ 1 w 161"/>
                  <a:gd name="T3" fmla="*/ 8 h 102"/>
                  <a:gd name="T4" fmla="*/ 3 w 161"/>
                  <a:gd name="T5" fmla="*/ 0 h 102"/>
                  <a:gd name="T6" fmla="*/ 3 w 161"/>
                  <a:gd name="T7" fmla="*/ 2 h 102"/>
                  <a:gd name="T8" fmla="*/ 4 w 161"/>
                  <a:gd name="T9" fmla="*/ 3 h 102"/>
                  <a:gd name="T10" fmla="*/ 3 w 161"/>
                  <a:gd name="T11" fmla="*/ 8 h 102"/>
                  <a:gd name="T12" fmla="*/ 3 w 161"/>
                  <a:gd name="T13" fmla="*/ 11 h 102"/>
                  <a:gd name="T14" fmla="*/ 2 w 161"/>
                  <a:gd name="T15" fmla="*/ 11 h 102"/>
                  <a:gd name="T16" fmla="*/ 1 w 161"/>
                  <a:gd name="T17" fmla="*/ 11 h 102"/>
                  <a:gd name="T18" fmla="*/ 0 w 161"/>
                  <a:gd name="T19" fmla="*/ 11 h 102"/>
                  <a:gd name="T20" fmla="*/ 0 w 161"/>
                  <a:gd name="T21" fmla="*/ 9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1" h="102">
                    <a:moveTo>
                      <a:pt x="0" y="87"/>
                    </a:moveTo>
                    <a:lnTo>
                      <a:pt x="48" y="73"/>
                    </a:lnTo>
                    <a:lnTo>
                      <a:pt x="129" y="0"/>
                    </a:lnTo>
                    <a:lnTo>
                      <a:pt x="144" y="15"/>
                    </a:lnTo>
                    <a:lnTo>
                      <a:pt x="161" y="30"/>
                    </a:lnTo>
                    <a:lnTo>
                      <a:pt x="144" y="73"/>
                    </a:lnTo>
                    <a:lnTo>
                      <a:pt x="129" y="102"/>
                    </a:lnTo>
                    <a:lnTo>
                      <a:pt x="96" y="102"/>
                    </a:lnTo>
                    <a:lnTo>
                      <a:pt x="65" y="102"/>
                    </a:lnTo>
                    <a:lnTo>
                      <a:pt x="0" y="102"/>
                    </a:lnTo>
                    <a:lnTo>
                      <a:pt x="0" y="87"/>
                    </a:lnTo>
                  </a:path>
                </a:pathLst>
              </a:custGeom>
              <a:noFill/>
              <a:ln w="5270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52" name="Freeform 359"/>
              <p:cNvSpPr>
                <a:spLocks/>
              </p:cNvSpPr>
              <p:nvPr/>
            </p:nvSpPr>
            <p:spPr bwMode="auto">
              <a:xfrm rot="-5400000">
                <a:off x="5355" y="289"/>
                <a:ext cx="3" cy="23"/>
              </a:xfrm>
              <a:custGeom>
                <a:avLst/>
                <a:gdLst>
                  <a:gd name="T0" fmla="*/ 0 w 15"/>
                  <a:gd name="T1" fmla="*/ 0 h 73"/>
                  <a:gd name="T2" fmla="*/ 1 w 15"/>
                  <a:gd name="T3" fmla="*/ 2 h 73"/>
                  <a:gd name="T4" fmla="*/ 1 w 15"/>
                  <a:gd name="T5" fmla="*/ 3 h 73"/>
                  <a:gd name="T6" fmla="*/ 1 w 15"/>
                  <a:gd name="T7" fmla="*/ 6 h 73"/>
                  <a:gd name="T8" fmla="*/ 0 w 15"/>
                  <a:gd name="T9" fmla="*/ 7 h 73"/>
                  <a:gd name="T10" fmla="*/ 0 w 15"/>
                  <a:gd name="T11" fmla="*/ 0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73">
                    <a:moveTo>
                      <a:pt x="0" y="0"/>
                    </a:moveTo>
                    <a:lnTo>
                      <a:pt x="15" y="15"/>
                    </a:lnTo>
                    <a:lnTo>
                      <a:pt x="15" y="30"/>
                    </a:lnTo>
                    <a:lnTo>
                      <a:pt x="15" y="58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53" name="Freeform 360"/>
              <p:cNvSpPr>
                <a:spLocks/>
              </p:cNvSpPr>
              <p:nvPr/>
            </p:nvSpPr>
            <p:spPr bwMode="auto">
              <a:xfrm rot="-5400000">
                <a:off x="5327" y="181"/>
                <a:ext cx="27" cy="27"/>
              </a:xfrm>
              <a:custGeom>
                <a:avLst/>
                <a:gdLst>
                  <a:gd name="T0" fmla="*/ 0 w 175"/>
                  <a:gd name="T1" fmla="*/ 7 h 87"/>
                  <a:gd name="T2" fmla="*/ 0 w 175"/>
                  <a:gd name="T3" fmla="*/ 4 h 87"/>
                  <a:gd name="T4" fmla="*/ 0 w 175"/>
                  <a:gd name="T5" fmla="*/ 3 h 87"/>
                  <a:gd name="T6" fmla="*/ 1 w 175"/>
                  <a:gd name="T7" fmla="*/ 0 h 87"/>
                  <a:gd name="T8" fmla="*/ 2 w 175"/>
                  <a:gd name="T9" fmla="*/ 0 h 87"/>
                  <a:gd name="T10" fmla="*/ 2 w 175"/>
                  <a:gd name="T11" fmla="*/ 1 h 87"/>
                  <a:gd name="T12" fmla="*/ 2 w 175"/>
                  <a:gd name="T13" fmla="*/ 1 h 87"/>
                  <a:gd name="T14" fmla="*/ 1 w 175"/>
                  <a:gd name="T15" fmla="*/ 3 h 87"/>
                  <a:gd name="T16" fmla="*/ 1 w 175"/>
                  <a:gd name="T17" fmla="*/ 4 h 87"/>
                  <a:gd name="T18" fmla="*/ 1 w 175"/>
                  <a:gd name="T19" fmla="*/ 6 h 87"/>
                  <a:gd name="T20" fmla="*/ 2 w 175"/>
                  <a:gd name="T21" fmla="*/ 6 h 87"/>
                  <a:gd name="T22" fmla="*/ 3 w 175"/>
                  <a:gd name="T23" fmla="*/ 4 h 87"/>
                  <a:gd name="T24" fmla="*/ 4 w 175"/>
                  <a:gd name="T25" fmla="*/ 0 h 87"/>
                  <a:gd name="T26" fmla="*/ 4 w 175"/>
                  <a:gd name="T27" fmla="*/ 0 h 87"/>
                  <a:gd name="T28" fmla="*/ 4 w 175"/>
                  <a:gd name="T29" fmla="*/ 1 h 87"/>
                  <a:gd name="T30" fmla="*/ 4 w 175"/>
                  <a:gd name="T31" fmla="*/ 4 h 87"/>
                  <a:gd name="T32" fmla="*/ 3 w 175"/>
                  <a:gd name="T33" fmla="*/ 7 h 87"/>
                  <a:gd name="T34" fmla="*/ 3 w 175"/>
                  <a:gd name="T35" fmla="*/ 8 h 87"/>
                  <a:gd name="T36" fmla="*/ 2 w 175"/>
                  <a:gd name="T37" fmla="*/ 8 h 87"/>
                  <a:gd name="T38" fmla="*/ 1 w 175"/>
                  <a:gd name="T39" fmla="*/ 8 h 87"/>
                  <a:gd name="T40" fmla="*/ 0 w 175"/>
                  <a:gd name="T41" fmla="*/ 7 h 8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75" h="87">
                    <a:moveTo>
                      <a:pt x="0" y="72"/>
                    </a:moveTo>
                    <a:lnTo>
                      <a:pt x="0" y="44"/>
                    </a:lnTo>
                    <a:lnTo>
                      <a:pt x="15" y="29"/>
                    </a:lnTo>
                    <a:lnTo>
                      <a:pt x="48" y="0"/>
                    </a:lnTo>
                    <a:lnTo>
                      <a:pt x="79" y="0"/>
                    </a:lnTo>
                    <a:lnTo>
                      <a:pt x="96" y="14"/>
                    </a:lnTo>
                    <a:lnTo>
                      <a:pt x="79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57"/>
                    </a:lnTo>
                    <a:lnTo>
                      <a:pt x="79" y="57"/>
                    </a:lnTo>
                    <a:lnTo>
                      <a:pt x="111" y="44"/>
                    </a:lnTo>
                    <a:lnTo>
                      <a:pt x="159" y="0"/>
                    </a:lnTo>
                    <a:lnTo>
                      <a:pt x="175" y="0"/>
                    </a:lnTo>
                    <a:lnTo>
                      <a:pt x="175" y="14"/>
                    </a:lnTo>
                    <a:lnTo>
                      <a:pt x="159" y="44"/>
                    </a:lnTo>
                    <a:lnTo>
                      <a:pt x="144" y="72"/>
                    </a:lnTo>
                    <a:lnTo>
                      <a:pt x="111" y="87"/>
                    </a:lnTo>
                    <a:lnTo>
                      <a:pt x="79" y="87"/>
                    </a:lnTo>
                    <a:lnTo>
                      <a:pt x="31" y="87"/>
                    </a:lnTo>
                    <a:lnTo>
                      <a:pt x="0" y="7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54" name="Freeform 361"/>
              <p:cNvSpPr>
                <a:spLocks/>
              </p:cNvSpPr>
              <p:nvPr/>
            </p:nvSpPr>
            <p:spPr bwMode="auto">
              <a:xfrm rot="-5400000">
                <a:off x="5327" y="181"/>
                <a:ext cx="27" cy="27"/>
              </a:xfrm>
              <a:custGeom>
                <a:avLst/>
                <a:gdLst>
                  <a:gd name="T0" fmla="*/ 0 w 175"/>
                  <a:gd name="T1" fmla="*/ 7 h 87"/>
                  <a:gd name="T2" fmla="*/ 0 w 175"/>
                  <a:gd name="T3" fmla="*/ 4 h 87"/>
                  <a:gd name="T4" fmla="*/ 0 w 175"/>
                  <a:gd name="T5" fmla="*/ 3 h 87"/>
                  <a:gd name="T6" fmla="*/ 1 w 175"/>
                  <a:gd name="T7" fmla="*/ 0 h 87"/>
                  <a:gd name="T8" fmla="*/ 1 w 175"/>
                  <a:gd name="T9" fmla="*/ 0 h 87"/>
                  <a:gd name="T10" fmla="*/ 2 w 175"/>
                  <a:gd name="T11" fmla="*/ 0 h 87"/>
                  <a:gd name="T12" fmla="*/ 2 w 175"/>
                  <a:gd name="T13" fmla="*/ 1 h 87"/>
                  <a:gd name="T14" fmla="*/ 2 w 175"/>
                  <a:gd name="T15" fmla="*/ 1 h 87"/>
                  <a:gd name="T16" fmla="*/ 1 w 175"/>
                  <a:gd name="T17" fmla="*/ 3 h 87"/>
                  <a:gd name="T18" fmla="*/ 1 w 175"/>
                  <a:gd name="T19" fmla="*/ 4 h 87"/>
                  <a:gd name="T20" fmla="*/ 1 w 175"/>
                  <a:gd name="T21" fmla="*/ 6 h 87"/>
                  <a:gd name="T22" fmla="*/ 2 w 175"/>
                  <a:gd name="T23" fmla="*/ 6 h 87"/>
                  <a:gd name="T24" fmla="*/ 3 w 175"/>
                  <a:gd name="T25" fmla="*/ 4 h 87"/>
                  <a:gd name="T26" fmla="*/ 4 w 175"/>
                  <a:gd name="T27" fmla="*/ 0 h 87"/>
                  <a:gd name="T28" fmla="*/ 4 w 175"/>
                  <a:gd name="T29" fmla="*/ 0 h 87"/>
                  <a:gd name="T30" fmla="*/ 4 w 175"/>
                  <a:gd name="T31" fmla="*/ 1 h 87"/>
                  <a:gd name="T32" fmla="*/ 4 w 175"/>
                  <a:gd name="T33" fmla="*/ 1 h 87"/>
                  <a:gd name="T34" fmla="*/ 4 w 175"/>
                  <a:gd name="T35" fmla="*/ 4 h 87"/>
                  <a:gd name="T36" fmla="*/ 3 w 175"/>
                  <a:gd name="T37" fmla="*/ 7 h 87"/>
                  <a:gd name="T38" fmla="*/ 3 w 175"/>
                  <a:gd name="T39" fmla="*/ 8 h 87"/>
                  <a:gd name="T40" fmla="*/ 2 w 175"/>
                  <a:gd name="T41" fmla="*/ 8 h 87"/>
                  <a:gd name="T42" fmla="*/ 1 w 175"/>
                  <a:gd name="T43" fmla="*/ 8 h 87"/>
                  <a:gd name="T44" fmla="*/ 0 w 175"/>
                  <a:gd name="T45" fmla="*/ 7 h 8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75" h="87">
                    <a:moveTo>
                      <a:pt x="0" y="72"/>
                    </a:moveTo>
                    <a:lnTo>
                      <a:pt x="0" y="44"/>
                    </a:lnTo>
                    <a:lnTo>
                      <a:pt x="15" y="29"/>
                    </a:lnTo>
                    <a:lnTo>
                      <a:pt x="48" y="0"/>
                    </a:lnTo>
                    <a:lnTo>
                      <a:pt x="79" y="0"/>
                    </a:lnTo>
                    <a:lnTo>
                      <a:pt x="96" y="14"/>
                    </a:lnTo>
                    <a:lnTo>
                      <a:pt x="79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57"/>
                    </a:lnTo>
                    <a:lnTo>
                      <a:pt x="79" y="57"/>
                    </a:lnTo>
                    <a:lnTo>
                      <a:pt x="111" y="44"/>
                    </a:lnTo>
                    <a:lnTo>
                      <a:pt x="159" y="0"/>
                    </a:lnTo>
                    <a:lnTo>
                      <a:pt x="175" y="0"/>
                    </a:lnTo>
                    <a:lnTo>
                      <a:pt x="175" y="14"/>
                    </a:lnTo>
                    <a:lnTo>
                      <a:pt x="159" y="44"/>
                    </a:lnTo>
                    <a:lnTo>
                      <a:pt x="144" y="72"/>
                    </a:lnTo>
                    <a:lnTo>
                      <a:pt x="111" y="87"/>
                    </a:lnTo>
                    <a:lnTo>
                      <a:pt x="79" y="87"/>
                    </a:lnTo>
                    <a:lnTo>
                      <a:pt x="31" y="87"/>
                    </a:lnTo>
                    <a:lnTo>
                      <a:pt x="0" y="72"/>
                    </a:lnTo>
                  </a:path>
                </a:pathLst>
              </a:custGeom>
              <a:noFill/>
              <a:ln w="2413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55" name="Freeform 362"/>
              <p:cNvSpPr>
                <a:spLocks/>
              </p:cNvSpPr>
              <p:nvPr/>
            </p:nvSpPr>
            <p:spPr bwMode="auto">
              <a:xfrm rot="-5400000">
                <a:off x="5341" y="12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56" name="Freeform 363"/>
              <p:cNvSpPr>
                <a:spLocks/>
              </p:cNvSpPr>
              <p:nvPr/>
            </p:nvSpPr>
            <p:spPr bwMode="auto">
              <a:xfrm rot="-5400000">
                <a:off x="5300" y="169"/>
                <a:ext cx="17" cy="28"/>
              </a:xfrm>
              <a:custGeom>
                <a:avLst/>
                <a:gdLst>
                  <a:gd name="T0" fmla="*/ 0 w 112"/>
                  <a:gd name="T1" fmla="*/ 5 h 87"/>
                  <a:gd name="T2" fmla="*/ 0 w 112"/>
                  <a:gd name="T3" fmla="*/ 3 h 87"/>
                  <a:gd name="T4" fmla="*/ 0 w 112"/>
                  <a:gd name="T5" fmla="*/ 0 h 87"/>
                  <a:gd name="T6" fmla="*/ 1 w 112"/>
                  <a:gd name="T7" fmla="*/ 0 h 87"/>
                  <a:gd name="T8" fmla="*/ 1 w 112"/>
                  <a:gd name="T9" fmla="*/ 2 h 87"/>
                  <a:gd name="T10" fmla="*/ 1 w 112"/>
                  <a:gd name="T11" fmla="*/ 3 h 87"/>
                  <a:gd name="T12" fmla="*/ 1 w 112"/>
                  <a:gd name="T13" fmla="*/ 5 h 87"/>
                  <a:gd name="T14" fmla="*/ 1 w 112"/>
                  <a:gd name="T15" fmla="*/ 6 h 87"/>
                  <a:gd name="T16" fmla="*/ 1 w 112"/>
                  <a:gd name="T17" fmla="*/ 6 h 87"/>
                  <a:gd name="T18" fmla="*/ 2 w 112"/>
                  <a:gd name="T19" fmla="*/ 5 h 87"/>
                  <a:gd name="T20" fmla="*/ 2 w 112"/>
                  <a:gd name="T21" fmla="*/ 3 h 87"/>
                  <a:gd name="T22" fmla="*/ 2 w 112"/>
                  <a:gd name="T23" fmla="*/ 3 h 87"/>
                  <a:gd name="T24" fmla="*/ 3 w 112"/>
                  <a:gd name="T25" fmla="*/ 5 h 87"/>
                  <a:gd name="T26" fmla="*/ 2 w 112"/>
                  <a:gd name="T27" fmla="*/ 6 h 87"/>
                  <a:gd name="T28" fmla="*/ 2 w 112"/>
                  <a:gd name="T29" fmla="*/ 7 h 87"/>
                  <a:gd name="T30" fmla="*/ 1 w 112"/>
                  <a:gd name="T31" fmla="*/ 9 h 87"/>
                  <a:gd name="T32" fmla="*/ 0 w 112"/>
                  <a:gd name="T33" fmla="*/ 9 h 87"/>
                  <a:gd name="T34" fmla="*/ 0 w 112"/>
                  <a:gd name="T35" fmla="*/ 7 h 87"/>
                  <a:gd name="T36" fmla="*/ 0 w 112"/>
                  <a:gd name="T37" fmla="*/ 5 h 8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2" h="87">
                    <a:moveTo>
                      <a:pt x="0" y="44"/>
                    </a:moveTo>
                    <a:lnTo>
                      <a:pt x="0" y="29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33" y="14"/>
                    </a:lnTo>
                    <a:lnTo>
                      <a:pt x="33" y="29"/>
                    </a:lnTo>
                    <a:lnTo>
                      <a:pt x="33" y="44"/>
                    </a:lnTo>
                    <a:lnTo>
                      <a:pt x="33" y="57"/>
                    </a:lnTo>
                    <a:lnTo>
                      <a:pt x="48" y="57"/>
                    </a:lnTo>
                    <a:lnTo>
                      <a:pt x="64" y="44"/>
                    </a:lnTo>
                    <a:lnTo>
                      <a:pt x="81" y="29"/>
                    </a:lnTo>
                    <a:lnTo>
                      <a:pt x="96" y="29"/>
                    </a:lnTo>
                    <a:lnTo>
                      <a:pt x="112" y="44"/>
                    </a:lnTo>
                    <a:lnTo>
                      <a:pt x="96" y="57"/>
                    </a:lnTo>
                    <a:lnTo>
                      <a:pt x="81" y="72"/>
                    </a:lnTo>
                    <a:lnTo>
                      <a:pt x="33" y="87"/>
                    </a:lnTo>
                    <a:lnTo>
                      <a:pt x="16" y="87"/>
                    </a:lnTo>
                    <a:lnTo>
                      <a:pt x="16" y="72"/>
                    </a:lnTo>
                    <a:lnTo>
                      <a:pt x="0" y="4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57" name="Freeform 364"/>
              <p:cNvSpPr>
                <a:spLocks/>
              </p:cNvSpPr>
              <p:nvPr/>
            </p:nvSpPr>
            <p:spPr bwMode="auto">
              <a:xfrm rot="-5400000">
                <a:off x="5300" y="169"/>
                <a:ext cx="17" cy="28"/>
              </a:xfrm>
              <a:custGeom>
                <a:avLst/>
                <a:gdLst>
                  <a:gd name="T0" fmla="*/ 0 w 112"/>
                  <a:gd name="T1" fmla="*/ 5 h 87"/>
                  <a:gd name="T2" fmla="*/ 0 w 112"/>
                  <a:gd name="T3" fmla="*/ 3 h 87"/>
                  <a:gd name="T4" fmla="*/ 0 w 112"/>
                  <a:gd name="T5" fmla="*/ 0 h 87"/>
                  <a:gd name="T6" fmla="*/ 1 w 112"/>
                  <a:gd name="T7" fmla="*/ 0 h 87"/>
                  <a:gd name="T8" fmla="*/ 1 w 112"/>
                  <a:gd name="T9" fmla="*/ 2 h 87"/>
                  <a:gd name="T10" fmla="*/ 1 w 112"/>
                  <a:gd name="T11" fmla="*/ 3 h 87"/>
                  <a:gd name="T12" fmla="*/ 1 w 112"/>
                  <a:gd name="T13" fmla="*/ 5 h 87"/>
                  <a:gd name="T14" fmla="*/ 1 w 112"/>
                  <a:gd name="T15" fmla="*/ 6 h 87"/>
                  <a:gd name="T16" fmla="*/ 1 w 112"/>
                  <a:gd name="T17" fmla="*/ 6 h 87"/>
                  <a:gd name="T18" fmla="*/ 2 w 112"/>
                  <a:gd name="T19" fmla="*/ 5 h 87"/>
                  <a:gd name="T20" fmla="*/ 2 w 112"/>
                  <a:gd name="T21" fmla="*/ 3 h 87"/>
                  <a:gd name="T22" fmla="*/ 2 w 112"/>
                  <a:gd name="T23" fmla="*/ 3 h 87"/>
                  <a:gd name="T24" fmla="*/ 3 w 112"/>
                  <a:gd name="T25" fmla="*/ 5 h 87"/>
                  <a:gd name="T26" fmla="*/ 2 w 112"/>
                  <a:gd name="T27" fmla="*/ 6 h 87"/>
                  <a:gd name="T28" fmla="*/ 2 w 112"/>
                  <a:gd name="T29" fmla="*/ 7 h 87"/>
                  <a:gd name="T30" fmla="*/ 1 w 112"/>
                  <a:gd name="T31" fmla="*/ 9 h 87"/>
                  <a:gd name="T32" fmla="*/ 0 w 112"/>
                  <a:gd name="T33" fmla="*/ 9 h 87"/>
                  <a:gd name="T34" fmla="*/ 0 w 112"/>
                  <a:gd name="T35" fmla="*/ 7 h 87"/>
                  <a:gd name="T36" fmla="*/ 0 w 112"/>
                  <a:gd name="T37" fmla="*/ 5 h 8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2" h="87">
                    <a:moveTo>
                      <a:pt x="0" y="44"/>
                    </a:moveTo>
                    <a:lnTo>
                      <a:pt x="0" y="29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33" y="14"/>
                    </a:lnTo>
                    <a:lnTo>
                      <a:pt x="33" y="29"/>
                    </a:lnTo>
                    <a:lnTo>
                      <a:pt x="33" y="44"/>
                    </a:lnTo>
                    <a:lnTo>
                      <a:pt x="33" y="57"/>
                    </a:lnTo>
                    <a:lnTo>
                      <a:pt x="48" y="57"/>
                    </a:lnTo>
                    <a:lnTo>
                      <a:pt x="64" y="44"/>
                    </a:lnTo>
                    <a:lnTo>
                      <a:pt x="81" y="29"/>
                    </a:lnTo>
                    <a:lnTo>
                      <a:pt x="96" y="29"/>
                    </a:lnTo>
                    <a:lnTo>
                      <a:pt x="112" y="44"/>
                    </a:lnTo>
                    <a:lnTo>
                      <a:pt x="96" y="57"/>
                    </a:lnTo>
                    <a:lnTo>
                      <a:pt x="81" y="72"/>
                    </a:lnTo>
                    <a:lnTo>
                      <a:pt x="33" y="87"/>
                    </a:lnTo>
                    <a:lnTo>
                      <a:pt x="16" y="87"/>
                    </a:lnTo>
                    <a:lnTo>
                      <a:pt x="16" y="72"/>
                    </a:lnTo>
                    <a:lnTo>
                      <a:pt x="0" y="44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58" name="Freeform 365"/>
              <p:cNvSpPr>
                <a:spLocks/>
              </p:cNvSpPr>
              <p:nvPr/>
            </p:nvSpPr>
            <p:spPr bwMode="auto">
              <a:xfrm rot="-5400000">
                <a:off x="5310" y="269"/>
                <a:ext cx="7" cy="9"/>
              </a:xfrm>
              <a:custGeom>
                <a:avLst/>
                <a:gdLst>
                  <a:gd name="T0" fmla="*/ 0 w 48"/>
                  <a:gd name="T1" fmla="*/ 1 h 28"/>
                  <a:gd name="T2" fmla="*/ 0 w 48"/>
                  <a:gd name="T3" fmla="*/ 0 h 28"/>
                  <a:gd name="T4" fmla="*/ 0 w 48"/>
                  <a:gd name="T5" fmla="*/ 0 h 28"/>
                  <a:gd name="T6" fmla="*/ 1 w 48"/>
                  <a:gd name="T7" fmla="*/ 0 h 28"/>
                  <a:gd name="T8" fmla="*/ 1 w 48"/>
                  <a:gd name="T9" fmla="*/ 1 h 28"/>
                  <a:gd name="T10" fmla="*/ 1 w 48"/>
                  <a:gd name="T11" fmla="*/ 3 h 28"/>
                  <a:gd name="T12" fmla="*/ 0 w 48"/>
                  <a:gd name="T13" fmla="*/ 3 h 28"/>
                  <a:gd name="T14" fmla="*/ 0 w 48"/>
                  <a:gd name="T15" fmla="*/ 1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28">
                    <a:moveTo>
                      <a:pt x="0" y="13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48" y="0"/>
                    </a:lnTo>
                    <a:lnTo>
                      <a:pt x="48" y="13"/>
                    </a:lnTo>
                    <a:lnTo>
                      <a:pt x="31" y="28"/>
                    </a:lnTo>
                    <a:lnTo>
                      <a:pt x="15" y="28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59" name="Freeform 366"/>
              <p:cNvSpPr>
                <a:spLocks/>
              </p:cNvSpPr>
              <p:nvPr/>
            </p:nvSpPr>
            <p:spPr bwMode="auto">
              <a:xfrm rot="-5400000">
                <a:off x="4938" y="-123"/>
                <a:ext cx="133" cy="599"/>
              </a:xfrm>
              <a:custGeom>
                <a:avLst/>
                <a:gdLst>
                  <a:gd name="T0" fmla="*/ 0 w 866"/>
                  <a:gd name="T1" fmla="*/ 188 h 1897"/>
                  <a:gd name="T2" fmla="*/ 2 w 866"/>
                  <a:gd name="T3" fmla="*/ 185 h 1897"/>
                  <a:gd name="T4" fmla="*/ 3 w 866"/>
                  <a:gd name="T5" fmla="*/ 182 h 1897"/>
                  <a:gd name="T6" fmla="*/ 5 w 866"/>
                  <a:gd name="T7" fmla="*/ 177 h 1897"/>
                  <a:gd name="T8" fmla="*/ 7 w 866"/>
                  <a:gd name="T9" fmla="*/ 173 h 1897"/>
                  <a:gd name="T10" fmla="*/ 8 w 866"/>
                  <a:gd name="T11" fmla="*/ 169 h 1897"/>
                  <a:gd name="T12" fmla="*/ 10 w 866"/>
                  <a:gd name="T13" fmla="*/ 163 h 1897"/>
                  <a:gd name="T14" fmla="*/ 11 w 866"/>
                  <a:gd name="T15" fmla="*/ 156 h 1897"/>
                  <a:gd name="T16" fmla="*/ 12 w 866"/>
                  <a:gd name="T17" fmla="*/ 150 h 1897"/>
                  <a:gd name="T18" fmla="*/ 12 w 866"/>
                  <a:gd name="T19" fmla="*/ 143 h 1897"/>
                  <a:gd name="T20" fmla="*/ 13 w 866"/>
                  <a:gd name="T21" fmla="*/ 131 h 1897"/>
                  <a:gd name="T22" fmla="*/ 14 w 866"/>
                  <a:gd name="T23" fmla="*/ 118 h 1897"/>
                  <a:gd name="T24" fmla="*/ 14 w 866"/>
                  <a:gd name="T25" fmla="*/ 94 h 1897"/>
                  <a:gd name="T26" fmla="*/ 20 w 866"/>
                  <a:gd name="T27" fmla="*/ 94 h 1897"/>
                  <a:gd name="T28" fmla="*/ 20 w 866"/>
                  <a:gd name="T29" fmla="*/ 91 h 1897"/>
                  <a:gd name="T30" fmla="*/ 20 w 866"/>
                  <a:gd name="T31" fmla="*/ 9 h 1897"/>
                  <a:gd name="T32" fmla="*/ 20 w 866"/>
                  <a:gd name="T33" fmla="*/ 0 h 1897"/>
                  <a:gd name="T34" fmla="*/ 20 w 866"/>
                  <a:gd name="T35" fmla="*/ 0 h 1897"/>
                  <a:gd name="T36" fmla="*/ 20 w 866"/>
                  <a:gd name="T37" fmla="*/ 17 h 1897"/>
                  <a:gd name="T38" fmla="*/ 20 w 866"/>
                  <a:gd name="T39" fmla="*/ 95 h 1897"/>
                  <a:gd name="T40" fmla="*/ 17 w 866"/>
                  <a:gd name="T41" fmla="*/ 97 h 1897"/>
                  <a:gd name="T42" fmla="*/ 15 w 866"/>
                  <a:gd name="T43" fmla="*/ 97 h 1897"/>
                  <a:gd name="T44" fmla="*/ 15 w 866"/>
                  <a:gd name="T45" fmla="*/ 98 h 1897"/>
                  <a:gd name="T46" fmla="*/ 15 w 866"/>
                  <a:gd name="T47" fmla="*/ 114 h 1897"/>
                  <a:gd name="T48" fmla="*/ 14 w 866"/>
                  <a:gd name="T49" fmla="*/ 130 h 1897"/>
                  <a:gd name="T50" fmla="*/ 14 w 866"/>
                  <a:gd name="T51" fmla="*/ 139 h 1897"/>
                  <a:gd name="T52" fmla="*/ 13 w 866"/>
                  <a:gd name="T53" fmla="*/ 146 h 1897"/>
                  <a:gd name="T54" fmla="*/ 12 w 866"/>
                  <a:gd name="T55" fmla="*/ 153 h 1897"/>
                  <a:gd name="T56" fmla="*/ 11 w 866"/>
                  <a:gd name="T57" fmla="*/ 160 h 1897"/>
                  <a:gd name="T58" fmla="*/ 9 w 866"/>
                  <a:gd name="T59" fmla="*/ 170 h 1897"/>
                  <a:gd name="T60" fmla="*/ 6 w 866"/>
                  <a:gd name="T61" fmla="*/ 179 h 1897"/>
                  <a:gd name="T62" fmla="*/ 5 w 866"/>
                  <a:gd name="T63" fmla="*/ 182 h 1897"/>
                  <a:gd name="T64" fmla="*/ 3 w 866"/>
                  <a:gd name="T65" fmla="*/ 185 h 1897"/>
                  <a:gd name="T66" fmla="*/ 2 w 866"/>
                  <a:gd name="T67" fmla="*/ 188 h 1897"/>
                  <a:gd name="T68" fmla="*/ 0 w 866"/>
                  <a:gd name="T69" fmla="*/ 189 h 1897"/>
                  <a:gd name="T70" fmla="*/ 0 w 866"/>
                  <a:gd name="T71" fmla="*/ 188 h 189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66" h="1897">
                    <a:moveTo>
                      <a:pt x="0" y="1882"/>
                    </a:moveTo>
                    <a:lnTo>
                      <a:pt x="64" y="1853"/>
                    </a:lnTo>
                    <a:lnTo>
                      <a:pt x="144" y="1825"/>
                    </a:lnTo>
                    <a:lnTo>
                      <a:pt x="225" y="1781"/>
                    </a:lnTo>
                    <a:lnTo>
                      <a:pt x="288" y="1738"/>
                    </a:lnTo>
                    <a:lnTo>
                      <a:pt x="352" y="1695"/>
                    </a:lnTo>
                    <a:lnTo>
                      <a:pt x="417" y="1636"/>
                    </a:lnTo>
                    <a:lnTo>
                      <a:pt x="465" y="1564"/>
                    </a:lnTo>
                    <a:lnTo>
                      <a:pt x="497" y="1506"/>
                    </a:lnTo>
                    <a:lnTo>
                      <a:pt x="528" y="1433"/>
                    </a:lnTo>
                    <a:lnTo>
                      <a:pt x="561" y="1317"/>
                    </a:lnTo>
                    <a:lnTo>
                      <a:pt x="576" y="1187"/>
                    </a:lnTo>
                    <a:lnTo>
                      <a:pt x="576" y="940"/>
                    </a:lnTo>
                    <a:lnTo>
                      <a:pt x="833" y="940"/>
                    </a:lnTo>
                    <a:lnTo>
                      <a:pt x="849" y="912"/>
                    </a:lnTo>
                    <a:lnTo>
                      <a:pt x="849" y="87"/>
                    </a:lnTo>
                    <a:lnTo>
                      <a:pt x="849" y="0"/>
                    </a:lnTo>
                    <a:lnTo>
                      <a:pt x="866" y="0"/>
                    </a:lnTo>
                    <a:lnTo>
                      <a:pt x="866" y="174"/>
                    </a:lnTo>
                    <a:lnTo>
                      <a:pt x="866" y="955"/>
                    </a:lnTo>
                    <a:lnTo>
                      <a:pt x="737" y="970"/>
                    </a:lnTo>
                    <a:lnTo>
                      <a:pt x="624" y="970"/>
                    </a:lnTo>
                    <a:lnTo>
                      <a:pt x="624" y="985"/>
                    </a:lnTo>
                    <a:lnTo>
                      <a:pt x="624" y="1144"/>
                    </a:lnTo>
                    <a:lnTo>
                      <a:pt x="609" y="1302"/>
                    </a:lnTo>
                    <a:lnTo>
                      <a:pt x="576" y="1389"/>
                    </a:lnTo>
                    <a:lnTo>
                      <a:pt x="545" y="1463"/>
                    </a:lnTo>
                    <a:lnTo>
                      <a:pt x="513" y="1534"/>
                    </a:lnTo>
                    <a:lnTo>
                      <a:pt x="480" y="1608"/>
                    </a:lnTo>
                    <a:lnTo>
                      <a:pt x="384" y="1708"/>
                    </a:lnTo>
                    <a:lnTo>
                      <a:pt x="273" y="1795"/>
                    </a:lnTo>
                    <a:lnTo>
                      <a:pt x="208" y="1825"/>
                    </a:lnTo>
                    <a:lnTo>
                      <a:pt x="144" y="1853"/>
                    </a:lnTo>
                    <a:lnTo>
                      <a:pt x="79" y="1882"/>
                    </a:lnTo>
                    <a:lnTo>
                      <a:pt x="16" y="1897"/>
                    </a:lnTo>
                    <a:lnTo>
                      <a:pt x="0" y="188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60" name="Freeform 367"/>
              <p:cNvSpPr>
                <a:spLocks/>
              </p:cNvSpPr>
              <p:nvPr/>
            </p:nvSpPr>
            <p:spPr bwMode="auto">
              <a:xfrm rot="-5400000">
                <a:off x="4903" y="-110"/>
                <a:ext cx="165" cy="626"/>
              </a:xfrm>
              <a:custGeom>
                <a:avLst/>
                <a:gdLst>
                  <a:gd name="T0" fmla="*/ 0 w 1073"/>
                  <a:gd name="T1" fmla="*/ 192 h 1984"/>
                  <a:gd name="T2" fmla="*/ 0 w 1073"/>
                  <a:gd name="T3" fmla="*/ 190 h 1984"/>
                  <a:gd name="T4" fmla="*/ 2 w 1073"/>
                  <a:gd name="T5" fmla="*/ 190 h 1984"/>
                  <a:gd name="T6" fmla="*/ 5 w 1073"/>
                  <a:gd name="T7" fmla="*/ 187 h 1984"/>
                  <a:gd name="T8" fmla="*/ 7 w 1073"/>
                  <a:gd name="T9" fmla="*/ 185 h 1984"/>
                  <a:gd name="T10" fmla="*/ 9 w 1073"/>
                  <a:gd name="T11" fmla="*/ 182 h 1984"/>
                  <a:gd name="T12" fmla="*/ 11 w 1073"/>
                  <a:gd name="T13" fmla="*/ 176 h 1984"/>
                  <a:gd name="T14" fmla="*/ 13 w 1073"/>
                  <a:gd name="T15" fmla="*/ 172 h 1984"/>
                  <a:gd name="T16" fmla="*/ 14 w 1073"/>
                  <a:gd name="T17" fmla="*/ 164 h 1984"/>
                  <a:gd name="T18" fmla="*/ 16 w 1073"/>
                  <a:gd name="T19" fmla="*/ 156 h 1984"/>
                  <a:gd name="T20" fmla="*/ 16 w 1073"/>
                  <a:gd name="T21" fmla="*/ 148 h 1984"/>
                  <a:gd name="T22" fmla="*/ 17 w 1073"/>
                  <a:gd name="T23" fmla="*/ 141 h 1984"/>
                  <a:gd name="T24" fmla="*/ 17 w 1073"/>
                  <a:gd name="T25" fmla="*/ 126 h 1984"/>
                  <a:gd name="T26" fmla="*/ 17 w 1073"/>
                  <a:gd name="T27" fmla="*/ 95 h 1984"/>
                  <a:gd name="T28" fmla="*/ 24 w 1073"/>
                  <a:gd name="T29" fmla="*/ 94 h 1984"/>
                  <a:gd name="T30" fmla="*/ 24 w 1073"/>
                  <a:gd name="T31" fmla="*/ 46 h 1984"/>
                  <a:gd name="T32" fmla="*/ 24 w 1073"/>
                  <a:gd name="T33" fmla="*/ 1 h 1984"/>
                  <a:gd name="T34" fmla="*/ 24 w 1073"/>
                  <a:gd name="T35" fmla="*/ 0 h 1984"/>
                  <a:gd name="T36" fmla="*/ 25 w 1073"/>
                  <a:gd name="T37" fmla="*/ 0 h 1984"/>
                  <a:gd name="T38" fmla="*/ 25 w 1073"/>
                  <a:gd name="T39" fmla="*/ 0 h 1984"/>
                  <a:gd name="T40" fmla="*/ 25 w 1073"/>
                  <a:gd name="T41" fmla="*/ 3 h 1984"/>
                  <a:gd name="T42" fmla="*/ 25 w 1073"/>
                  <a:gd name="T43" fmla="*/ 4 h 1984"/>
                  <a:gd name="T44" fmla="*/ 25 w 1073"/>
                  <a:gd name="T45" fmla="*/ 11 h 1984"/>
                  <a:gd name="T46" fmla="*/ 25 w 1073"/>
                  <a:gd name="T47" fmla="*/ 99 h 1984"/>
                  <a:gd name="T48" fmla="*/ 25 w 1073"/>
                  <a:gd name="T49" fmla="*/ 101 h 1984"/>
                  <a:gd name="T50" fmla="*/ 19 w 1073"/>
                  <a:gd name="T51" fmla="*/ 101 h 1984"/>
                  <a:gd name="T52" fmla="*/ 19 w 1073"/>
                  <a:gd name="T53" fmla="*/ 103 h 1984"/>
                  <a:gd name="T54" fmla="*/ 19 w 1073"/>
                  <a:gd name="T55" fmla="*/ 114 h 1984"/>
                  <a:gd name="T56" fmla="*/ 19 w 1073"/>
                  <a:gd name="T57" fmla="*/ 126 h 1984"/>
                  <a:gd name="T58" fmla="*/ 19 w 1073"/>
                  <a:gd name="T59" fmla="*/ 137 h 1984"/>
                  <a:gd name="T60" fmla="*/ 18 w 1073"/>
                  <a:gd name="T61" fmla="*/ 148 h 1984"/>
                  <a:gd name="T62" fmla="*/ 17 w 1073"/>
                  <a:gd name="T63" fmla="*/ 159 h 1984"/>
                  <a:gd name="T64" fmla="*/ 16 w 1073"/>
                  <a:gd name="T65" fmla="*/ 169 h 1984"/>
                  <a:gd name="T66" fmla="*/ 14 w 1073"/>
                  <a:gd name="T67" fmla="*/ 177 h 1984"/>
                  <a:gd name="T68" fmla="*/ 12 w 1073"/>
                  <a:gd name="T69" fmla="*/ 182 h 1984"/>
                  <a:gd name="T70" fmla="*/ 11 w 1073"/>
                  <a:gd name="T71" fmla="*/ 185 h 1984"/>
                  <a:gd name="T72" fmla="*/ 10 w 1073"/>
                  <a:gd name="T73" fmla="*/ 187 h 1984"/>
                  <a:gd name="T74" fmla="*/ 9 w 1073"/>
                  <a:gd name="T75" fmla="*/ 190 h 1984"/>
                  <a:gd name="T76" fmla="*/ 6 w 1073"/>
                  <a:gd name="T77" fmla="*/ 195 h 1984"/>
                  <a:gd name="T78" fmla="*/ 0 w 1073"/>
                  <a:gd name="T79" fmla="*/ 198 h 1984"/>
                  <a:gd name="T80" fmla="*/ 0 w 1073"/>
                  <a:gd name="T81" fmla="*/ 192 h 198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073" h="1984">
                    <a:moveTo>
                      <a:pt x="0" y="1927"/>
                    </a:moveTo>
                    <a:lnTo>
                      <a:pt x="0" y="1912"/>
                    </a:lnTo>
                    <a:lnTo>
                      <a:pt x="96" y="1912"/>
                    </a:lnTo>
                    <a:lnTo>
                      <a:pt x="192" y="1883"/>
                    </a:lnTo>
                    <a:lnTo>
                      <a:pt x="288" y="1853"/>
                    </a:lnTo>
                    <a:lnTo>
                      <a:pt x="384" y="1825"/>
                    </a:lnTo>
                    <a:lnTo>
                      <a:pt x="464" y="1767"/>
                    </a:lnTo>
                    <a:lnTo>
                      <a:pt x="545" y="1723"/>
                    </a:lnTo>
                    <a:lnTo>
                      <a:pt x="608" y="1651"/>
                    </a:lnTo>
                    <a:lnTo>
                      <a:pt x="656" y="1565"/>
                    </a:lnTo>
                    <a:lnTo>
                      <a:pt x="689" y="1491"/>
                    </a:lnTo>
                    <a:lnTo>
                      <a:pt x="720" y="1419"/>
                    </a:lnTo>
                    <a:lnTo>
                      <a:pt x="737" y="1261"/>
                    </a:lnTo>
                    <a:lnTo>
                      <a:pt x="737" y="955"/>
                    </a:lnTo>
                    <a:lnTo>
                      <a:pt x="1009" y="942"/>
                    </a:lnTo>
                    <a:lnTo>
                      <a:pt x="1009" y="463"/>
                    </a:lnTo>
                    <a:lnTo>
                      <a:pt x="1025" y="14"/>
                    </a:lnTo>
                    <a:lnTo>
                      <a:pt x="1025" y="0"/>
                    </a:lnTo>
                    <a:lnTo>
                      <a:pt x="1042" y="0"/>
                    </a:lnTo>
                    <a:lnTo>
                      <a:pt x="1057" y="0"/>
                    </a:lnTo>
                    <a:lnTo>
                      <a:pt x="1073" y="29"/>
                    </a:lnTo>
                    <a:lnTo>
                      <a:pt x="1073" y="44"/>
                    </a:lnTo>
                    <a:lnTo>
                      <a:pt x="1073" y="115"/>
                    </a:lnTo>
                    <a:lnTo>
                      <a:pt x="1073" y="999"/>
                    </a:lnTo>
                    <a:lnTo>
                      <a:pt x="1073" y="1014"/>
                    </a:lnTo>
                    <a:lnTo>
                      <a:pt x="817" y="1014"/>
                    </a:lnTo>
                    <a:lnTo>
                      <a:pt x="817" y="1029"/>
                    </a:lnTo>
                    <a:lnTo>
                      <a:pt x="817" y="1144"/>
                    </a:lnTo>
                    <a:lnTo>
                      <a:pt x="817" y="1261"/>
                    </a:lnTo>
                    <a:lnTo>
                      <a:pt x="800" y="1376"/>
                    </a:lnTo>
                    <a:lnTo>
                      <a:pt x="769" y="1491"/>
                    </a:lnTo>
                    <a:lnTo>
                      <a:pt x="720" y="1593"/>
                    </a:lnTo>
                    <a:lnTo>
                      <a:pt x="672" y="1695"/>
                    </a:lnTo>
                    <a:lnTo>
                      <a:pt x="576" y="1782"/>
                    </a:lnTo>
                    <a:lnTo>
                      <a:pt x="528" y="1825"/>
                    </a:lnTo>
                    <a:lnTo>
                      <a:pt x="480" y="1853"/>
                    </a:lnTo>
                    <a:lnTo>
                      <a:pt x="416" y="1883"/>
                    </a:lnTo>
                    <a:lnTo>
                      <a:pt x="368" y="1912"/>
                    </a:lnTo>
                    <a:lnTo>
                      <a:pt x="240" y="1955"/>
                    </a:lnTo>
                    <a:lnTo>
                      <a:pt x="15" y="1984"/>
                    </a:lnTo>
                    <a:lnTo>
                      <a:pt x="0" y="192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61" name="Freeform 368"/>
              <p:cNvSpPr>
                <a:spLocks/>
              </p:cNvSpPr>
              <p:nvPr/>
            </p:nvSpPr>
            <p:spPr bwMode="auto">
              <a:xfrm rot="-5400000">
                <a:off x="5276" y="304"/>
                <a:ext cx="10" cy="19"/>
              </a:xfrm>
              <a:custGeom>
                <a:avLst/>
                <a:gdLst>
                  <a:gd name="T0" fmla="*/ 0 w 64"/>
                  <a:gd name="T1" fmla="*/ 3 h 58"/>
                  <a:gd name="T2" fmla="*/ 0 w 64"/>
                  <a:gd name="T3" fmla="*/ 2 h 58"/>
                  <a:gd name="T4" fmla="*/ 0 w 64"/>
                  <a:gd name="T5" fmla="*/ 0 h 58"/>
                  <a:gd name="T6" fmla="*/ 0 w 64"/>
                  <a:gd name="T7" fmla="*/ 0 h 58"/>
                  <a:gd name="T8" fmla="*/ 1 w 64"/>
                  <a:gd name="T9" fmla="*/ 0 h 58"/>
                  <a:gd name="T10" fmla="*/ 2 w 64"/>
                  <a:gd name="T11" fmla="*/ 6 h 58"/>
                  <a:gd name="T12" fmla="*/ 1 w 64"/>
                  <a:gd name="T13" fmla="*/ 6 h 58"/>
                  <a:gd name="T14" fmla="*/ 0 w 64"/>
                  <a:gd name="T15" fmla="*/ 3 h 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4" h="58">
                    <a:moveTo>
                      <a:pt x="0" y="30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31" y="0"/>
                    </a:lnTo>
                    <a:lnTo>
                      <a:pt x="64" y="58"/>
                    </a:lnTo>
                    <a:lnTo>
                      <a:pt x="31" y="58"/>
                    </a:lnTo>
                    <a:lnTo>
                      <a:pt x="0" y="3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62" name="Freeform 369"/>
              <p:cNvSpPr>
                <a:spLocks/>
              </p:cNvSpPr>
              <p:nvPr/>
            </p:nvSpPr>
            <p:spPr bwMode="auto">
              <a:xfrm rot="-5400000">
                <a:off x="5209" y="291"/>
                <a:ext cx="49" cy="95"/>
              </a:xfrm>
              <a:custGeom>
                <a:avLst/>
                <a:gdLst>
                  <a:gd name="T0" fmla="*/ 0 w 320"/>
                  <a:gd name="T1" fmla="*/ 25 h 304"/>
                  <a:gd name="T2" fmla="*/ 1 w 320"/>
                  <a:gd name="T3" fmla="*/ 23 h 304"/>
                  <a:gd name="T4" fmla="*/ 2 w 320"/>
                  <a:gd name="T5" fmla="*/ 23 h 304"/>
                  <a:gd name="T6" fmla="*/ 3 w 320"/>
                  <a:gd name="T7" fmla="*/ 24 h 304"/>
                  <a:gd name="T8" fmla="*/ 3 w 320"/>
                  <a:gd name="T9" fmla="*/ 24 h 304"/>
                  <a:gd name="T10" fmla="*/ 4 w 320"/>
                  <a:gd name="T11" fmla="*/ 24 h 304"/>
                  <a:gd name="T12" fmla="*/ 4 w 320"/>
                  <a:gd name="T13" fmla="*/ 24 h 304"/>
                  <a:gd name="T14" fmla="*/ 5 w 320"/>
                  <a:gd name="T15" fmla="*/ 23 h 304"/>
                  <a:gd name="T16" fmla="*/ 3 w 320"/>
                  <a:gd name="T17" fmla="*/ 20 h 304"/>
                  <a:gd name="T18" fmla="*/ 2 w 320"/>
                  <a:gd name="T19" fmla="*/ 17 h 304"/>
                  <a:gd name="T20" fmla="*/ 2 w 320"/>
                  <a:gd name="T21" fmla="*/ 14 h 304"/>
                  <a:gd name="T22" fmla="*/ 1 w 320"/>
                  <a:gd name="T23" fmla="*/ 6 h 304"/>
                  <a:gd name="T24" fmla="*/ 2 w 320"/>
                  <a:gd name="T25" fmla="*/ 6 h 304"/>
                  <a:gd name="T26" fmla="*/ 3 w 320"/>
                  <a:gd name="T27" fmla="*/ 7 h 304"/>
                  <a:gd name="T28" fmla="*/ 4 w 320"/>
                  <a:gd name="T29" fmla="*/ 8 h 304"/>
                  <a:gd name="T30" fmla="*/ 5 w 320"/>
                  <a:gd name="T31" fmla="*/ 11 h 304"/>
                  <a:gd name="T32" fmla="*/ 5 w 320"/>
                  <a:gd name="T33" fmla="*/ 13 h 304"/>
                  <a:gd name="T34" fmla="*/ 5 w 320"/>
                  <a:gd name="T35" fmla="*/ 16 h 304"/>
                  <a:gd name="T36" fmla="*/ 5 w 320"/>
                  <a:gd name="T37" fmla="*/ 17 h 304"/>
                  <a:gd name="T38" fmla="*/ 6 w 320"/>
                  <a:gd name="T39" fmla="*/ 18 h 304"/>
                  <a:gd name="T40" fmla="*/ 6 w 320"/>
                  <a:gd name="T41" fmla="*/ 18 h 304"/>
                  <a:gd name="T42" fmla="*/ 6 w 320"/>
                  <a:gd name="T43" fmla="*/ 13 h 304"/>
                  <a:gd name="T44" fmla="*/ 6 w 320"/>
                  <a:gd name="T45" fmla="*/ 8 h 304"/>
                  <a:gd name="T46" fmla="*/ 6 w 320"/>
                  <a:gd name="T47" fmla="*/ 3 h 304"/>
                  <a:gd name="T48" fmla="*/ 7 w 320"/>
                  <a:gd name="T49" fmla="*/ 0 h 304"/>
                  <a:gd name="T50" fmla="*/ 7 w 320"/>
                  <a:gd name="T51" fmla="*/ 1 h 304"/>
                  <a:gd name="T52" fmla="*/ 8 w 320"/>
                  <a:gd name="T53" fmla="*/ 4 h 304"/>
                  <a:gd name="T54" fmla="*/ 8 w 320"/>
                  <a:gd name="T55" fmla="*/ 8 h 304"/>
                  <a:gd name="T56" fmla="*/ 7 w 320"/>
                  <a:gd name="T57" fmla="*/ 18 h 304"/>
                  <a:gd name="T58" fmla="*/ 7 w 320"/>
                  <a:gd name="T59" fmla="*/ 21 h 304"/>
                  <a:gd name="T60" fmla="*/ 7 w 320"/>
                  <a:gd name="T61" fmla="*/ 24 h 304"/>
                  <a:gd name="T62" fmla="*/ 6 w 320"/>
                  <a:gd name="T63" fmla="*/ 24 h 304"/>
                  <a:gd name="T64" fmla="*/ 6 w 320"/>
                  <a:gd name="T65" fmla="*/ 24 h 304"/>
                  <a:gd name="T66" fmla="*/ 6 w 320"/>
                  <a:gd name="T67" fmla="*/ 24 h 304"/>
                  <a:gd name="T68" fmla="*/ 6 w 320"/>
                  <a:gd name="T69" fmla="*/ 27 h 304"/>
                  <a:gd name="T70" fmla="*/ 6 w 320"/>
                  <a:gd name="T71" fmla="*/ 28 h 304"/>
                  <a:gd name="T72" fmla="*/ 3 w 320"/>
                  <a:gd name="T73" fmla="*/ 30 h 304"/>
                  <a:gd name="T74" fmla="*/ 3 w 320"/>
                  <a:gd name="T75" fmla="*/ 30 h 304"/>
                  <a:gd name="T76" fmla="*/ 2 w 320"/>
                  <a:gd name="T77" fmla="*/ 30 h 304"/>
                  <a:gd name="T78" fmla="*/ 0 w 320"/>
                  <a:gd name="T79" fmla="*/ 25 h 30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20" h="304">
                    <a:moveTo>
                      <a:pt x="0" y="260"/>
                    </a:moveTo>
                    <a:lnTo>
                      <a:pt x="49" y="230"/>
                    </a:lnTo>
                    <a:lnTo>
                      <a:pt x="80" y="230"/>
                    </a:lnTo>
                    <a:lnTo>
                      <a:pt x="113" y="245"/>
                    </a:lnTo>
                    <a:lnTo>
                      <a:pt x="145" y="245"/>
                    </a:lnTo>
                    <a:lnTo>
                      <a:pt x="161" y="245"/>
                    </a:lnTo>
                    <a:lnTo>
                      <a:pt x="176" y="245"/>
                    </a:lnTo>
                    <a:lnTo>
                      <a:pt x="193" y="230"/>
                    </a:lnTo>
                    <a:lnTo>
                      <a:pt x="113" y="202"/>
                    </a:lnTo>
                    <a:lnTo>
                      <a:pt x="97" y="174"/>
                    </a:lnTo>
                    <a:lnTo>
                      <a:pt x="80" y="144"/>
                    </a:lnTo>
                    <a:lnTo>
                      <a:pt x="49" y="57"/>
                    </a:lnTo>
                    <a:lnTo>
                      <a:pt x="97" y="57"/>
                    </a:lnTo>
                    <a:lnTo>
                      <a:pt x="128" y="72"/>
                    </a:lnTo>
                    <a:lnTo>
                      <a:pt x="161" y="87"/>
                    </a:lnTo>
                    <a:lnTo>
                      <a:pt x="193" y="115"/>
                    </a:lnTo>
                    <a:lnTo>
                      <a:pt x="209" y="130"/>
                    </a:lnTo>
                    <a:lnTo>
                      <a:pt x="224" y="159"/>
                    </a:lnTo>
                    <a:lnTo>
                      <a:pt x="224" y="174"/>
                    </a:lnTo>
                    <a:lnTo>
                      <a:pt x="241" y="187"/>
                    </a:lnTo>
                    <a:lnTo>
                      <a:pt x="257" y="187"/>
                    </a:lnTo>
                    <a:lnTo>
                      <a:pt x="241" y="130"/>
                    </a:lnTo>
                    <a:lnTo>
                      <a:pt x="241" y="87"/>
                    </a:lnTo>
                    <a:lnTo>
                      <a:pt x="257" y="28"/>
                    </a:lnTo>
                    <a:lnTo>
                      <a:pt x="289" y="0"/>
                    </a:lnTo>
                    <a:lnTo>
                      <a:pt x="305" y="13"/>
                    </a:lnTo>
                    <a:lnTo>
                      <a:pt x="320" y="43"/>
                    </a:lnTo>
                    <a:lnTo>
                      <a:pt x="320" y="87"/>
                    </a:lnTo>
                    <a:lnTo>
                      <a:pt x="305" y="187"/>
                    </a:lnTo>
                    <a:lnTo>
                      <a:pt x="305" y="217"/>
                    </a:lnTo>
                    <a:lnTo>
                      <a:pt x="289" y="245"/>
                    </a:lnTo>
                    <a:lnTo>
                      <a:pt x="272" y="245"/>
                    </a:lnTo>
                    <a:lnTo>
                      <a:pt x="257" y="245"/>
                    </a:lnTo>
                    <a:lnTo>
                      <a:pt x="241" y="245"/>
                    </a:lnTo>
                    <a:lnTo>
                      <a:pt x="241" y="274"/>
                    </a:lnTo>
                    <a:lnTo>
                      <a:pt x="241" y="289"/>
                    </a:lnTo>
                    <a:lnTo>
                      <a:pt x="145" y="304"/>
                    </a:lnTo>
                    <a:lnTo>
                      <a:pt x="113" y="304"/>
                    </a:lnTo>
                    <a:lnTo>
                      <a:pt x="65" y="304"/>
                    </a:lnTo>
                    <a:lnTo>
                      <a:pt x="0" y="26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63" name="Freeform 370"/>
              <p:cNvSpPr>
                <a:spLocks/>
              </p:cNvSpPr>
              <p:nvPr/>
            </p:nvSpPr>
            <p:spPr bwMode="auto">
              <a:xfrm rot="-5400000">
                <a:off x="5231" y="129"/>
                <a:ext cx="22" cy="40"/>
              </a:xfrm>
              <a:custGeom>
                <a:avLst/>
                <a:gdLst>
                  <a:gd name="T0" fmla="*/ 1 w 144"/>
                  <a:gd name="T1" fmla="*/ 8 h 130"/>
                  <a:gd name="T2" fmla="*/ 0 w 144"/>
                  <a:gd name="T3" fmla="*/ 4 h 130"/>
                  <a:gd name="T4" fmla="*/ 0 w 144"/>
                  <a:gd name="T5" fmla="*/ 2 h 130"/>
                  <a:gd name="T6" fmla="*/ 1 w 144"/>
                  <a:gd name="T7" fmla="*/ 0 h 130"/>
                  <a:gd name="T8" fmla="*/ 1 w 144"/>
                  <a:gd name="T9" fmla="*/ 2 h 130"/>
                  <a:gd name="T10" fmla="*/ 2 w 144"/>
                  <a:gd name="T11" fmla="*/ 4 h 130"/>
                  <a:gd name="T12" fmla="*/ 3 w 144"/>
                  <a:gd name="T13" fmla="*/ 12 h 130"/>
                  <a:gd name="T14" fmla="*/ 2 w 144"/>
                  <a:gd name="T15" fmla="*/ 10 h 130"/>
                  <a:gd name="T16" fmla="*/ 1 w 144"/>
                  <a:gd name="T17" fmla="*/ 8 h 1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4" h="130">
                    <a:moveTo>
                      <a:pt x="31" y="87"/>
                    </a:moveTo>
                    <a:lnTo>
                      <a:pt x="0" y="44"/>
                    </a:lnTo>
                    <a:lnTo>
                      <a:pt x="0" y="15"/>
                    </a:lnTo>
                    <a:lnTo>
                      <a:pt x="31" y="0"/>
                    </a:lnTo>
                    <a:lnTo>
                      <a:pt x="48" y="15"/>
                    </a:lnTo>
                    <a:lnTo>
                      <a:pt x="96" y="44"/>
                    </a:lnTo>
                    <a:lnTo>
                      <a:pt x="144" y="130"/>
                    </a:lnTo>
                    <a:lnTo>
                      <a:pt x="96" y="102"/>
                    </a:lnTo>
                    <a:lnTo>
                      <a:pt x="31" y="8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64" name="Freeform 371"/>
              <p:cNvSpPr>
                <a:spLocks/>
              </p:cNvSpPr>
              <p:nvPr/>
            </p:nvSpPr>
            <p:spPr bwMode="auto">
              <a:xfrm rot="-5400000">
                <a:off x="5212" y="243"/>
                <a:ext cx="11" cy="19"/>
              </a:xfrm>
              <a:custGeom>
                <a:avLst/>
                <a:gdLst>
                  <a:gd name="T0" fmla="*/ 0 w 64"/>
                  <a:gd name="T1" fmla="*/ 2 h 58"/>
                  <a:gd name="T2" fmla="*/ 1 w 64"/>
                  <a:gd name="T3" fmla="*/ 0 h 58"/>
                  <a:gd name="T4" fmla="*/ 1 w 64"/>
                  <a:gd name="T5" fmla="*/ 0 h 58"/>
                  <a:gd name="T6" fmla="*/ 2 w 64"/>
                  <a:gd name="T7" fmla="*/ 5 h 58"/>
                  <a:gd name="T8" fmla="*/ 1 w 64"/>
                  <a:gd name="T9" fmla="*/ 6 h 58"/>
                  <a:gd name="T10" fmla="*/ 1 w 64"/>
                  <a:gd name="T11" fmla="*/ 6 h 58"/>
                  <a:gd name="T12" fmla="*/ 0 w 64"/>
                  <a:gd name="T13" fmla="*/ 2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" h="58">
                    <a:moveTo>
                      <a:pt x="0" y="15"/>
                    </a:moveTo>
                    <a:lnTo>
                      <a:pt x="16" y="0"/>
                    </a:lnTo>
                    <a:lnTo>
                      <a:pt x="31" y="0"/>
                    </a:lnTo>
                    <a:lnTo>
                      <a:pt x="64" y="43"/>
                    </a:lnTo>
                    <a:lnTo>
                      <a:pt x="48" y="58"/>
                    </a:lnTo>
                    <a:lnTo>
                      <a:pt x="16" y="58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65" name="Freeform 372"/>
              <p:cNvSpPr>
                <a:spLocks/>
              </p:cNvSpPr>
              <p:nvPr/>
            </p:nvSpPr>
            <p:spPr bwMode="auto">
              <a:xfrm rot="-5400000">
                <a:off x="4940" y="150"/>
                <a:ext cx="10" cy="14"/>
              </a:xfrm>
              <a:custGeom>
                <a:avLst/>
                <a:gdLst>
                  <a:gd name="T0" fmla="*/ 0 w 65"/>
                  <a:gd name="T1" fmla="*/ 5 h 43"/>
                  <a:gd name="T2" fmla="*/ 0 w 65"/>
                  <a:gd name="T3" fmla="*/ 2 h 43"/>
                  <a:gd name="T4" fmla="*/ 1 w 65"/>
                  <a:gd name="T5" fmla="*/ 0 h 43"/>
                  <a:gd name="T6" fmla="*/ 1 w 65"/>
                  <a:gd name="T7" fmla="*/ 2 h 43"/>
                  <a:gd name="T8" fmla="*/ 2 w 65"/>
                  <a:gd name="T9" fmla="*/ 3 h 43"/>
                  <a:gd name="T10" fmla="*/ 1 w 65"/>
                  <a:gd name="T11" fmla="*/ 5 h 43"/>
                  <a:gd name="T12" fmla="*/ 1 w 65"/>
                  <a:gd name="T13" fmla="*/ 5 h 43"/>
                  <a:gd name="T14" fmla="*/ 0 w 65"/>
                  <a:gd name="T15" fmla="*/ 5 h 43"/>
                  <a:gd name="T16" fmla="*/ 0 w 65"/>
                  <a:gd name="T17" fmla="*/ 5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5" h="43">
                    <a:moveTo>
                      <a:pt x="0" y="43"/>
                    </a:moveTo>
                    <a:lnTo>
                      <a:pt x="17" y="15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65" y="28"/>
                    </a:lnTo>
                    <a:lnTo>
                      <a:pt x="48" y="43"/>
                    </a:lnTo>
                    <a:lnTo>
                      <a:pt x="33" y="43"/>
                    </a:lnTo>
                    <a:lnTo>
                      <a:pt x="17" y="43"/>
                    </a:lnTo>
                    <a:lnTo>
                      <a:pt x="0" y="4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66" name="Freeform 373"/>
              <p:cNvSpPr>
                <a:spLocks/>
              </p:cNvSpPr>
              <p:nvPr/>
            </p:nvSpPr>
            <p:spPr bwMode="auto">
              <a:xfrm rot="-5400000">
                <a:off x="4892" y="140"/>
                <a:ext cx="32" cy="32"/>
              </a:xfrm>
              <a:custGeom>
                <a:avLst/>
                <a:gdLst>
                  <a:gd name="T0" fmla="*/ 0 w 207"/>
                  <a:gd name="T1" fmla="*/ 0 h 102"/>
                  <a:gd name="T2" fmla="*/ 1 w 207"/>
                  <a:gd name="T3" fmla="*/ 2 h 102"/>
                  <a:gd name="T4" fmla="*/ 2 w 207"/>
                  <a:gd name="T5" fmla="*/ 3 h 102"/>
                  <a:gd name="T6" fmla="*/ 3 w 207"/>
                  <a:gd name="T7" fmla="*/ 6 h 102"/>
                  <a:gd name="T8" fmla="*/ 3 w 207"/>
                  <a:gd name="T9" fmla="*/ 3 h 102"/>
                  <a:gd name="T10" fmla="*/ 4 w 207"/>
                  <a:gd name="T11" fmla="*/ 2 h 102"/>
                  <a:gd name="T12" fmla="*/ 4 w 207"/>
                  <a:gd name="T13" fmla="*/ 0 h 102"/>
                  <a:gd name="T14" fmla="*/ 5 w 207"/>
                  <a:gd name="T15" fmla="*/ 0 h 102"/>
                  <a:gd name="T16" fmla="*/ 4 w 207"/>
                  <a:gd name="T17" fmla="*/ 3 h 102"/>
                  <a:gd name="T18" fmla="*/ 4 w 207"/>
                  <a:gd name="T19" fmla="*/ 7 h 102"/>
                  <a:gd name="T20" fmla="*/ 3 w 207"/>
                  <a:gd name="T21" fmla="*/ 10 h 102"/>
                  <a:gd name="T22" fmla="*/ 3 w 207"/>
                  <a:gd name="T23" fmla="*/ 10 h 102"/>
                  <a:gd name="T24" fmla="*/ 2 w 207"/>
                  <a:gd name="T25" fmla="*/ 10 h 102"/>
                  <a:gd name="T26" fmla="*/ 1 w 207"/>
                  <a:gd name="T27" fmla="*/ 6 h 102"/>
                  <a:gd name="T28" fmla="*/ 0 w 207"/>
                  <a:gd name="T29" fmla="*/ 0 h 10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07" h="102">
                    <a:moveTo>
                      <a:pt x="0" y="0"/>
                    </a:moveTo>
                    <a:lnTo>
                      <a:pt x="32" y="15"/>
                    </a:lnTo>
                    <a:lnTo>
                      <a:pt x="63" y="30"/>
                    </a:lnTo>
                    <a:lnTo>
                      <a:pt x="111" y="58"/>
                    </a:lnTo>
                    <a:lnTo>
                      <a:pt x="144" y="30"/>
                    </a:lnTo>
                    <a:lnTo>
                      <a:pt x="159" y="15"/>
                    </a:lnTo>
                    <a:lnTo>
                      <a:pt x="176" y="0"/>
                    </a:lnTo>
                    <a:lnTo>
                      <a:pt x="207" y="0"/>
                    </a:lnTo>
                    <a:lnTo>
                      <a:pt x="176" y="30"/>
                    </a:lnTo>
                    <a:lnTo>
                      <a:pt x="159" y="73"/>
                    </a:lnTo>
                    <a:lnTo>
                      <a:pt x="128" y="102"/>
                    </a:lnTo>
                    <a:lnTo>
                      <a:pt x="111" y="102"/>
                    </a:lnTo>
                    <a:lnTo>
                      <a:pt x="80" y="102"/>
                    </a:lnTo>
                    <a:lnTo>
                      <a:pt x="32" y="5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67" name="Freeform 374"/>
              <p:cNvSpPr>
                <a:spLocks/>
              </p:cNvSpPr>
              <p:nvPr/>
            </p:nvSpPr>
            <p:spPr bwMode="auto">
              <a:xfrm rot="-5400000">
                <a:off x="4880" y="144"/>
                <a:ext cx="12" cy="23"/>
              </a:xfrm>
              <a:custGeom>
                <a:avLst/>
                <a:gdLst>
                  <a:gd name="T0" fmla="*/ 0 w 81"/>
                  <a:gd name="T1" fmla="*/ 4 h 72"/>
                  <a:gd name="T2" fmla="*/ 0 w 81"/>
                  <a:gd name="T3" fmla="*/ 1 h 72"/>
                  <a:gd name="T4" fmla="*/ 1 w 81"/>
                  <a:gd name="T5" fmla="*/ 0 h 72"/>
                  <a:gd name="T6" fmla="*/ 1 w 81"/>
                  <a:gd name="T7" fmla="*/ 1 h 72"/>
                  <a:gd name="T8" fmla="*/ 2 w 81"/>
                  <a:gd name="T9" fmla="*/ 3 h 72"/>
                  <a:gd name="T10" fmla="*/ 1 w 81"/>
                  <a:gd name="T11" fmla="*/ 4 h 72"/>
                  <a:gd name="T12" fmla="*/ 1 w 81"/>
                  <a:gd name="T13" fmla="*/ 6 h 72"/>
                  <a:gd name="T14" fmla="*/ 1 w 81"/>
                  <a:gd name="T15" fmla="*/ 7 h 72"/>
                  <a:gd name="T16" fmla="*/ 0 w 81"/>
                  <a:gd name="T17" fmla="*/ 6 h 72"/>
                  <a:gd name="T18" fmla="*/ 0 w 81"/>
                  <a:gd name="T19" fmla="*/ 4 h 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1" h="72">
                    <a:moveTo>
                      <a:pt x="0" y="43"/>
                    </a:moveTo>
                    <a:lnTo>
                      <a:pt x="17" y="13"/>
                    </a:lnTo>
                    <a:lnTo>
                      <a:pt x="33" y="0"/>
                    </a:lnTo>
                    <a:lnTo>
                      <a:pt x="48" y="13"/>
                    </a:lnTo>
                    <a:lnTo>
                      <a:pt x="81" y="28"/>
                    </a:lnTo>
                    <a:lnTo>
                      <a:pt x="65" y="43"/>
                    </a:lnTo>
                    <a:lnTo>
                      <a:pt x="65" y="57"/>
                    </a:lnTo>
                    <a:lnTo>
                      <a:pt x="33" y="72"/>
                    </a:lnTo>
                    <a:lnTo>
                      <a:pt x="17" y="57"/>
                    </a:lnTo>
                    <a:lnTo>
                      <a:pt x="0" y="4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68" name="Freeform 375"/>
              <p:cNvSpPr>
                <a:spLocks/>
              </p:cNvSpPr>
              <p:nvPr/>
            </p:nvSpPr>
            <p:spPr bwMode="auto">
              <a:xfrm rot="-5400000">
                <a:off x="4870" y="157"/>
                <a:ext cx="8" cy="18"/>
              </a:xfrm>
              <a:custGeom>
                <a:avLst/>
                <a:gdLst>
                  <a:gd name="T0" fmla="*/ 0 w 48"/>
                  <a:gd name="T1" fmla="*/ 4 h 58"/>
                  <a:gd name="T2" fmla="*/ 1 w 48"/>
                  <a:gd name="T3" fmla="*/ 2 h 58"/>
                  <a:gd name="T4" fmla="*/ 1 w 48"/>
                  <a:gd name="T5" fmla="*/ 0 h 58"/>
                  <a:gd name="T6" fmla="*/ 1 w 48"/>
                  <a:gd name="T7" fmla="*/ 0 h 58"/>
                  <a:gd name="T8" fmla="*/ 1 w 48"/>
                  <a:gd name="T9" fmla="*/ 2 h 58"/>
                  <a:gd name="T10" fmla="*/ 1 w 48"/>
                  <a:gd name="T11" fmla="*/ 3 h 58"/>
                  <a:gd name="T12" fmla="*/ 1 w 48"/>
                  <a:gd name="T13" fmla="*/ 6 h 58"/>
                  <a:gd name="T14" fmla="*/ 0 w 48"/>
                  <a:gd name="T15" fmla="*/ 4 h 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58">
                    <a:moveTo>
                      <a:pt x="0" y="43"/>
                    </a:moveTo>
                    <a:lnTo>
                      <a:pt x="17" y="15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48" y="15"/>
                    </a:lnTo>
                    <a:lnTo>
                      <a:pt x="48" y="30"/>
                    </a:lnTo>
                    <a:lnTo>
                      <a:pt x="17" y="58"/>
                    </a:lnTo>
                    <a:lnTo>
                      <a:pt x="0" y="4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69" name="Freeform 376"/>
              <p:cNvSpPr>
                <a:spLocks/>
              </p:cNvSpPr>
              <p:nvPr/>
            </p:nvSpPr>
            <p:spPr bwMode="auto">
              <a:xfrm rot="-5400000">
                <a:off x="4865" y="140"/>
                <a:ext cx="7" cy="18"/>
              </a:xfrm>
              <a:custGeom>
                <a:avLst/>
                <a:gdLst>
                  <a:gd name="T0" fmla="*/ 0 w 48"/>
                  <a:gd name="T1" fmla="*/ 0 h 56"/>
                  <a:gd name="T2" fmla="*/ 1 w 48"/>
                  <a:gd name="T3" fmla="*/ 3 h 56"/>
                  <a:gd name="T4" fmla="*/ 1 w 48"/>
                  <a:gd name="T5" fmla="*/ 6 h 56"/>
                  <a:gd name="T6" fmla="*/ 1 w 48"/>
                  <a:gd name="T7" fmla="*/ 6 h 56"/>
                  <a:gd name="T8" fmla="*/ 0 w 48"/>
                  <a:gd name="T9" fmla="*/ 3 h 56"/>
                  <a:gd name="T10" fmla="*/ 0 w 48"/>
                  <a:gd name="T11" fmla="*/ 1 h 56"/>
                  <a:gd name="T12" fmla="*/ 0 w 48"/>
                  <a:gd name="T13" fmla="*/ 0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56">
                    <a:moveTo>
                      <a:pt x="16" y="0"/>
                    </a:moveTo>
                    <a:lnTo>
                      <a:pt x="31" y="28"/>
                    </a:lnTo>
                    <a:lnTo>
                      <a:pt x="48" y="56"/>
                    </a:lnTo>
                    <a:lnTo>
                      <a:pt x="31" y="56"/>
                    </a:lnTo>
                    <a:lnTo>
                      <a:pt x="16" y="28"/>
                    </a:lnTo>
                    <a:lnTo>
                      <a:pt x="0" y="13"/>
                    </a:lnTo>
                    <a:lnTo>
                      <a:pt x="16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70" name="Freeform 377"/>
              <p:cNvSpPr>
                <a:spLocks/>
              </p:cNvSpPr>
              <p:nvPr/>
            </p:nvSpPr>
            <p:spPr bwMode="auto">
              <a:xfrm rot="-5400000">
                <a:off x="4845" y="151"/>
                <a:ext cx="5" cy="14"/>
              </a:xfrm>
              <a:custGeom>
                <a:avLst/>
                <a:gdLst>
                  <a:gd name="T0" fmla="*/ 0 w 31"/>
                  <a:gd name="T1" fmla="*/ 3 h 44"/>
                  <a:gd name="T2" fmla="*/ 0 w 31"/>
                  <a:gd name="T3" fmla="*/ 1 h 44"/>
                  <a:gd name="T4" fmla="*/ 0 w 31"/>
                  <a:gd name="T5" fmla="*/ 0 h 44"/>
                  <a:gd name="T6" fmla="*/ 1 w 31"/>
                  <a:gd name="T7" fmla="*/ 1 h 44"/>
                  <a:gd name="T8" fmla="*/ 1 w 31"/>
                  <a:gd name="T9" fmla="*/ 3 h 44"/>
                  <a:gd name="T10" fmla="*/ 0 w 31"/>
                  <a:gd name="T11" fmla="*/ 4 h 44"/>
                  <a:gd name="T12" fmla="*/ 0 w 31"/>
                  <a:gd name="T13" fmla="*/ 4 h 44"/>
                  <a:gd name="T14" fmla="*/ 0 w 31"/>
                  <a:gd name="T15" fmla="*/ 3 h 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1" h="44">
                    <a:moveTo>
                      <a:pt x="0" y="28"/>
                    </a:moveTo>
                    <a:lnTo>
                      <a:pt x="0" y="13"/>
                    </a:lnTo>
                    <a:lnTo>
                      <a:pt x="16" y="0"/>
                    </a:lnTo>
                    <a:lnTo>
                      <a:pt x="31" y="13"/>
                    </a:lnTo>
                    <a:lnTo>
                      <a:pt x="31" y="28"/>
                    </a:lnTo>
                    <a:lnTo>
                      <a:pt x="16" y="44"/>
                    </a:lnTo>
                    <a:lnTo>
                      <a:pt x="0" y="44"/>
                    </a:lnTo>
                    <a:lnTo>
                      <a:pt x="0" y="2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71" name="Freeform 378"/>
              <p:cNvSpPr>
                <a:spLocks/>
              </p:cNvSpPr>
              <p:nvPr/>
            </p:nvSpPr>
            <p:spPr bwMode="auto">
              <a:xfrm rot="-5400000">
                <a:off x="4819" y="154"/>
                <a:ext cx="7" cy="10"/>
              </a:xfrm>
              <a:custGeom>
                <a:avLst/>
                <a:gdLst>
                  <a:gd name="T0" fmla="*/ 0 w 48"/>
                  <a:gd name="T1" fmla="*/ 2 h 30"/>
                  <a:gd name="T2" fmla="*/ 0 w 48"/>
                  <a:gd name="T3" fmla="*/ 0 h 30"/>
                  <a:gd name="T4" fmla="*/ 1 w 48"/>
                  <a:gd name="T5" fmla="*/ 0 h 30"/>
                  <a:gd name="T6" fmla="*/ 1 w 48"/>
                  <a:gd name="T7" fmla="*/ 2 h 30"/>
                  <a:gd name="T8" fmla="*/ 1 w 48"/>
                  <a:gd name="T9" fmla="*/ 3 h 30"/>
                  <a:gd name="T10" fmla="*/ 0 w 48"/>
                  <a:gd name="T11" fmla="*/ 3 h 30"/>
                  <a:gd name="T12" fmla="*/ 0 w 48"/>
                  <a:gd name="T13" fmla="*/ 2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30">
                    <a:moveTo>
                      <a:pt x="0" y="15"/>
                    </a:moveTo>
                    <a:lnTo>
                      <a:pt x="17" y="0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33" y="30"/>
                    </a:lnTo>
                    <a:lnTo>
                      <a:pt x="17" y="30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72" name="Freeform 379"/>
              <p:cNvSpPr>
                <a:spLocks/>
              </p:cNvSpPr>
              <p:nvPr/>
            </p:nvSpPr>
            <p:spPr bwMode="auto">
              <a:xfrm rot="-5400000">
                <a:off x="4652" y="76"/>
                <a:ext cx="35" cy="60"/>
              </a:xfrm>
              <a:custGeom>
                <a:avLst/>
                <a:gdLst>
                  <a:gd name="T0" fmla="*/ 0 w 225"/>
                  <a:gd name="T1" fmla="*/ 4 h 189"/>
                  <a:gd name="T2" fmla="*/ 0 w 225"/>
                  <a:gd name="T3" fmla="*/ 0 h 189"/>
                  <a:gd name="T4" fmla="*/ 0 w 225"/>
                  <a:gd name="T5" fmla="*/ 0 h 189"/>
                  <a:gd name="T6" fmla="*/ 0 w 225"/>
                  <a:gd name="T7" fmla="*/ 2 h 189"/>
                  <a:gd name="T8" fmla="*/ 1 w 225"/>
                  <a:gd name="T9" fmla="*/ 7 h 189"/>
                  <a:gd name="T10" fmla="*/ 2 w 225"/>
                  <a:gd name="T11" fmla="*/ 10 h 189"/>
                  <a:gd name="T12" fmla="*/ 2 w 225"/>
                  <a:gd name="T13" fmla="*/ 13 h 189"/>
                  <a:gd name="T14" fmla="*/ 3 w 225"/>
                  <a:gd name="T15" fmla="*/ 13 h 189"/>
                  <a:gd name="T16" fmla="*/ 3 w 225"/>
                  <a:gd name="T17" fmla="*/ 13 h 189"/>
                  <a:gd name="T18" fmla="*/ 5 w 225"/>
                  <a:gd name="T19" fmla="*/ 0 h 189"/>
                  <a:gd name="T20" fmla="*/ 5 w 225"/>
                  <a:gd name="T21" fmla="*/ 2 h 189"/>
                  <a:gd name="T22" fmla="*/ 5 w 225"/>
                  <a:gd name="T23" fmla="*/ 3 h 189"/>
                  <a:gd name="T24" fmla="*/ 5 w 225"/>
                  <a:gd name="T25" fmla="*/ 4 h 189"/>
                  <a:gd name="T26" fmla="*/ 4 w 225"/>
                  <a:gd name="T27" fmla="*/ 12 h 189"/>
                  <a:gd name="T28" fmla="*/ 3 w 225"/>
                  <a:gd name="T29" fmla="*/ 19 h 189"/>
                  <a:gd name="T30" fmla="*/ 2 w 225"/>
                  <a:gd name="T31" fmla="*/ 16 h 189"/>
                  <a:gd name="T32" fmla="*/ 1 w 225"/>
                  <a:gd name="T33" fmla="*/ 13 h 189"/>
                  <a:gd name="T34" fmla="*/ 0 w 225"/>
                  <a:gd name="T35" fmla="*/ 4 h 18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25" h="189">
                    <a:moveTo>
                      <a:pt x="0" y="4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5"/>
                    </a:lnTo>
                    <a:lnTo>
                      <a:pt x="48" y="72"/>
                    </a:lnTo>
                    <a:lnTo>
                      <a:pt x="64" y="102"/>
                    </a:lnTo>
                    <a:lnTo>
                      <a:pt x="96" y="131"/>
                    </a:lnTo>
                    <a:lnTo>
                      <a:pt x="112" y="131"/>
                    </a:lnTo>
                    <a:lnTo>
                      <a:pt x="144" y="131"/>
                    </a:lnTo>
                    <a:lnTo>
                      <a:pt x="208" y="0"/>
                    </a:lnTo>
                    <a:lnTo>
                      <a:pt x="225" y="15"/>
                    </a:lnTo>
                    <a:lnTo>
                      <a:pt x="208" y="29"/>
                    </a:lnTo>
                    <a:lnTo>
                      <a:pt x="208" y="44"/>
                    </a:lnTo>
                    <a:lnTo>
                      <a:pt x="177" y="116"/>
                    </a:lnTo>
                    <a:lnTo>
                      <a:pt x="129" y="189"/>
                    </a:lnTo>
                    <a:lnTo>
                      <a:pt x="81" y="159"/>
                    </a:lnTo>
                    <a:lnTo>
                      <a:pt x="48" y="131"/>
                    </a:lnTo>
                    <a:lnTo>
                      <a:pt x="0" y="4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73" name="Freeform 380"/>
              <p:cNvSpPr>
                <a:spLocks/>
              </p:cNvSpPr>
              <p:nvPr/>
            </p:nvSpPr>
            <p:spPr bwMode="auto">
              <a:xfrm rot="-5400000">
                <a:off x="4626" y="73"/>
                <a:ext cx="20" cy="64"/>
              </a:xfrm>
              <a:custGeom>
                <a:avLst/>
                <a:gdLst>
                  <a:gd name="T0" fmla="*/ 0 w 129"/>
                  <a:gd name="T1" fmla="*/ 15 h 202"/>
                  <a:gd name="T2" fmla="*/ 0 w 129"/>
                  <a:gd name="T3" fmla="*/ 10 h 202"/>
                  <a:gd name="T4" fmla="*/ 0 w 129"/>
                  <a:gd name="T5" fmla="*/ 7 h 202"/>
                  <a:gd name="T6" fmla="*/ 1 w 129"/>
                  <a:gd name="T7" fmla="*/ 6 h 202"/>
                  <a:gd name="T8" fmla="*/ 1 w 129"/>
                  <a:gd name="T9" fmla="*/ 6 h 202"/>
                  <a:gd name="T10" fmla="*/ 1 w 129"/>
                  <a:gd name="T11" fmla="*/ 4 h 202"/>
                  <a:gd name="T12" fmla="*/ 2 w 129"/>
                  <a:gd name="T13" fmla="*/ 1 h 202"/>
                  <a:gd name="T14" fmla="*/ 2 w 129"/>
                  <a:gd name="T15" fmla="*/ 0 h 202"/>
                  <a:gd name="T16" fmla="*/ 2 w 129"/>
                  <a:gd name="T17" fmla="*/ 3 h 202"/>
                  <a:gd name="T18" fmla="*/ 2 w 129"/>
                  <a:gd name="T19" fmla="*/ 4 h 202"/>
                  <a:gd name="T20" fmla="*/ 3 w 129"/>
                  <a:gd name="T21" fmla="*/ 9 h 202"/>
                  <a:gd name="T22" fmla="*/ 2 w 129"/>
                  <a:gd name="T23" fmla="*/ 15 h 202"/>
                  <a:gd name="T24" fmla="*/ 2 w 129"/>
                  <a:gd name="T25" fmla="*/ 20 h 202"/>
                  <a:gd name="T26" fmla="*/ 1 w 129"/>
                  <a:gd name="T27" fmla="*/ 20 h 202"/>
                  <a:gd name="T28" fmla="*/ 1 w 129"/>
                  <a:gd name="T29" fmla="*/ 17 h 202"/>
                  <a:gd name="T30" fmla="*/ 0 w 129"/>
                  <a:gd name="T31" fmla="*/ 15 h 20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29" h="202">
                    <a:moveTo>
                      <a:pt x="16" y="144"/>
                    </a:moveTo>
                    <a:lnTo>
                      <a:pt x="0" y="100"/>
                    </a:lnTo>
                    <a:lnTo>
                      <a:pt x="0" y="72"/>
                    </a:lnTo>
                    <a:lnTo>
                      <a:pt x="33" y="57"/>
                    </a:lnTo>
                    <a:lnTo>
                      <a:pt x="48" y="57"/>
                    </a:lnTo>
                    <a:lnTo>
                      <a:pt x="48" y="44"/>
                    </a:lnTo>
                    <a:lnTo>
                      <a:pt x="64" y="13"/>
                    </a:lnTo>
                    <a:lnTo>
                      <a:pt x="81" y="0"/>
                    </a:lnTo>
                    <a:lnTo>
                      <a:pt x="81" y="28"/>
                    </a:lnTo>
                    <a:lnTo>
                      <a:pt x="96" y="44"/>
                    </a:lnTo>
                    <a:lnTo>
                      <a:pt x="129" y="87"/>
                    </a:lnTo>
                    <a:lnTo>
                      <a:pt x="96" y="144"/>
                    </a:lnTo>
                    <a:lnTo>
                      <a:pt x="64" y="202"/>
                    </a:lnTo>
                    <a:lnTo>
                      <a:pt x="48" y="202"/>
                    </a:lnTo>
                    <a:lnTo>
                      <a:pt x="33" y="174"/>
                    </a:lnTo>
                    <a:lnTo>
                      <a:pt x="16" y="14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74" name="Freeform 381"/>
              <p:cNvSpPr>
                <a:spLocks/>
              </p:cNvSpPr>
              <p:nvPr/>
            </p:nvSpPr>
            <p:spPr bwMode="auto">
              <a:xfrm rot="-5400000">
                <a:off x="4652" y="66"/>
                <a:ext cx="10" cy="23"/>
              </a:xfrm>
              <a:custGeom>
                <a:avLst/>
                <a:gdLst>
                  <a:gd name="T0" fmla="*/ 0 w 65"/>
                  <a:gd name="T1" fmla="*/ 4 h 72"/>
                  <a:gd name="T2" fmla="*/ 0 w 65"/>
                  <a:gd name="T3" fmla="*/ 1 h 72"/>
                  <a:gd name="T4" fmla="*/ 0 w 65"/>
                  <a:gd name="T5" fmla="*/ 0 h 72"/>
                  <a:gd name="T6" fmla="*/ 1 w 65"/>
                  <a:gd name="T7" fmla="*/ 0 h 72"/>
                  <a:gd name="T8" fmla="*/ 2 w 65"/>
                  <a:gd name="T9" fmla="*/ 3 h 72"/>
                  <a:gd name="T10" fmla="*/ 2 w 65"/>
                  <a:gd name="T11" fmla="*/ 4 h 72"/>
                  <a:gd name="T12" fmla="*/ 1 w 65"/>
                  <a:gd name="T13" fmla="*/ 7 h 72"/>
                  <a:gd name="T14" fmla="*/ 0 w 65"/>
                  <a:gd name="T15" fmla="*/ 6 h 72"/>
                  <a:gd name="T16" fmla="*/ 0 w 65"/>
                  <a:gd name="T17" fmla="*/ 4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5" h="72">
                    <a:moveTo>
                      <a:pt x="0" y="44"/>
                    </a:moveTo>
                    <a:lnTo>
                      <a:pt x="0" y="14"/>
                    </a:lnTo>
                    <a:lnTo>
                      <a:pt x="17" y="0"/>
                    </a:lnTo>
                    <a:lnTo>
                      <a:pt x="49" y="0"/>
                    </a:lnTo>
                    <a:lnTo>
                      <a:pt x="65" y="29"/>
                    </a:lnTo>
                    <a:lnTo>
                      <a:pt x="65" y="44"/>
                    </a:lnTo>
                    <a:lnTo>
                      <a:pt x="32" y="72"/>
                    </a:lnTo>
                    <a:lnTo>
                      <a:pt x="17" y="57"/>
                    </a:lnTo>
                    <a:lnTo>
                      <a:pt x="0" y="4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75" name="Freeform 382"/>
              <p:cNvSpPr>
                <a:spLocks/>
              </p:cNvSpPr>
              <p:nvPr/>
            </p:nvSpPr>
            <p:spPr bwMode="auto">
              <a:xfrm rot="-5400000">
                <a:off x="4651" y="124"/>
                <a:ext cx="7" cy="19"/>
              </a:xfrm>
              <a:custGeom>
                <a:avLst/>
                <a:gdLst>
                  <a:gd name="T0" fmla="*/ 0 w 48"/>
                  <a:gd name="T1" fmla="*/ 5 h 57"/>
                  <a:gd name="T2" fmla="*/ 0 w 48"/>
                  <a:gd name="T3" fmla="*/ 3 h 57"/>
                  <a:gd name="T4" fmla="*/ 1 w 48"/>
                  <a:gd name="T5" fmla="*/ 0 h 57"/>
                  <a:gd name="T6" fmla="*/ 1 w 48"/>
                  <a:gd name="T7" fmla="*/ 2 h 57"/>
                  <a:gd name="T8" fmla="*/ 1 w 48"/>
                  <a:gd name="T9" fmla="*/ 3 h 57"/>
                  <a:gd name="T10" fmla="*/ 1 w 48"/>
                  <a:gd name="T11" fmla="*/ 5 h 57"/>
                  <a:gd name="T12" fmla="*/ 1 w 48"/>
                  <a:gd name="T13" fmla="*/ 6 h 57"/>
                  <a:gd name="T14" fmla="*/ 0 w 48"/>
                  <a:gd name="T15" fmla="*/ 6 h 57"/>
                  <a:gd name="T16" fmla="*/ 0 w 48"/>
                  <a:gd name="T17" fmla="*/ 5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8" h="57">
                    <a:moveTo>
                      <a:pt x="0" y="44"/>
                    </a:moveTo>
                    <a:lnTo>
                      <a:pt x="16" y="29"/>
                    </a:lnTo>
                    <a:lnTo>
                      <a:pt x="31" y="0"/>
                    </a:lnTo>
                    <a:lnTo>
                      <a:pt x="48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57"/>
                    </a:lnTo>
                    <a:lnTo>
                      <a:pt x="16" y="57"/>
                    </a:lnTo>
                    <a:lnTo>
                      <a:pt x="0" y="4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76" name="Freeform 383"/>
              <p:cNvSpPr>
                <a:spLocks/>
              </p:cNvSpPr>
              <p:nvPr/>
            </p:nvSpPr>
            <p:spPr bwMode="auto">
              <a:xfrm rot="-5400000">
                <a:off x="4549" y="14"/>
                <a:ext cx="31" cy="142"/>
              </a:xfrm>
              <a:custGeom>
                <a:avLst/>
                <a:gdLst>
                  <a:gd name="T0" fmla="*/ 4 w 209"/>
                  <a:gd name="T1" fmla="*/ 42 h 449"/>
                  <a:gd name="T2" fmla="*/ 3 w 209"/>
                  <a:gd name="T3" fmla="*/ 39 h 449"/>
                  <a:gd name="T4" fmla="*/ 3 w 209"/>
                  <a:gd name="T5" fmla="*/ 39 h 449"/>
                  <a:gd name="T6" fmla="*/ 3 w 209"/>
                  <a:gd name="T7" fmla="*/ 40 h 449"/>
                  <a:gd name="T8" fmla="*/ 3 w 209"/>
                  <a:gd name="T9" fmla="*/ 44 h 449"/>
                  <a:gd name="T10" fmla="*/ 2 w 209"/>
                  <a:gd name="T11" fmla="*/ 44 h 449"/>
                  <a:gd name="T12" fmla="*/ 2 w 209"/>
                  <a:gd name="T13" fmla="*/ 40 h 449"/>
                  <a:gd name="T14" fmla="*/ 3 w 209"/>
                  <a:gd name="T15" fmla="*/ 36 h 449"/>
                  <a:gd name="T16" fmla="*/ 3 w 209"/>
                  <a:gd name="T17" fmla="*/ 34 h 449"/>
                  <a:gd name="T18" fmla="*/ 3 w 209"/>
                  <a:gd name="T19" fmla="*/ 32 h 449"/>
                  <a:gd name="T20" fmla="*/ 2 w 209"/>
                  <a:gd name="T21" fmla="*/ 29 h 449"/>
                  <a:gd name="T22" fmla="*/ 2 w 209"/>
                  <a:gd name="T23" fmla="*/ 31 h 449"/>
                  <a:gd name="T24" fmla="*/ 2 w 209"/>
                  <a:gd name="T25" fmla="*/ 32 h 449"/>
                  <a:gd name="T26" fmla="*/ 2 w 209"/>
                  <a:gd name="T27" fmla="*/ 35 h 449"/>
                  <a:gd name="T28" fmla="*/ 1 w 209"/>
                  <a:gd name="T29" fmla="*/ 38 h 449"/>
                  <a:gd name="T30" fmla="*/ 1 w 209"/>
                  <a:gd name="T31" fmla="*/ 39 h 449"/>
                  <a:gd name="T32" fmla="*/ 1 w 209"/>
                  <a:gd name="T33" fmla="*/ 39 h 449"/>
                  <a:gd name="T34" fmla="*/ 1 w 209"/>
                  <a:gd name="T35" fmla="*/ 36 h 449"/>
                  <a:gd name="T36" fmla="*/ 2 w 209"/>
                  <a:gd name="T37" fmla="*/ 29 h 449"/>
                  <a:gd name="T38" fmla="*/ 3 w 209"/>
                  <a:gd name="T39" fmla="*/ 25 h 449"/>
                  <a:gd name="T40" fmla="*/ 3 w 209"/>
                  <a:gd name="T41" fmla="*/ 19 h 449"/>
                  <a:gd name="T42" fmla="*/ 2 w 209"/>
                  <a:gd name="T43" fmla="*/ 19 h 449"/>
                  <a:gd name="T44" fmla="*/ 2 w 209"/>
                  <a:gd name="T45" fmla="*/ 25 h 449"/>
                  <a:gd name="T46" fmla="*/ 1 w 209"/>
                  <a:gd name="T47" fmla="*/ 29 h 449"/>
                  <a:gd name="T48" fmla="*/ 1 w 209"/>
                  <a:gd name="T49" fmla="*/ 31 h 449"/>
                  <a:gd name="T50" fmla="*/ 0 w 209"/>
                  <a:gd name="T51" fmla="*/ 32 h 449"/>
                  <a:gd name="T52" fmla="*/ 0 w 209"/>
                  <a:gd name="T53" fmla="*/ 31 h 449"/>
                  <a:gd name="T54" fmla="*/ 2 w 209"/>
                  <a:gd name="T55" fmla="*/ 19 h 449"/>
                  <a:gd name="T56" fmla="*/ 3 w 209"/>
                  <a:gd name="T57" fmla="*/ 13 h 449"/>
                  <a:gd name="T58" fmla="*/ 3 w 209"/>
                  <a:gd name="T59" fmla="*/ 7 h 449"/>
                  <a:gd name="T60" fmla="*/ 3 w 209"/>
                  <a:gd name="T61" fmla="*/ 6 h 449"/>
                  <a:gd name="T62" fmla="*/ 2 w 209"/>
                  <a:gd name="T63" fmla="*/ 7 h 449"/>
                  <a:gd name="T64" fmla="*/ 1 w 209"/>
                  <a:gd name="T65" fmla="*/ 16 h 449"/>
                  <a:gd name="T66" fmla="*/ 1 w 209"/>
                  <a:gd name="T67" fmla="*/ 21 h 449"/>
                  <a:gd name="T68" fmla="*/ 0 w 209"/>
                  <a:gd name="T69" fmla="*/ 23 h 449"/>
                  <a:gd name="T70" fmla="*/ 0 w 209"/>
                  <a:gd name="T71" fmla="*/ 19 h 449"/>
                  <a:gd name="T72" fmla="*/ 1 w 209"/>
                  <a:gd name="T73" fmla="*/ 17 h 449"/>
                  <a:gd name="T74" fmla="*/ 1 w 209"/>
                  <a:gd name="T75" fmla="*/ 15 h 449"/>
                  <a:gd name="T76" fmla="*/ 1 w 209"/>
                  <a:gd name="T77" fmla="*/ 13 h 449"/>
                  <a:gd name="T78" fmla="*/ 1 w 209"/>
                  <a:gd name="T79" fmla="*/ 12 h 449"/>
                  <a:gd name="T80" fmla="*/ 1 w 209"/>
                  <a:gd name="T81" fmla="*/ 9 h 449"/>
                  <a:gd name="T82" fmla="*/ 0 w 209"/>
                  <a:gd name="T83" fmla="*/ 7 h 449"/>
                  <a:gd name="T84" fmla="*/ 0 w 209"/>
                  <a:gd name="T85" fmla="*/ 6 h 449"/>
                  <a:gd name="T86" fmla="*/ 0 w 209"/>
                  <a:gd name="T87" fmla="*/ 4 h 449"/>
                  <a:gd name="T88" fmla="*/ 1 w 209"/>
                  <a:gd name="T89" fmla="*/ 3 h 449"/>
                  <a:gd name="T90" fmla="*/ 1 w 209"/>
                  <a:gd name="T91" fmla="*/ 0 h 449"/>
                  <a:gd name="T92" fmla="*/ 1 w 209"/>
                  <a:gd name="T93" fmla="*/ 0 h 449"/>
                  <a:gd name="T94" fmla="*/ 2 w 209"/>
                  <a:gd name="T95" fmla="*/ 0 h 449"/>
                  <a:gd name="T96" fmla="*/ 3 w 209"/>
                  <a:gd name="T97" fmla="*/ 2 h 449"/>
                  <a:gd name="T98" fmla="*/ 3 w 209"/>
                  <a:gd name="T99" fmla="*/ 3 h 449"/>
                  <a:gd name="T100" fmla="*/ 3 w 209"/>
                  <a:gd name="T101" fmla="*/ 4 h 449"/>
                  <a:gd name="T102" fmla="*/ 4 w 209"/>
                  <a:gd name="T103" fmla="*/ 9 h 449"/>
                  <a:gd name="T104" fmla="*/ 4 w 209"/>
                  <a:gd name="T105" fmla="*/ 13 h 449"/>
                  <a:gd name="T106" fmla="*/ 3 w 209"/>
                  <a:gd name="T107" fmla="*/ 22 h 449"/>
                  <a:gd name="T108" fmla="*/ 3 w 209"/>
                  <a:gd name="T109" fmla="*/ 31 h 449"/>
                  <a:gd name="T110" fmla="*/ 3 w 209"/>
                  <a:gd name="T111" fmla="*/ 35 h 449"/>
                  <a:gd name="T112" fmla="*/ 4 w 209"/>
                  <a:gd name="T113" fmla="*/ 39 h 449"/>
                  <a:gd name="T114" fmla="*/ 4 w 209"/>
                  <a:gd name="T115" fmla="*/ 42 h 449"/>
                  <a:gd name="T116" fmla="*/ 5 w 209"/>
                  <a:gd name="T117" fmla="*/ 45 h 449"/>
                  <a:gd name="T118" fmla="*/ 4 w 209"/>
                  <a:gd name="T119" fmla="*/ 45 h 449"/>
                  <a:gd name="T120" fmla="*/ 4 w 209"/>
                  <a:gd name="T121" fmla="*/ 45 h 449"/>
                  <a:gd name="T122" fmla="*/ 4 w 209"/>
                  <a:gd name="T123" fmla="*/ 44 h 449"/>
                  <a:gd name="T124" fmla="*/ 4 w 209"/>
                  <a:gd name="T125" fmla="*/ 42 h 44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209" h="449">
                    <a:moveTo>
                      <a:pt x="161" y="421"/>
                    </a:moveTo>
                    <a:lnTo>
                      <a:pt x="144" y="393"/>
                    </a:lnTo>
                    <a:lnTo>
                      <a:pt x="129" y="393"/>
                    </a:lnTo>
                    <a:lnTo>
                      <a:pt x="112" y="406"/>
                    </a:lnTo>
                    <a:lnTo>
                      <a:pt x="112" y="436"/>
                    </a:lnTo>
                    <a:lnTo>
                      <a:pt x="81" y="436"/>
                    </a:lnTo>
                    <a:lnTo>
                      <a:pt x="96" y="406"/>
                    </a:lnTo>
                    <a:lnTo>
                      <a:pt x="112" y="362"/>
                    </a:lnTo>
                    <a:lnTo>
                      <a:pt x="112" y="334"/>
                    </a:lnTo>
                    <a:lnTo>
                      <a:pt x="112" y="319"/>
                    </a:lnTo>
                    <a:lnTo>
                      <a:pt x="96" y="291"/>
                    </a:lnTo>
                    <a:lnTo>
                      <a:pt x="81" y="306"/>
                    </a:lnTo>
                    <a:lnTo>
                      <a:pt x="81" y="319"/>
                    </a:lnTo>
                    <a:lnTo>
                      <a:pt x="81" y="349"/>
                    </a:lnTo>
                    <a:lnTo>
                      <a:pt x="64" y="377"/>
                    </a:lnTo>
                    <a:lnTo>
                      <a:pt x="48" y="393"/>
                    </a:lnTo>
                    <a:lnTo>
                      <a:pt x="33" y="393"/>
                    </a:lnTo>
                    <a:lnTo>
                      <a:pt x="33" y="362"/>
                    </a:lnTo>
                    <a:lnTo>
                      <a:pt x="81" y="291"/>
                    </a:lnTo>
                    <a:lnTo>
                      <a:pt x="112" y="247"/>
                    </a:lnTo>
                    <a:lnTo>
                      <a:pt x="112" y="189"/>
                    </a:lnTo>
                    <a:lnTo>
                      <a:pt x="96" y="189"/>
                    </a:lnTo>
                    <a:lnTo>
                      <a:pt x="81" y="247"/>
                    </a:lnTo>
                    <a:lnTo>
                      <a:pt x="48" y="291"/>
                    </a:lnTo>
                    <a:lnTo>
                      <a:pt x="33" y="306"/>
                    </a:lnTo>
                    <a:lnTo>
                      <a:pt x="0" y="319"/>
                    </a:lnTo>
                    <a:lnTo>
                      <a:pt x="0" y="306"/>
                    </a:lnTo>
                    <a:lnTo>
                      <a:pt x="81" y="189"/>
                    </a:lnTo>
                    <a:lnTo>
                      <a:pt x="112" y="130"/>
                    </a:lnTo>
                    <a:lnTo>
                      <a:pt x="112" y="74"/>
                    </a:lnTo>
                    <a:lnTo>
                      <a:pt x="112" y="59"/>
                    </a:lnTo>
                    <a:lnTo>
                      <a:pt x="96" y="74"/>
                    </a:lnTo>
                    <a:lnTo>
                      <a:pt x="48" y="160"/>
                    </a:lnTo>
                    <a:lnTo>
                      <a:pt x="33" y="204"/>
                    </a:lnTo>
                    <a:lnTo>
                      <a:pt x="0" y="232"/>
                    </a:lnTo>
                    <a:lnTo>
                      <a:pt x="0" y="189"/>
                    </a:lnTo>
                    <a:lnTo>
                      <a:pt x="33" y="174"/>
                    </a:lnTo>
                    <a:lnTo>
                      <a:pt x="48" y="145"/>
                    </a:lnTo>
                    <a:lnTo>
                      <a:pt x="48" y="130"/>
                    </a:lnTo>
                    <a:lnTo>
                      <a:pt x="48" y="117"/>
                    </a:lnTo>
                    <a:lnTo>
                      <a:pt x="33" y="87"/>
                    </a:lnTo>
                    <a:lnTo>
                      <a:pt x="16" y="74"/>
                    </a:lnTo>
                    <a:lnTo>
                      <a:pt x="16" y="59"/>
                    </a:lnTo>
                    <a:lnTo>
                      <a:pt x="16" y="44"/>
                    </a:lnTo>
                    <a:lnTo>
                      <a:pt x="33" y="30"/>
                    </a:lnTo>
                    <a:lnTo>
                      <a:pt x="48" y="0"/>
                    </a:lnTo>
                    <a:lnTo>
                      <a:pt x="64" y="0"/>
                    </a:lnTo>
                    <a:lnTo>
                      <a:pt x="81" y="0"/>
                    </a:lnTo>
                    <a:lnTo>
                      <a:pt x="129" y="15"/>
                    </a:lnTo>
                    <a:lnTo>
                      <a:pt x="144" y="30"/>
                    </a:lnTo>
                    <a:lnTo>
                      <a:pt x="144" y="44"/>
                    </a:lnTo>
                    <a:lnTo>
                      <a:pt x="161" y="87"/>
                    </a:lnTo>
                    <a:lnTo>
                      <a:pt x="161" y="130"/>
                    </a:lnTo>
                    <a:lnTo>
                      <a:pt x="129" y="219"/>
                    </a:lnTo>
                    <a:lnTo>
                      <a:pt x="129" y="306"/>
                    </a:lnTo>
                    <a:lnTo>
                      <a:pt x="129" y="349"/>
                    </a:lnTo>
                    <a:lnTo>
                      <a:pt x="161" y="393"/>
                    </a:lnTo>
                    <a:lnTo>
                      <a:pt x="177" y="421"/>
                    </a:lnTo>
                    <a:lnTo>
                      <a:pt x="209" y="449"/>
                    </a:lnTo>
                    <a:lnTo>
                      <a:pt x="192" y="449"/>
                    </a:lnTo>
                    <a:lnTo>
                      <a:pt x="177" y="449"/>
                    </a:lnTo>
                    <a:lnTo>
                      <a:pt x="161" y="436"/>
                    </a:lnTo>
                    <a:lnTo>
                      <a:pt x="161" y="421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77" name="Freeform 384"/>
              <p:cNvSpPr>
                <a:spLocks/>
              </p:cNvSpPr>
              <p:nvPr/>
            </p:nvSpPr>
            <p:spPr bwMode="auto">
              <a:xfrm rot="-5400000">
                <a:off x="4547" y="46"/>
                <a:ext cx="32" cy="146"/>
              </a:xfrm>
              <a:custGeom>
                <a:avLst/>
                <a:gdLst>
                  <a:gd name="T0" fmla="*/ 0 w 209"/>
                  <a:gd name="T1" fmla="*/ 46 h 462"/>
                  <a:gd name="T2" fmla="*/ 1 w 209"/>
                  <a:gd name="T3" fmla="*/ 42 h 462"/>
                  <a:gd name="T4" fmla="*/ 1 w 209"/>
                  <a:gd name="T5" fmla="*/ 39 h 462"/>
                  <a:gd name="T6" fmla="*/ 2 w 209"/>
                  <a:gd name="T7" fmla="*/ 35 h 462"/>
                  <a:gd name="T8" fmla="*/ 2 w 209"/>
                  <a:gd name="T9" fmla="*/ 30 h 462"/>
                  <a:gd name="T10" fmla="*/ 1 w 209"/>
                  <a:gd name="T11" fmla="*/ 13 h 462"/>
                  <a:gd name="T12" fmla="*/ 1 w 209"/>
                  <a:gd name="T13" fmla="*/ 9 h 462"/>
                  <a:gd name="T14" fmla="*/ 1 w 209"/>
                  <a:gd name="T15" fmla="*/ 6 h 462"/>
                  <a:gd name="T16" fmla="*/ 2 w 209"/>
                  <a:gd name="T17" fmla="*/ 3 h 462"/>
                  <a:gd name="T18" fmla="*/ 2 w 209"/>
                  <a:gd name="T19" fmla="*/ 1 h 462"/>
                  <a:gd name="T20" fmla="*/ 3 w 209"/>
                  <a:gd name="T21" fmla="*/ 0 h 462"/>
                  <a:gd name="T22" fmla="*/ 5 w 209"/>
                  <a:gd name="T23" fmla="*/ 7 h 462"/>
                  <a:gd name="T24" fmla="*/ 4 w 209"/>
                  <a:gd name="T25" fmla="*/ 7 h 462"/>
                  <a:gd name="T26" fmla="*/ 4 w 209"/>
                  <a:gd name="T27" fmla="*/ 9 h 462"/>
                  <a:gd name="T28" fmla="*/ 3 w 209"/>
                  <a:gd name="T29" fmla="*/ 11 h 462"/>
                  <a:gd name="T30" fmla="*/ 3 w 209"/>
                  <a:gd name="T31" fmla="*/ 13 h 462"/>
                  <a:gd name="T32" fmla="*/ 3 w 209"/>
                  <a:gd name="T33" fmla="*/ 16 h 462"/>
                  <a:gd name="T34" fmla="*/ 4 w 209"/>
                  <a:gd name="T35" fmla="*/ 17 h 462"/>
                  <a:gd name="T36" fmla="*/ 4 w 209"/>
                  <a:gd name="T37" fmla="*/ 19 h 462"/>
                  <a:gd name="T38" fmla="*/ 4 w 209"/>
                  <a:gd name="T39" fmla="*/ 26 h 462"/>
                  <a:gd name="T40" fmla="*/ 4 w 209"/>
                  <a:gd name="T41" fmla="*/ 23 h 462"/>
                  <a:gd name="T42" fmla="*/ 3 w 209"/>
                  <a:gd name="T43" fmla="*/ 22 h 462"/>
                  <a:gd name="T44" fmla="*/ 3 w 209"/>
                  <a:gd name="T45" fmla="*/ 17 h 462"/>
                  <a:gd name="T46" fmla="*/ 2 w 209"/>
                  <a:gd name="T47" fmla="*/ 7 h 462"/>
                  <a:gd name="T48" fmla="*/ 2 w 209"/>
                  <a:gd name="T49" fmla="*/ 7 h 462"/>
                  <a:gd name="T50" fmla="*/ 2 w 209"/>
                  <a:gd name="T51" fmla="*/ 9 h 462"/>
                  <a:gd name="T52" fmla="*/ 2 w 209"/>
                  <a:gd name="T53" fmla="*/ 11 h 462"/>
                  <a:gd name="T54" fmla="*/ 2 w 209"/>
                  <a:gd name="T55" fmla="*/ 16 h 462"/>
                  <a:gd name="T56" fmla="*/ 3 w 209"/>
                  <a:gd name="T57" fmla="*/ 23 h 462"/>
                  <a:gd name="T58" fmla="*/ 3 w 209"/>
                  <a:gd name="T59" fmla="*/ 27 h 462"/>
                  <a:gd name="T60" fmla="*/ 4 w 209"/>
                  <a:gd name="T61" fmla="*/ 32 h 462"/>
                  <a:gd name="T62" fmla="*/ 4 w 209"/>
                  <a:gd name="T63" fmla="*/ 33 h 462"/>
                  <a:gd name="T64" fmla="*/ 3 w 209"/>
                  <a:gd name="T65" fmla="*/ 33 h 462"/>
                  <a:gd name="T66" fmla="*/ 3 w 209"/>
                  <a:gd name="T67" fmla="*/ 30 h 462"/>
                  <a:gd name="T68" fmla="*/ 2 w 209"/>
                  <a:gd name="T69" fmla="*/ 26 h 462"/>
                  <a:gd name="T70" fmla="*/ 2 w 209"/>
                  <a:gd name="T71" fmla="*/ 26 h 462"/>
                  <a:gd name="T72" fmla="*/ 2 w 209"/>
                  <a:gd name="T73" fmla="*/ 29 h 462"/>
                  <a:gd name="T74" fmla="*/ 2 w 209"/>
                  <a:gd name="T75" fmla="*/ 33 h 462"/>
                  <a:gd name="T76" fmla="*/ 3 w 209"/>
                  <a:gd name="T77" fmla="*/ 38 h 462"/>
                  <a:gd name="T78" fmla="*/ 3 w 209"/>
                  <a:gd name="T79" fmla="*/ 40 h 462"/>
                  <a:gd name="T80" fmla="*/ 3 w 209"/>
                  <a:gd name="T81" fmla="*/ 40 h 462"/>
                  <a:gd name="T82" fmla="*/ 3 w 209"/>
                  <a:gd name="T83" fmla="*/ 39 h 462"/>
                  <a:gd name="T84" fmla="*/ 2 w 209"/>
                  <a:gd name="T85" fmla="*/ 38 h 462"/>
                  <a:gd name="T86" fmla="*/ 2 w 209"/>
                  <a:gd name="T87" fmla="*/ 36 h 462"/>
                  <a:gd name="T88" fmla="*/ 2 w 209"/>
                  <a:gd name="T89" fmla="*/ 35 h 462"/>
                  <a:gd name="T90" fmla="*/ 2 w 209"/>
                  <a:gd name="T91" fmla="*/ 38 h 462"/>
                  <a:gd name="T92" fmla="*/ 2 w 209"/>
                  <a:gd name="T93" fmla="*/ 40 h 462"/>
                  <a:gd name="T94" fmla="*/ 2 w 209"/>
                  <a:gd name="T95" fmla="*/ 42 h 462"/>
                  <a:gd name="T96" fmla="*/ 2 w 209"/>
                  <a:gd name="T97" fmla="*/ 43 h 462"/>
                  <a:gd name="T98" fmla="*/ 2 w 209"/>
                  <a:gd name="T99" fmla="*/ 45 h 462"/>
                  <a:gd name="T100" fmla="*/ 1 w 209"/>
                  <a:gd name="T101" fmla="*/ 43 h 462"/>
                  <a:gd name="T102" fmla="*/ 1 w 209"/>
                  <a:gd name="T103" fmla="*/ 45 h 462"/>
                  <a:gd name="T104" fmla="*/ 0 w 209"/>
                  <a:gd name="T105" fmla="*/ 46 h 462"/>
                  <a:gd name="T106" fmla="*/ 0 w 209"/>
                  <a:gd name="T107" fmla="*/ 46 h 4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09" h="462">
                    <a:moveTo>
                      <a:pt x="0" y="462"/>
                    </a:moveTo>
                    <a:lnTo>
                      <a:pt x="32" y="419"/>
                    </a:lnTo>
                    <a:lnTo>
                      <a:pt x="48" y="390"/>
                    </a:lnTo>
                    <a:lnTo>
                      <a:pt x="65" y="347"/>
                    </a:lnTo>
                    <a:lnTo>
                      <a:pt x="65" y="304"/>
                    </a:lnTo>
                    <a:lnTo>
                      <a:pt x="32" y="130"/>
                    </a:lnTo>
                    <a:lnTo>
                      <a:pt x="32" y="87"/>
                    </a:lnTo>
                    <a:lnTo>
                      <a:pt x="48" y="57"/>
                    </a:lnTo>
                    <a:lnTo>
                      <a:pt x="65" y="28"/>
                    </a:lnTo>
                    <a:lnTo>
                      <a:pt x="80" y="13"/>
                    </a:lnTo>
                    <a:lnTo>
                      <a:pt x="128" y="0"/>
                    </a:lnTo>
                    <a:lnTo>
                      <a:pt x="209" y="72"/>
                    </a:lnTo>
                    <a:lnTo>
                      <a:pt x="192" y="72"/>
                    </a:lnTo>
                    <a:lnTo>
                      <a:pt x="161" y="87"/>
                    </a:lnTo>
                    <a:lnTo>
                      <a:pt x="144" y="115"/>
                    </a:lnTo>
                    <a:lnTo>
                      <a:pt x="144" y="130"/>
                    </a:lnTo>
                    <a:lnTo>
                      <a:pt x="144" y="158"/>
                    </a:lnTo>
                    <a:lnTo>
                      <a:pt x="161" y="173"/>
                    </a:lnTo>
                    <a:lnTo>
                      <a:pt x="176" y="187"/>
                    </a:lnTo>
                    <a:lnTo>
                      <a:pt x="176" y="260"/>
                    </a:lnTo>
                    <a:lnTo>
                      <a:pt x="161" y="232"/>
                    </a:lnTo>
                    <a:lnTo>
                      <a:pt x="144" y="217"/>
                    </a:lnTo>
                    <a:lnTo>
                      <a:pt x="128" y="173"/>
                    </a:lnTo>
                    <a:lnTo>
                      <a:pt x="96" y="72"/>
                    </a:lnTo>
                    <a:lnTo>
                      <a:pt x="80" y="72"/>
                    </a:lnTo>
                    <a:lnTo>
                      <a:pt x="80" y="87"/>
                    </a:lnTo>
                    <a:lnTo>
                      <a:pt x="65" y="115"/>
                    </a:lnTo>
                    <a:lnTo>
                      <a:pt x="80" y="158"/>
                    </a:lnTo>
                    <a:lnTo>
                      <a:pt x="113" y="232"/>
                    </a:lnTo>
                    <a:lnTo>
                      <a:pt x="144" y="275"/>
                    </a:lnTo>
                    <a:lnTo>
                      <a:pt x="176" y="319"/>
                    </a:lnTo>
                    <a:lnTo>
                      <a:pt x="176" y="332"/>
                    </a:lnTo>
                    <a:lnTo>
                      <a:pt x="144" y="332"/>
                    </a:lnTo>
                    <a:lnTo>
                      <a:pt x="128" y="304"/>
                    </a:lnTo>
                    <a:lnTo>
                      <a:pt x="96" y="260"/>
                    </a:lnTo>
                    <a:lnTo>
                      <a:pt x="80" y="260"/>
                    </a:lnTo>
                    <a:lnTo>
                      <a:pt x="80" y="289"/>
                    </a:lnTo>
                    <a:lnTo>
                      <a:pt x="96" y="332"/>
                    </a:lnTo>
                    <a:lnTo>
                      <a:pt x="144" y="375"/>
                    </a:lnTo>
                    <a:lnTo>
                      <a:pt x="144" y="406"/>
                    </a:lnTo>
                    <a:lnTo>
                      <a:pt x="128" y="406"/>
                    </a:lnTo>
                    <a:lnTo>
                      <a:pt x="113" y="390"/>
                    </a:lnTo>
                    <a:lnTo>
                      <a:pt x="96" y="375"/>
                    </a:lnTo>
                    <a:lnTo>
                      <a:pt x="96" y="362"/>
                    </a:lnTo>
                    <a:lnTo>
                      <a:pt x="80" y="347"/>
                    </a:lnTo>
                    <a:lnTo>
                      <a:pt x="80" y="375"/>
                    </a:lnTo>
                    <a:lnTo>
                      <a:pt x="80" y="406"/>
                    </a:lnTo>
                    <a:lnTo>
                      <a:pt x="96" y="419"/>
                    </a:lnTo>
                    <a:lnTo>
                      <a:pt x="80" y="434"/>
                    </a:lnTo>
                    <a:lnTo>
                      <a:pt x="80" y="449"/>
                    </a:lnTo>
                    <a:lnTo>
                      <a:pt x="48" y="434"/>
                    </a:lnTo>
                    <a:lnTo>
                      <a:pt x="32" y="449"/>
                    </a:lnTo>
                    <a:lnTo>
                      <a:pt x="15" y="462"/>
                    </a:lnTo>
                    <a:lnTo>
                      <a:pt x="0" y="46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78" name="Freeform 385"/>
              <p:cNvSpPr>
                <a:spLocks/>
              </p:cNvSpPr>
              <p:nvPr/>
            </p:nvSpPr>
            <p:spPr bwMode="auto">
              <a:xfrm rot="-5400000">
                <a:off x="4477" y="90"/>
                <a:ext cx="15" cy="28"/>
              </a:xfrm>
              <a:custGeom>
                <a:avLst/>
                <a:gdLst>
                  <a:gd name="T0" fmla="*/ 0 w 96"/>
                  <a:gd name="T1" fmla="*/ 0 h 87"/>
                  <a:gd name="T2" fmla="*/ 2 w 96"/>
                  <a:gd name="T3" fmla="*/ 0 h 87"/>
                  <a:gd name="T4" fmla="*/ 2 w 96"/>
                  <a:gd name="T5" fmla="*/ 2 h 87"/>
                  <a:gd name="T6" fmla="*/ 2 w 96"/>
                  <a:gd name="T7" fmla="*/ 5 h 87"/>
                  <a:gd name="T8" fmla="*/ 2 w 96"/>
                  <a:gd name="T9" fmla="*/ 9 h 87"/>
                  <a:gd name="T10" fmla="*/ 1 w 96"/>
                  <a:gd name="T11" fmla="*/ 9 h 87"/>
                  <a:gd name="T12" fmla="*/ 1 w 96"/>
                  <a:gd name="T13" fmla="*/ 7 h 87"/>
                  <a:gd name="T14" fmla="*/ 0 w 96"/>
                  <a:gd name="T15" fmla="*/ 5 h 87"/>
                  <a:gd name="T16" fmla="*/ 0 w 96"/>
                  <a:gd name="T17" fmla="*/ 2 h 87"/>
                  <a:gd name="T18" fmla="*/ 0 w 96"/>
                  <a:gd name="T19" fmla="*/ 0 h 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" h="87">
                    <a:moveTo>
                      <a:pt x="0" y="0"/>
                    </a:moveTo>
                    <a:lnTo>
                      <a:pt x="96" y="0"/>
                    </a:lnTo>
                    <a:lnTo>
                      <a:pt x="96" y="15"/>
                    </a:lnTo>
                    <a:lnTo>
                      <a:pt x="96" y="44"/>
                    </a:lnTo>
                    <a:lnTo>
                      <a:pt x="63" y="87"/>
                    </a:lnTo>
                    <a:lnTo>
                      <a:pt x="48" y="87"/>
                    </a:lnTo>
                    <a:lnTo>
                      <a:pt x="31" y="72"/>
                    </a:lnTo>
                    <a:lnTo>
                      <a:pt x="15" y="44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79" name="Freeform 386"/>
              <p:cNvSpPr>
                <a:spLocks/>
              </p:cNvSpPr>
              <p:nvPr/>
            </p:nvSpPr>
            <p:spPr bwMode="auto">
              <a:xfrm rot="-5400000">
                <a:off x="4441" y="100"/>
                <a:ext cx="27" cy="4"/>
              </a:xfrm>
              <a:custGeom>
                <a:avLst/>
                <a:gdLst>
                  <a:gd name="T0" fmla="*/ 0 w 177"/>
                  <a:gd name="T1" fmla="*/ 1 h 15"/>
                  <a:gd name="T2" fmla="*/ 2 w 177"/>
                  <a:gd name="T3" fmla="*/ 0 h 15"/>
                  <a:gd name="T4" fmla="*/ 3 w 177"/>
                  <a:gd name="T5" fmla="*/ 0 h 15"/>
                  <a:gd name="T6" fmla="*/ 4 w 177"/>
                  <a:gd name="T7" fmla="*/ 1 h 15"/>
                  <a:gd name="T8" fmla="*/ 2 w 177"/>
                  <a:gd name="T9" fmla="*/ 1 h 15"/>
                  <a:gd name="T10" fmla="*/ 1 w 177"/>
                  <a:gd name="T11" fmla="*/ 1 h 15"/>
                  <a:gd name="T12" fmla="*/ 0 w 177"/>
                  <a:gd name="T13" fmla="*/ 1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7" h="15">
                    <a:moveTo>
                      <a:pt x="0" y="15"/>
                    </a:moveTo>
                    <a:lnTo>
                      <a:pt x="81" y="0"/>
                    </a:lnTo>
                    <a:lnTo>
                      <a:pt x="129" y="0"/>
                    </a:lnTo>
                    <a:lnTo>
                      <a:pt x="177" y="15"/>
                    </a:lnTo>
                    <a:lnTo>
                      <a:pt x="81" y="15"/>
                    </a:lnTo>
                    <a:lnTo>
                      <a:pt x="33" y="15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80" name="Freeform 387"/>
              <p:cNvSpPr>
                <a:spLocks/>
              </p:cNvSpPr>
              <p:nvPr/>
            </p:nvSpPr>
            <p:spPr bwMode="auto">
              <a:xfrm rot="-5400000">
                <a:off x="4411" y="91"/>
                <a:ext cx="44" cy="23"/>
              </a:xfrm>
              <a:custGeom>
                <a:avLst/>
                <a:gdLst>
                  <a:gd name="T0" fmla="*/ 0 w 288"/>
                  <a:gd name="T1" fmla="*/ 4 h 72"/>
                  <a:gd name="T2" fmla="*/ 0 w 288"/>
                  <a:gd name="T3" fmla="*/ 1 h 72"/>
                  <a:gd name="T4" fmla="*/ 0 w 288"/>
                  <a:gd name="T5" fmla="*/ 0 h 72"/>
                  <a:gd name="T6" fmla="*/ 6 w 288"/>
                  <a:gd name="T7" fmla="*/ 0 h 72"/>
                  <a:gd name="T8" fmla="*/ 7 w 288"/>
                  <a:gd name="T9" fmla="*/ 3 h 72"/>
                  <a:gd name="T10" fmla="*/ 7 w 288"/>
                  <a:gd name="T11" fmla="*/ 4 h 72"/>
                  <a:gd name="T12" fmla="*/ 6 w 288"/>
                  <a:gd name="T13" fmla="*/ 7 h 72"/>
                  <a:gd name="T14" fmla="*/ 1 w 288"/>
                  <a:gd name="T15" fmla="*/ 7 h 72"/>
                  <a:gd name="T16" fmla="*/ 0 w 288"/>
                  <a:gd name="T17" fmla="*/ 6 h 72"/>
                  <a:gd name="T18" fmla="*/ 0 w 288"/>
                  <a:gd name="T19" fmla="*/ 4 h 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88" h="72">
                    <a:moveTo>
                      <a:pt x="0" y="43"/>
                    </a:moveTo>
                    <a:lnTo>
                      <a:pt x="0" y="13"/>
                    </a:lnTo>
                    <a:lnTo>
                      <a:pt x="15" y="0"/>
                    </a:lnTo>
                    <a:lnTo>
                      <a:pt x="271" y="0"/>
                    </a:lnTo>
                    <a:lnTo>
                      <a:pt x="288" y="28"/>
                    </a:lnTo>
                    <a:lnTo>
                      <a:pt x="288" y="43"/>
                    </a:lnTo>
                    <a:lnTo>
                      <a:pt x="271" y="72"/>
                    </a:lnTo>
                    <a:lnTo>
                      <a:pt x="31" y="72"/>
                    </a:lnTo>
                    <a:lnTo>
                      <a:pt x="0" y="57"/>
                    </a:lnTo>
                    <a:lnTo>
                      <a:pt x="0" y="4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81" name="Freeform 388"/>
              <p:cNvSpPr>
                <a:spLocks/>
              </p:cNvSpPr>
              <p:nvPr/>
            </p:nvSpPr>
            <p:spPr bwMode="auto">
              <a:xfrm rot="-5400000">
                <a:off x="4391" y="103"/>
                <a:ext cx="27" cy="4"/>
              </a:xfrm>
              <a:custGeom>
                <a:avLst/>
                <a:gdLst>
                  <a:gd name="T0" fmla="*/ 0 w 175"/>
                  <a:gd name="T1" fmla="*/ 0 h 15"/>
                  <a:gd name="T2" fmla="*/ 2 w 175"/>
                  <a:gd name="T3" fmla="*/ 0 h 15"/>
                  <a:gd name="T4" fmla="*/ 4 w 175"/>
                  <a:gd name="T5" fmla="*/ 0 h 15"/>
                  <a:gd name="T6" fmla="*/ 4 w 175"/>
                  <a:gd name="T7" fmla="*/ 1 h 15"/>
                  <a:gd name="T8" fmla="*/ 2 w 175"/>
                  <a:gd name="T9" fmla="*/ 1 h 15"/>
                  <a:gd name="T10" fmla="*/ 0 w 175"/>
                  <a:gd name="T11" fmla="*/ 1 h 15"/>
                  <a:gd name="T12" fmla="*/ 0 w 175"/>
                  <a:gd name="T13" fmla="*/ 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5" h="15">
                    <a:moveTo>
                      <a:pt x="0" y="0"/>
                    </a:moveTo>
                    <a:lnTo>
                      <a:pt x="96" y="0"/>
                    </a:lnTo>
                    <a:lnTo>
                      <a:pt x="175" y="0"/>
                    </a:lnTo>
                    <a:lnTo>
                      <a:pt x="175" y="15"/>
                    </a:lnTo>
                    <a:lnTo>
                      <a:pt x="96" y="15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82" name="Line 389"/>
              <p:cNvSpPr>
                <a:spLocks noChangeShapeType="1"/>
              </p:cNvSpPr>
              <p:nvPr/>
            </p:nvSpPr>
            <p:spPr bwMode="auto">
              <a:xfrm>
                <a:off x="1589" y="90"/>
                <a:ext cx="2730" cy="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83" name="Line 390"/>
              <p:cNvSpPr>
                <a:spLocks noChangeShapeType="1"/>
              </p:cNvSpPr>
              <p:nvPr/>
            </p:nvSpPr>
            <p:spPr bwMode="auto">
              <a:xfrm>
                <a:off x="1589" y="132"/>
                <a:ext cx="273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84" name="Line 391"/>
              <p:cNvSpPr>
                <a:spLocks noChangeShapeType="1"/>
              </p:cNvSpPr>
              <p:nvPr/>
            </p:nvSpPr>
            <p:spPr bwMode="auto">
              <a:xfrm rot="16200000" flipH="1">
                <a:off x="-1268" y="2168"/>
                <a:ext cx="2718" cy="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85" name="Line 392"/>
              <p:cNvSpPr>
                <a:spLocks noChangeShapeType="1"/>
              </p:cNvSpPr>
              <p:nvPr/>
            </p:nvSpPr>
            <p:spPr bwMode="auto">
              <a:xfrm rot="16200000" flipH="1">
                <a:off x="-1218" y="2168"/>
                <a:ext cx="2718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86" name="Line 393"/>
              <p:cNvSpPr>
                <a:spLocks noChangeShapeType="1"/>
              </p:cNvSpPr>
              <p:nvPr/>
            </p:nvSpPr>
            <p:spPr bwMode="auto">
              <a:xfrm rot="5400000" flipH="1">
                <a:off x="4351" y="2192"/>
                <a:ext cx="2719" cy="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9187" name="Line 394"/>
              <p:cNvSpPr>
                <a:spLocks noChangeShapeType="1"/>
              </p:cNvSpPr>
              <p:nvPr/>
            </p:nvSpPr>
            <p:spPr bwMode="auto">
              <a:xfrm rot="5400000" flipH="1">
                <a:off x="4312" y="2192"/>
                <a:ext cx="2719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</p:grpSp>
      </p:grpSp>
      <p:pic>
        <p:nvPicPr>
          <p:cNvPr id="18436" name="Picture 3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8575"/>
            <a:ext cx="9067800" cy="6800850"/>
          </a:xfrm>
          <a:prstGeom prst="rect">
            <a:avLst/>
          </a:prstGeom>
          <a:noFill/>
          <a:ln w="5715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437" name="Group 39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48" y="13"/>
            <a:chExt cx="5712" cy="4283"/>
          </a:xfrm>
        </p:grpSpPr>
        <p:grpSp>
          <p:nvGrpSpPr>
            <p:cNvPr id="18597" name="Group 400"/>
            <p:cNvGrpSpPr>
              <a:grpSpLocks/>
            </p:cNvGrpSpPr>
            <p:nvPr/>
          </p:nvGrpSpPr>
          <p:grpSpPr bwMode="auto">
            <a:xfrm>
              <a:off x="48" y="3560"/>
              <a:ext cx="5712" cy="736"/>
              <a:chOff x="48" y="3560"/>
              <a:chExt cx="5712" cy="736"/>
            </a:xfrm>
          </p:grpSpPr>
          <p:sp>
            <p:nvSpPr>
              <p:cNvPr id="18796" name="Freeform 401"/>
              <p:cNvSpPr>
                <a:spLocks/>
              </p:cNvSpPr>
              <p:nvPr/>
            </p:nvSpPr>
            <p:spPr bwMode="auto">
              <a:xfrm rot="5400000">
                <a:off x="362" y="3246"/>
                <a:ext cx="736" cy="1364"/>
              </a:xfrm>
              <a:custGeom>
                <a:avLst/>
                <a:gdLst>
                  <a:gd name="T0" fmla="*/ 22 w 4809"/>
                  <a:gd name="T1" fmla="*/ 423 h 4316"/>
                  <a:gd name="T2" fmla="*/ 19 w 4809"/>
                  <a:gd name="T3" fmla="*/ 430 h 4316"/>
                  <a:gd name="T4" fmla="*/ 15 w 4809"/>
                  <a:gd name="T5" fmla="*/ 420 h 4316"/>
                  <a:gd name="T6" fmla="*/ 7 w 4809"/>
                  <a:gd name="T7" fmla="*/ 420 h 4316"/>
                  <a:gd name="T8" fmla="*/ 4 w 4809"/>
                  <a:gd name="T9" fmla="*/ 418 h 4316"/>
                  <a:gd name="T10" fmla="*/ 2 w 4809"/>
                  <a:gd name="T11" fmla="*/ 421 h 4316"/>
                  <a:gd name="T12" fmla="*/ 0 w 4809"/>
                  <a:gd name="T13" fmla="*/ 392 h 4316"/>
                  <a:gd name="T14" fmla="*/ 2 w 4809"/>
                  <a:gd name="T15" fmla="*/ 388 h 4316"/>
                  <a:gd name="T16" fmla="*/ 5 w 4809"/>
                  <a:gd name="T17" fmla="*/ 393 h 4316"/>
                  <a:gd name="T18" fmla="*/ 7 w 4809"/>
                  <a:gd name="T19" fmla="*/ 388 h 4316"/>
                  <a:gd name="T20" fmla="*/ 15 w 4809"/>
                  <a:gd name="T21" fmla="*/ 388 h 4316"/>
                  <a:gd name="T22" fmla="*/ 19 w 4809"/>
                  <a:gd name="T23" fmla="*/ 382 h 4316"/>
                  <a:gd name="T24" fmla="*/ 39 w 4809"/>
                  <a:gd name="T25" fmla="*/ 388 h 4316"/>
                  <a:gd name="T26" fmla="*/ 36 w 4809"/>
                  <a:gd name="T27" fmla="*/ 382 h 4316"/>
                  <a:gd name="T28" fmla="*/ 34 w 4809"/>
                  <a:gd name="T29" fmla="*/ 379 h 4316"/>
                  <a:gd name="T30" fmla="*/ 37 w 4809"/>
                  <a:gd name="T31" fmla="*/ 375 h 4316"/>
                  <a:gd name="T32" fmla="*/ 44 w 4809"/>
                  <a:gd name="T33" fmla="*/ 370 h 4316"/>
                  <a:gd name="T34" fmla="*/ 48 w 4809"/>
                  <a:gd name="T35" fmla="*/ 375 h 4316"/>
                  <a:gd name="T36" fmla="*/ 59 w 4809"/>
                  <a:gd name="T37" fmla="*/ 365 h 4316"/>
                  <a:gd name="T38" fmla="*/ 69 w 4809"/>
                  <a:gd name="T39" fmla="*/ 346 h 4316"/>
                  <a:gd name="T40" fmla="*/ 71 w 4809"/>
                  <a:gd name="T41" fmla="*/ 317 h 4316"/>
                  <a:gd name="T42" fmla="*/ 69 w 4809"/>
                  <a:gd name="T43" fmla="*/ 333 h 4316"/>
                  <a:gd name="T44" fmla="*/ 66 w 4809"/>
                  <a:gd name="T45" fmla="*/ 324 h 4316"/>
                  <a:gd name="T46" fmla="*/ 63 w 4809"/>
                  <a:gd name="T47" fmla="*/ 314 h 4316"/>
                  <a:gd name="T48" fmla="*/ 65 w 4809"/>
                  <a:gd name="T49" fmla="*/ 307 h 4316"/>
                  <a:gd name="T50" fmla="*/ 66 w 4809"/>
                  <a:gd name="T51" fmla="*/ 282 h 4316"/>
                  <a:gd name="T52" fmla="*/ 68 w 4809"/>
                  <a:gd name="T53" fmla="*/ 272 h 4316"/>
                  <a:gd name="T54" fmla="*/ 69 w 4809"/>
                  <a:gd name="T55" fmla="*/ 255 h 4316"/>
                  <a:gd name="T56" fmla="*/ 74 w 4809"/>
                  <a:gd name="T57" fmla="*/ 250 h 4316"/>
                  <a:gd name="T58" fmla="*/ 81 w 4809"/>
                  <a:gd name="T59" fmla="*/ 250 h 4316"/>
                  <a:gd name="T60" fmla="*/ 84 w 4809"/>
                  <a:gd name="T61" fmla="*/ 240 h 4316"/>
                  <a:gd name="T62" fmla="*/ 85 w 4809"/>
                  <a:gd name="T63" fmla="*/ 252 h 4316"/>
                  <a:gd name="T64" fmla="*/ 86 w 4809"/>
                  <a:gd name="T65" fmla="*/ 266 h 4316"/>
                  <a:gd name="T66" fmla="*/ 83 w 4809"/>
                  <a:gd name="T67" fmla="*/ 266 h 4316"/>
                  <a:gd name="T68" fmla="*/ 89 w 4809"/>
                  <a:gd name="T69" fmla="*/ 263 h 4316"/>
                  <a:gd name="T70" fmla="*/ 95 w 4809"/>
                  <a:gd name="T71" fmla="*/ 226 h 4316"/>
                  <a:gd name="T72" fmla="*/ 97 w 4809"/>
                  <a:gd name="T73" fmla="*/ 182 h 4316"/>
                  <a:gd name="T74" fmla="*/ 95 w 4809"/>
                  <a:gd name="T75" fmla="*/ 165 h 4316"/>
                  <a:gd name="T76" fmla="*/ 95 w 4809"/>
                  <a:gd name="T77" fmla="*/ 156 h 4316"/>
                  <a:gd name="T78" fmla="*/ 97 w 4809"/>
                  <a:gd name="T79" fmla="*/ 133 h 4316"/>
                  <a:gd name="T80" fmla="*/ 99 w 4809"/>
                  <a:gd name="T81" fmla="*/ 144 h 4316"/>
                  <a:gd name="T82" fmla="*/ 101 w 4809"/>
                  <a:gd name="T83" fmla="*/ 91 h 4316"/>
                  <a:gd name="T84" fmla="*/ 100 w 4809"/>
                  <a:gd name="T85" fmla="*/ 77 h 4316"/>
                  <a:gd name="T86" fmla="*/ 101 w 4809"/>
                  <a:gd name="T87" fmla="*/ 49 h 4316"/>
                  <a:gd name="T88" fmla="*/ 103 w 4809"/>
                  <a:gd name="T89" fmla="*/ 27 h 4316"/>
                  <a:gd name="T90" fmla="*/ 102 w 4809"/>
                  <a:gd name="T91" fmla="*/ 15 h 4316"/>
                  <a:gd name="T92" fmla="*/ 103 w 4809"/>
                  <a:gd name="T93" fmla="*/ 4 h 4316"/>
                  <a:gd name="T94" fmla="*/ 110 w 4809"/>
                  <a:gd name="T95" fmla="*/ 10 h 4316"/>
                  <a:gd name="T96" fmla="*/ 110 w 4809"/>
                  <a:gd name="T97" fmla="*/ 20 h 4316"/>
                  <a:gd name="T98" fmla="*/ 111 w 4809"/>
                  <a:gd name="T99" fmla="*/ 33 h 4316"/>
                  <a:gd name="T100" fmla="*/ 111 w 4809"/>
                  <a:gd name="T101" fmla="*/ 69 h 4316"/>
                  <a:gd name="T102" fmla="*/ 112 w 4809"/>
                  <a:gd name="T103" fmla="*/ 81 h 4316"/>
                  <a:gd name="T104" fmla="*/ 110 w 4809"/>
                  <a:gd name="T105" fmla="*/ 360 h 4316"/>
                  <a:gd name="T106" fmla="*/ 112 w 4809"/>
                  <a:gd name="T107" fmla="*/ 393 h 4316"/>
                  <a:gd name="T108" fmla="*/ 112 w 4809"/>
                  <a:gd name="T109" fmla="*/ 420 h 4316"/>
                  <a:gd name="T110" fmla="*/ 104 w 4809"/>
                  <a:gd name="T111" fmla="*/ 427 h 4316"/>
                  <a:gd name="T112" fmla="*/ 98 w 4809"/>
                  <a:gd name="T113" fmla="*/ 430 h 431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4809" h="4316">
                    <a:moveTo>
                      <a:pt x="4040" y="4229"/>
                    </a:moveTo>
                    <a:lnTo>
                      <a:pt x="1042" y="4216"/>
                    </a:lnTo>
                    <a:lnTo>
                      <a:pt x="994" y="4216"/>
                    </a:lnTo>
                    <a:lnTo>
                      <a:pt x="977" y="4216"/>
                    </a:lnTo>
                    <a:lnTo>
                      <a:pt x="946" y="4229"/>
                    </a:lnTo>
                    <a:lnTo>
                      <a:pt x="914" y="4259"/>
                    </a:lnTo>
                    <a:lnTo>
                      <a:pt x="898" y="4259"/>
                    </a:lnTo>
                    <a:lnTo>
                      <a:pt x="866" y="4259"/>
                    </a:lnTo>
                    <a:lnTo>
                      <a:pt x="833" y="4287"/>
                    </a:lnTo>
                    <a:lnTo>
                      <a:pt x="818" y="4303"/>
                    </a:lnTo>
                    <a:lnTo>
                      <a:pt x="802" y="4303"/>
                    </a:lnTo>
                    <a:lnTo>
                      <a:pt x="770" y="4259"/>
                    </a:lnTo>
                    <a:lnTo>
                      <a:pt x="722" y="4216"/>
                    </a:lnTo>
                    <a:lnTo>
                      <a:pt x="689" y="4201"/>
                    </a:lnTo>
                    <a:lnTo>
                      <a:pt x="641" y="4201"/>
                    </a:lnTo>
                    <a:lnTo>
                      <a:pt x="545" y="4216"/>
                    </a:lnTo>
                    <a:lnTo>
                      <a:pt x="466" y="4229"/>
                    </a:lnTo>
                    <a:lnTo>
                      <a:pt x="417" y="4229"/>
                    </a:lnTo>
                    <a:lnTo>
                      <a:pt x="369" y="4229"/>
                    </a:lnTo>
                    <a:lnTo>
                      <a:pt x="321" y="4201"/>
                    </a:lnTo>
                    <a:lnTo>
                      <a:pt x="288" y="4186"/>
                    </a:lnTo>
                    <a:lnTo>
                      <a:pt x="257" y="4157"/>
                    </a:lnTo>
                    <a:lnTo>
                      <a:pt x="257" y="4186"/>
                    </a:lnTo>
                    <a:lnTo>
                      <a:pt x="225" y="4186"/>
                    </a:lnTo>
                    <a:lnTo>
                      <a:pt x="192" y="4186"/>
                    </a:lnTo>
                    <a:lnTo>
                      <a:pt x="177" y="4216"/>
                    </a:lnTo>
                    <a:lnTo>
                      <a:pt x="144" y="4229"/>
                    </a:lnTo>
                    <a:lnTo>
                      <a:pt x="129" y="4229"/>
                    </a:lnTo>
                    <a:lnTo>
                      <a:pt x="113" y="4229"/>
                    </a:lnTo>
                    <a:lnTo>
                      <a:pt x="81" y="4216"/>
                    </a:lnTo>
                    <a:lnTo>
                      <a:pt x="65" y="4186"/>
                    </a:lnTo>
                    <a:lnTo>
                      <a:pt x="31" y="4186"/>
                    </a:lnTo>
                    <a:lnTo>
                      <a:pt x="17" y="4172"/>
                    </a:lnTo>
                    <a:lnTo>
                      <a:pt x="0" y="4172"/>
                    </a:lnTo>
                    <a:lnTo>
                      <a:pt x="0" y="3925"/>
                    </a:lnTo>
                    <a:lnTo>
                      <a:pt x="31" y="3925"/>
                    </a:lnTo>
                    <a:lnTo>
                      <a:pt x="65" y="3910"/>
                    </a:lnTo>
                    <a:lnTo>
                      <a:pt x="65" y="3897"/>
                    </a:lnTo>
                    <a:lnTo>
                      <a:pt x="81" y="3882"/>
                    </a:lnTo>
                    <a:lnTo>
                      <a:pt x="96" y="3882"/>
                    </a:lnTo>
                    <a:lnTo>
                      <a:pt x="129" y="3882"/>
                    </a:lnTo>
                    <a:lnTo>
                      <a:pt x="161" y="3882"/>
                    </a:lnTo>
                    <a:lnTo>
                      <a:pt x="177" y="3897"/>
                    </a:lnTo>
                    <a:lnTo>
                      <a:pt x="192" y="3925"/>
                    </a:lnTo>
                    <a:lnTo>
                      <a:pt x="225" y="3940"/>
                    </a:lnTo>
                    <a:lnTo>
                      <a:pt x="240" y="3940"/>
                    </a:lnTo>
                    <a:lnTo>
                      <a:pt x="257" y="3955"/>
                    </a:lnTo>
                    <a:lnTo>
                      <a:pt x="273" y="3925"/>
                    </a:lnTo>
                    <a:lnTo>
                      <a:pt x="288" y="3910"/>
                    </a:lnTo>
                    <a:lnTo>
                      <a:pt x="321" y="3882"/>
                    </a:lnTo>
                    <a:lnTo>
                      <a:pt x="353" y="3867"/>
                    </a:lnTo>
                    <a:lnTo>
                      <a:pt x="417" y="3867"/>
                    </a:lnTo>
                    <a:lnTo>
                      <a:pt x="466" y="3867"/>
                    </a:lnTo>
                    <a:lnTo>
                      <a:pt x="562" y="3882"/>
                    </a:lnTo>
                    <a:lnTo>
                      <a:pt x="626" y="3882"/>
                    </a:lnTo>
                    <a:lnTo>
                      <a:pt x="674" y="3882"/>
                    </a:lnTo>
                    <a:lnTo>
                      <a:pt x="722" y="3867"/>
                    </a:lnTo>
                    <a:lnTo>
                      <a:pt x="770" y="3838"/>
                    </a:lnTo>
                    <a:lnTo>
                      <a:pt x="802" y="3795"/>
                    </a:lnTo>
                    <a:lnTo>
                      <a:pt x="818" y="3823"/>
                    </a:lnTo>
                    <a:lnTo>
                      <a:pt x="850" y="3853"/>
                    </a:lnTo>
                    <a:lnTo>
                      <a:pt x="898" y="3853"/>
                    </a:lnTo>
                    <a:lnTo>
                      <a:pt x="914" y="3867"/>
                    </a:lnTo>
                    <a:lnTo>
                      <a:pt x="946" y="3882"/>
                    </a:lnTo>
                    <a:lnTo>
                      <a:pt x="1683" y="3882"/>
                    </a:lnTo>
                    <a:lnTo>
                      <a:pt x="1700" y="3882"/>
                    </a:lnTo>
                    <a:lnTo>
                      <a:pt x="1587" y="3823"/>
                    </a:lnTo>
                    <a:lnTo>
                      <a:pt x="1570" y="3823"/>
                    </a:lnTo>
                    <a:lnTo>
                      <a:pt x="1555" y="3823"/>
                    </a:lnTo>
                    <a:lnTo>
                      <a:pt x="1539" y="3823"/>
                    </a:lnTo>
                    <a:lnTo>
                      <a:pt x="1507" y="3838"/>
                    </a:lnTo>
                    <a:lnTo>
                      <a:pt x="1491" y="3823"/>
                    </a:lnTo>
                    <a:lnTo>
                      <a:pt x="1474" y="3823"/>
                    </a:lnTo>
                    <a:lnTo>
                      <a:pt x="1474" y="3810"/>
                    </a:lnTo>
                    <a:lnTo>
                      <a:pt x="1459" y="3795"/>
                    </a:lnTo>
                    <a:lnTo>
                      <a:pt x="1459" y="3767"/>
                    </a:lnTo>
                    <a:lnTo>
                      <a:pt x="1474" y="3752"/>
                    </a:lnTo>
                    <a:lnTo>
                      <a:pt x="1507" y="3737"/>
                    </a:lnTo>
                    <a:lnTo>
                      <a:pt x="1539" y="3737"/>
                    </a:lnTo>
                    <a:lnTo>
                      <a:pt x="1570" y="3752"/>
                    </a:lnTo>
                    <a:lnTo>
                      <a:pt x="1652" y="3708"/>
                    </a:lnTo>
                    <a:lnTo>
                      <a:pt x="1748" y="3680"/>
                    </a:lnTo>
                    <a:lnTo>
                      <a:pt x="1779" y="3636"/>
                    </a:lnTo>
                    <a:lnTo>
                      <a:pt x="1844" y="3680"/>
                    </a:lnTo>
                    <a:lnTo>
                      <a:pt x="1892" y="3708"/>
                    </a:lnTo>
                    <a:lnTo>
                      <a:pt x="1908" y="3723"/>
                    </a:lnTo>
                    <a:lnTo>
                      <a:pt x="1940" y="3737"/>
                    </a:lnTo>
                    <a:lnTo>
                      <a:pt x="1988" y="3737"/>
                    </a:lnTo>
                    <a:lnTo>
                      <a:pt x="2019" y="3737"/>
                    </a:lnTo>
                    <a:lnTo>
                      <a:pt x="2036" y="3752"/>
                    </a:lnTo>
                    <a:lnTo>
                      <a:pt x="2036" y="3708"/>
                    </a:lnTo>
                    <a:lnTo>
                      <a:pt x="2036" y="3665"/>
                    </a:lnTo>
                    <a:lnTo>
                      <a:pt x="2276" y="3665"/>
                    </a:lnTo>
                    <a:lnTo>
                      <a:pt x="2405" y="3665"/>
                    </a:lnTo>
                    <a:lnTo>
                      <a:pt x="2516" y="3650"/>
                    </a:lnTo>
                    <a:lnTo>
                      <a:pt x="2629" y="3636"/>
                    </a:lnTo>
                    <a:lnTo>
                      <a:pt x="2741" y="3593"/>
                    </a:lnTo>
                    <a:lnTo>
                      <a:pt x="2837" y="3550"/>
                    </a:lnTo>
                    <a:lnTo>
                      <a:pt x="2886" y="3506"/>
                    </a:lnTo>
                    <a:lnTo>
                      <a:pt x="2934" y="3463"/>
                    </a:lnTo>
                    <a:lnTo>
                      <a:pt x="2982" y="3389"/>
                    </a:lnTo>
                    <a:lnTo>
                      <a:pt x="3030" y="3331"/>
                    </a:lnTo>
                    <a:lnTo>
                      <a:pt x="3061" y="3244"/>
                    </a:lnTo>
                    <a:lnTo>
                      <a:pt x="3078" y="3172"/>
                    </a:lnTo>
                    <a:lnTo>
                      <a:pt x="3013" y="3172"/>
                    </a:lnTo>
                    <a:lnTo>
                      <a:pt x="2982" y="3172"/>
                    </a:lnTo>
                    <a:lnTo>
                      <a:pt x="2982" y="3216"/>
                    </a:lnTo>
                    <a:lnTo>
                      <a:pt x="2965" y="3244"/>
                    </a:lnTo>
                    <a:lnTo>
                      <a:pt x="2982" y="3317"/>
                    </a:lnTo>
                    <a:lnTo>
                      <a:pt x="2965" y="3331"/>
                    </a:lnTo>
                    <a:lnTo>
                      <a:pt x="2950" y="3331"/>
                    </a:lnTo>
                    <a:lnTo>
                      <a:pt x="2917" y="3274"/>
                    </a:lnTo>
                    <a:lnTo>
                      <a:pt x="2886" y="3244"/>
                    </a:lnTo>
                    <a:lnTo>
                      <a:pt x="2854" y="3231"/>
                    </a:lnTo>
                    <a:lnTo>
                      <a:pt x="2806" y="3244"/>
                    </a:lnTo>
                    <a:lnTo>
                      <a:pt x="2741" y="3244"/>
                    </a:lnTo>
                    <a:lnTo>
                      <a:pt x="2725" y="3244"/>
                    </a:lnTo>
                    <a:lnTo>
                      <a:pt x="2693" y="3216"/>
                    </a:lnTo>
                    <a:lnTo>
                      <a:pt x="2693" y="3172"/>
                    </a:lnTo>
                    <a:lnTo>
                      <a:pt x="2693" y="3144"/>
                    </a:lnTo>
                    <a:lnTo>
                      <a:pt x="2725" y="3129"/>
                    </a:lnTo>
                    <a:lnTo>
                      <a:pt x="2758" y="3114"/>
                    </a:lnTo>
                    <a:lnTo>
                      <a:pt x="2789" y="3129"/>
                    </a:lnTo>
                    <a:lnTo>
                      <a:pt x="2789" y="3100"/>
                    </a:lnTo>
                    <a:lnTo>
                      <a:pt x="2789" y="3070"/>
                    </a:lnTo>
                    <a:lnTo>
                      <a:pt x="2806" y="3014"/>
                    </a:lnTo>
                    <a:lnTo>
                      <a:pt x="2806" y="2970"/>
                    </a:lnTo>
                    <a:lnTo>
                      <a:pt x="2821" y="2925"/>
                    </a:lnTo>
                    <a:lnTo>
                      <a:pt x="2902" y="2853"/>
                    </a:lnTo>
                    <a:lnTo>
                      <a:pt x="2837" y="2825"/>
                    </a:lnTo>
                    <a:lnTo>
                      <a:pt x="2806" y="2810"/>
                    </a:lnTo>
                    <a:lnTo>
                      <a:pt x="2773" y="2810"/>
                    </a:lnTo>
                    <a:lnTo>
                      <a:pt x="2773" y="2795"/>
                    </a:lnTo>
                    <a:lnTo>
                      <a:pt x="2773" y="2781"/>
                    </a:lnTo>
                    <a:lnTo>
                      <a:pt x="2886" y="2723"/>
                    </a:lnTo>
                    <a:lnTo>
                      <a:pt x="2869" y="2665"/>
                    </a:lnTo>
                    <a:lnTo>
                      <a:pt x="2854" y="2621"/>
                    </a:lnTo>
                    <a:lnTo>
                      <a:pt x="2837" y="2578"/>
                    </a:lnTo>
                    <a:lnTo>
                      <a:pt x="2821" y="2534"/>
                    </a:lnTo>
                    <a:lnTo>
                      <a:pt x="2934" y="2549"/>
                    </a:lnTo>
                    <a:lnTo>
                      <a:pt x="2982" y="2564"/>
                    </a:lnTo>
                    <a:lnTo>
                      <a:pt x="3030" y="2593"/>
                    </a:lnTo>
                    <a:lnTo>
                      <a:pt x="3126" y="2463"/>
                    </a:lnTo>
                    <a:lnTo>
                      <a:pt x="3142" y="2491"/>
                    </a:lnTo>
                    <a:lnTo>
                      <a:pt x="3157" y="2506"/>
                    </a:lnTo>
                    <a:lnTo>
                      <a:pt x="3190" y="2564"/>
                    </a:lnTo>
                    <a:lnTo>
                      <a:pt x="3253" y="2534"/>
                    </a:lnTo>
                    <a:lnTo>
                      <a:pt x="3318" y="2506"/>
                    </a:lnTo>
                    <a:lnTo>
                      <a:pt x="3382" y="2506"/>
                    </a:lnTo>
                    <a:lnTo>
                      <a:pt x="3462" y="2506"/>
                    </a:lnTo>
                    <a:lnTo>
                      <a:pt x="3462" y="2463"/>
                    </a:lnTo>
                    <a:lnTo>
                      <a:pt x="3479" y="2433"/>
                    </a:lnTo>
                    <a:lnTo>
                      <a:pt x="3495" y="2404"/>
                    </a:lnTo>
                    <a:lnTo>
                      <a:pt x="3558" y="2404"/>
                    </a:lnTo>
                    <a:lnTo>
                      <a:pt x="3575" y="2404"/>
                    </a:lnTo>
                    <a:lnTo>
                      <a:pt x="3606" y="2419"/>
                    </a:lnTo>
                    <a:lnTo>
                      <a:pt x="3623" y="2463"/>
                    </a:lnTo>
                    <a:lnTo>
                      <a:pt x="3623" y="2478"/>
                    </a:lnTo>
                    <a:lnTo>
                      <a:pt x="3623" y="2491"/>
                    </a:lnTo>
                    <a:lnTo>
                      <a:pt x="3623" y="2521"/>
                    </a:lnTo>
                    <a:lnTo>
                      <a:pt x="3606" y="2534"/>
                    </a:lnTo>
                    <a:lnTo>
                      <a:pt x="3591" y="2549"/>
                    </a:lnTo>
                    <a:lnTo>
                      <a:pt x="3591" y="2578"/>
                    </a:lnTo>
                    <a:lnTo>
                      <a:pt x="3639" y="2621"/>
                    </a:lnTo>
                    <a:lnTo>
                      <a:pt x="3687" y="2665"/>
                    </a:lnTo>
                    <a:lnTo>
                      <a:pt x="3671" y="2680"/>
                    </a:lnTo>
                    <a:lnTo>
                      <a:pt x="3654" y="2665"/>
                    </a:lnTo>
                    <a:lnTo>
                      <a:pt x="3639" y="2665"/>
                    </a:lnTo>
                    <a:lnTo>
                      <a:pt x="3623" y="2665"/>
                    </a:lnTo>
                    <a:lnTo>
                      <a:pt x="3543" y="2665"/>
                    </a:lnTo>
                    <a:lnTo>
                      <a:pt x="3510" y="2738"/>
                    </a:lnTo>
                    <a:lnTo>
                      <a:pt x="3591" y="2738"/>
                    </a:lnTo>
                    <a:lnTo>
                      <a:pt x="3671" y="2708"/>
                    </a:lnTo>
                    <a:lnTo>
                      <a:pt x="3750" y="2665"/>
                    </a:lnTo>
                    <a:lnTo>
                      <a:pt x="3815" y="2636"/>
                    </a:lnTo>
                    <a:lnTo>
                      <a:pt x="3879" y="2578"/>
                    </a:lnTo>
                    <a:lnTo>
                      <a:pt x="3927" y="2521"/>
                    </a:lnTo>
                    <a:lnTo>
                      <a:pt x="3975" y="2463"/>
                    </a:lnTo>
                    <a:lnTo>
                      <a:pt x="4007" y="2389"/>
                    </a:lnTo>
                    <a:lnTo>
                      <a:pt x="4040" y="2259"/>
                    </a:lnTo>
                    <a:lnTo>
                      <a:pt x="4040" y="2115"/>
                    </a:lnTo>
                    <a:lnTo>
                      <a:pt x="4055" y="1825"/>
                    </a:lnTo>
                    <a:lnTo>
                      <a:pt x="4071" y="1825"/>
                    </a:lnTo>
                    <a:lnTo>
                      <a:pt x="4088" y="1825"/>
                    </a:lnTo>
                    <a:lnTo>
                      <a:pt x="4120" y="1825"/>
                    </a:lnTo>
                    <a:lnTo>
                      <a:pt x="4136" y="1810"/>
                    </a:lnTo>
                    <a:lnTo>
                      <a:pt x="4120" y="1796"/>
                    </a:lnTo>
                    <a:lnTo>
                      <a:pt x="4120" y="1766"/>
                    </a:lnTo>
                    <a:lnTo>
                      <a:pt x="4136" y="1723"/>
                    </a:lnTo>
                    <a:lnTo>
                      <a:pt x="4071" y="1651"/>
                    </a:lnTo>
                    <a:lnTo>
                      <a:pt x="4055" y="1623"/>
                    </a:lnTo>
                    <a:lnTo>
                      <a:pt x="4007" y="1593"/>
                    </a:lnTo>
                    <a:lnTo>
                      <a:pt x="4023" y="1579"/>
                    </a:lnTo>
                    <a:lnTo>
                      <a:pt x="4040" y="1579"/>
                    </a:lnTo>
                    <a:lnTo>
                      <a:pt x="4071" y="1564"/>
                    </a:lnTo>
                    <a:lnTo>
                      <a:pt x="4103" y="1493"/>
                    </a:lnTo>
                    <a:lnTo>
                      <a:pt x="4151" y="1419"/>
                    </a:lnTo>
                    <a:lnTo>
                      <a:pt x="4120" y="1391"/>
                    </a:lnTo>
                    <a:lnTo>
                      <a:pt x="4136" y="1361"/>
                    </a:lnTo>
                    <a:lnTo>
                      <a:pt x="4151" y="1332"/>
                    </a:lnTo>
                    <a:lnTo>
                      <a:pt x="4184" y="1332"/>
                    </a:lnTo>
                    <a:lnTo>
                      <a:pt x="4216" y="1332"/>
                    </a:lnTo>
                    <a:lnTo>
                      <a:pt x="4232" y="1361"/>
                    </a:lnTo>
                    <a:lnTo>
                      <a:pt x="4216" y="1419"/>
                    </a:lnTo>
                    <a:lnTo>
                      <a:pt x="4247" y="1447"/>
                    </a:lnTo>
                    <a:lnTo>
                      <a:pt x="4280" y="1478"/>
                    </a:lnTo>
                    <a:lnTo>
                      <a:pt x="4312" y="1564"/>
                    </a:lnTo>
                    <a:lnTo>
                      <a:pt x="4328" y="1549"/>
                    </a:lnTo>
                    <a:lnTo>
                      <a:pt x="4328" y="1230"/>
                    </a:lnTo>
                    <a:lnTo>
                      <a:pt x="4328" y="912"/>
                    </a:lnTo>
                    <a:lnTo>
                      <a:pt x="4295" y="868"/>
                    </a:lnTo>
                    <a:lnTo>
                      <a:pt x="4280" y="855"/>
                    </a:lnTo>
                    <a:lnTo>
                      <a:pt x="4280" y="825"/>
                    </a:lnTo>
                    <a:lnTo>
                      <a:pt x="4247" y="781"/>
                    </a:lnTo>
                    <a:lnTo>
                      <a:pt x="4280" y="768"/>
                    </a:lnTo>
                    <a:lnTo>
                      <a:pt x="4295" y="768"/>
                    </a:lnTo>
                    <a:lnTo>
                      <a:pt x="4328" y="725"/>
                    </a:lnTo>
                    <a:lnTo>
                      <a:pt x="4360" y="666"/>
                    </a:lnTo>
                    <a:lnTo>
                      <a:pt x="4360" y="608"/>
                    </a:lnTo>
                    <a:lnTo>
                      <a:pt x="4328" y="492"/>
                    </a:lnTo>
                    <a:lnTo>
                      <a:pt x="4328" y="434"/>
                    </a:lnTo>
                    <a:lnTo>
                      <a:pt x="4328" y="376"/>
                    </a:lnTo>
                    <a:lnTo>
                      <a:pt x="4343" y="332"/>
                    </a:lnTo>
                    <a:lnTo>
                      <a:pt x="4360" y="304"/>
                    </a:lnTo>
                    <a:lnTo>
                      <a:pt x="4393" y="275"/>
                    </a:lnTo>
                    <a:lnTo>
                      <a:pt x="4424" y="260"/>
                    </a:lnTo>
                    <a:lnTo>
                      <a:pt x="4408" y="245"/>
                    </a:lnTo>
                    <a:lnTo>
                      <a:pt x="4408" y="202"/>
                    </a:lnTo>
                    <a:lnTo>
                      <a:pt x="4360" y="174"/>
                    </a:lnTo>
                    <a:lnTo>
                      <a:pt x="4343" y="145"/>
                    </a:lnTo>
                    <a:lnTo>
                      <a:pt x="4343" y="115"/>
                    </a:lnTo>
                    <a:lnTo>
                      <a:pt x="4343" y="102"/>
                    </a:lnTo>
                    <a:lnTo>
                      <a:pt x="4360" y="72"/>
                    </a:lnTo>
                    <a:lnTo>
                      <a:pt x="4376" y="58"/>
                    </a:lnTo>
                    <a:lnTo>
                      <a:pt x="4393" y="43"/>
                    </a:lnTo>
                    <a:lnTo>
                      <a:pt x="4393" y="0"/>
                    </a:lnTo>
                    <a:lnTo>
                      <a:pt x="4408" y="0"/>
                    </a:lnTo>
                    <a:lnTo>
                      <a:pt x="4664" y="0"/>
                    </a:lnTo>
                    <a:lnTo>
                      <a:pt x="4664" y="58"/>
                    </a:lnTo>
                    <a:lnTo>
                      <a:pt x="4713" y="102"/>
                    </a:lnTo>
                    <a:lnTo>
                      <a:pt x="4729" y="115"/>
                    </a:lnTo>
                    <a:lnTo>
                      <a:pt x="4729" y="145"/>
                    </a:lnTo>
                    <a:lnTo>
                      <a:pt x="4729" y="159"/>
                    </a:lnTo>
                    <a:lnTo>
                      <a:pt x="4713" y="174"/>
                    </a:lnTo>
                    <a:lnTo>
                      <a:pt x="4681" y="202"/>
                    </a:lnTo>
                    <a:lnTo>
                      <a:pt x="4681" y="232"/>
                    </a:lnTo>
                    <a:lnTo>
                      <a:pt x="4664" y="245"/>
                    </a:lnTo>
                    <a:lnTo>
                      <a:pt x="4648" y="260"/>
                    </a:lnTo>
                    <a:lnTo>
                      <a:pt x="4696" y="289"/>
                    </a:lnTo>
                    <a:lnTo>
                      <a:pt x="4729" y="332"/>
                    </a:lnTo>
                    <a:lnTo>
                      <a:pt x="4744" y="376"/>
                    </a:lnTo>
                    <a:lnTo>
                      <a:pt x="4761" y="419"/>
                    </a:lnTo>
                    <a:lnTo>
                      <a:pt x="4713" y="608"/>
                    </a:lnTo>
                    <a:lnTo>
                      <a:pt x="4729" y="651"/>
                    </a:lnTo>
                    <a:lnTo>
                      <a:pt x="4729" y="694"/>
                    </a:lnTo>
                    <a:lnTo>
                      <a:pt x="4761" y="738"/>
                    </a:lnTo>
                    <a:lnTo>
                      <a:pt x="4809" y="768"/>
                    </a:lnTo>
                    <a:lnTo>
                      <a:pt x="4809" y="781"/>
                    </a:lnTo>
                    <a:lnTo>
                      <a:pt x="4809" y="796"/>
                    </a:lnTo>
                    <a:lnTo>
                      <a:pt x="4777" y="811"/>
                    </a:lnTo>
                    <a:lnTo>
                      <a:pt x="4761" y="825"/>
                    </a:lnTo>
                    <a:lnTo>
                      <a:pt x="4761" y="868"/>
                    </a:lnTo>
                    <a:lnTo>
                      <a:pt x="4729" y="927"/>
                    </a:lnTo>
                    <a:lnTo>
                      <a:pt x="4713" y="2463"/>
                    </a:lnTo>
                    <a:lnTo>
                      <a:pt x="4713" y="3606"/>
                    </a:lnTo>
                    <a:lnTo>
                      <a:pt x="4761" y="3665"/>
                    </a:lnTo>
                    <a:lnTo>
                      <a:pt x="4792" y="3737"/>
                    </a:lnTo>
                    <a:lnTo>
                      <a:pt x="4809" y="3810"/>
                    </a:lnTo>
                    <a:lnTo>
                      <a:pt x="4809" y="3897"/>
                    </a:lnTo>
                    <a:lnTo>
                      <a:pt x="4792" y="3940"/>
                    </a:lnTo>
                    <a:lnTo>
                      <a:pt x="4777" y="3969"/>
                    </a:lnTo>
                    <a:lnTo>
                      <a:pt x="4761" y="3984"/>
                    </a:lnTo>
                    <a:lnTo>
                      <a:pt x="4777" y="4055"/>
                    </a:lnTo>
                    <a:lnTo>
                      <a:pt x="4792" y="4129"/>
                    </a:lnTo>
                    <a:lnTo>
                      <a:pt x="4792" y="4201"/>
                    </a:lnTo>
                    <a:lnTo>
                      <a:pt x="4777" y="4272"/>
                    </a:lnTo>
                    <a:lnTo>
                      <a:pt x="4729" y="4303"/>
                    </a:lnTo>
                    <a:lnTo>
                      <a:pt x="4664" y="4303"/>
                    </a:lnTo>
                    <a:lnTo>
                      <a:pt x="4537" y="4287"/>
                    </a:lnTo>
                    <a:lnTo>
                      <a:pt x="4441" y="4272"/>
                    </a:lnTo>
                    <a:lnTo>
                      <a:pt x="4408" y="4303"/>
                    </a:lnTo>
                    <a:lnTo>
                      <a:pt x="4343" y="4316"/>
                    </a:lnTo>
                    <a:lnTo>
                      <a:pt x="4295" y="4316"/>
                    </a:lnTo>
                    <a:lnTo>
                      <a:pt x="4247" y="4316"/>
                    </a:lnTo>
                    <a:lnTo>
                      <a:pt x="4184" y="4303"/>
                    </a:lnTo>
                    <a:lnTo>
                      <a:pt x="4136" y="4287"/>
                    </a:lnTo>
                    <a:lnTo>
                      <a:pt x="4040" y="422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97" name="Freeform 402"/>
              <p:cNvSpPr>
                <a:spLocks/>
              </p:cNvSpPr>
              <p:nvPr/>
            </p:nvSpPr>
            <p:spPr bwMode="auto">
              <a:xfrm rot="5400000">
                <a:off x="45" y="4197"/>
                <a:ext cx="47" cy="23"/>
              </a:xfrm>
              <a:custGeom>
                <a:avLst/>
                <a:gdLst>
                  <a:gd name="T0" fmla="*/ 0 w 305"/>
                  <a:gd name="T1" fmla="*/ 1 h 71"/>
                  <a:gd name="T2" fmla="*/ 0 w 305"/>
                  <a:gd name="T3" fmla="*/ 0 h 71"/>
                  <a:gd name="T4" fmla="*/ 1 w 305"/>
                  <a:gd name="T5" fmla="*/ 1 h 71"/>
                  <a:gd name="T6" fmla="*/ 3 w 305"/>
                  <a:gd name="T7" fmla="*/ 3 h 71"/>
                  <a:gd name="T8" fmla="*/ 4 w 305"/>
                  <a:gd name="T9" fmla="*/ 5 h 71"/>
                  <a:gd name="T10" fmla="*/ 5 w 305"/>
                  <a:gd name="T11" fmla="*/ 5 h 71"/>
                  <a:gd name="T12" fmla="*/ 7 w 305"/>
                  <a:gd name="T13" fmla="*/ 3 h 71"/>
                  <a:gd name="T14" fmla="*/ 7 w 305"/>
                  <a:gd name="T15" fmla="*/ 5 h 71"/>
                  <a:gd name="T16" fmla="*/ 6 w 305"/>
                  <a:gd name="T17" fmla="*/ 6 h 71"/>
                  <a:gd name="T18" fmla="*/ 5 w 305"/>
                  <a:gd name="T19" fmla="*/ 7 h 71"/>
                  <a:gd name="T20" fmla="*/ 4 w 305"/>
                  <a:gd name="T21" fmla="*/ 7 h 71"/>
                  <a:gd name="T22" fmla="*/ 3 w 305"/>
                  <a:gd name="T23" fmla="*/ 6 h 71"/>
                  <a:gd name="T24" fmla="*/ 2 w 305"/>
                  <a:gd name="T25" fmla="*/ 5 h 71"/>
                  <a:gd name="T26" fmla="*/ 0 w 305"/>
                  <a:gd name="T27" fmla="*/ 1 h 7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05" h="71">
                    <a:moveTo>
                      <a:pt x="0" y="13"/>
                    </a:moveTo>
                    <a:lnTo>
                      <a:pt x="15" y="0"/>
                    </a:lnTo>
                    <a:lnTo>
                      <a:pt x="48" y="13"/>
                    </a:lnTo>
                    <a:lnTo>
                      <a:pt x="111" y="28"/>
                    </a:lnTo>
                    <a:lnTo>
                      <a:pt x="159" y="43"/>
                    </a:lnTo>
                    <a:lnTo>
                      <a:pt x="224" y="43"/>
                    </a:lnTo>
                    <a:lnTo>
                      <a:pt x="288" y="28"/>
                    </a:lnTo>
                    <a:lnTo>
                      <a:pt x="305" y="43"/>
                    </a:lnTo>
                    <a:lnTo>
                      <a:pt x="272" y="56"/>
                    </a:lnTo>
                    <a:lnTo>
                      <a:pt x="224" y="71"/>
                    </a:lnTo>
                    <a:lnTo>
                      <a:pt x="176" y="71"/>
                    </a:lnTo>
                    <a:lnTo>
                      <a:pt x="128" y="56"/>
                    </a:lnTo>
                    <a:lnTo>
                      <a:pt x="63" y="4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98" name="Freeform 403"/>
              <p:cNvSpPr>
                <a:spLocks/>
              </p:cNvSpPr>
              <p:nvPr/>
            </p:nvSpPr>
            <p:spPr bwMode="auto">
              <a:xfrm rot="5400000">
                <a:off x="96" y="4181"/>
                <a:ext cx="76" cy="138"/>
              </a:xfrm>
              <a:custGeom>
                <a:avLst/>
                <a:gdLst>
                  <a:gd name="T0" fmla="*/ 1 w 497"/>
                  <a:gd name="T1" fmla="*/ 29 h 436"/>
                  <a:gd name="T2" fmla="*/ 0 w 497"/>
                  <a:gd name="T3" fmla="*/ 25 h 436"/>
                  <a:gd name="T4" fmla="*/ 0 w 497"/>
                  <a:gd name="T5" fmla="*/ 22 h 436"/>
                  <a:gd name="T6" fmla="*/ 0 w 497"/>
                  <a:gd name="T7" fmla="*/ 13 h 436"/>
                  <a:gd name="T8" fmla="*/ 0 w 497"/>
                  <a:gd name="T9" fmla="*/ 12 h 436"/>
                  <a:gd name="T10" fmla="*/ 0 w 497"/>
                  <a:gd name="T11" fmla="*/ 13 h 436"/>
                  <a:gd name="T12" fmla="*/ 1 w 497"/>
                  <a:gd name="T13" fmla="*/ 21 h 436"/>
                  <a:gd name="T14" fmla="*/ 2 w 497"/>
                  <a:gd name="T15" fmla="*/ 26 h 436"/>
                  <a:gd name="T16" fmla="*/ 2 w 497"/>
                  <a:gd name="T17" fmla="*/ 32 h 436"/>
                  <a:gd name="T18" fmla="*/ 3 w 497"/>
                  <a:gd name="T19" fmla="*/ 34 h 436"/>
                  <a:gd name="T20" fmla="*/ 4 w 497"/>
                  <a:gd name="T21" fmla="*/ 36 h 436"/>
                  <a:gd name="T22" fmla="*/ 5 w 497"/>
                  <a:gd name="T23" fmla="*/ 39 h 436"/>
                  <a:gd name="T24" fmla="*/ 6 w 497"/>
                  <a:gd name="T25" fmla="*/ 41 h 436"/>
                  <a:gd name="T26" fmla="*/ 9 w 497"/>
                  <a:gd name="T27" fmla="*/ 42 h 436"/>
                  <a:gd name="T28" fmla="*/ 11 w 497"/>
                  <a:gd name="T29" fmla="*/ 41 h 436"/>
                  <a:gd name="T30" fmla="*/ 11 w 497"/>
                  <a:gd name="T31" fmla="*/ 41 h 436"/>
                  <a:gd name="T32" fmla="*/ 11 w 497"/>
                  <a:gd name="T33" fmla="*/ 39 h 436"/>
                  <a:gd name="T34" fmla="*/ 11 w 497"/>
                  <a:gd name="T35" fmla="*/ 34 h 436"/>
                  <a:gd name="T36" fmla="*/ 11 w 497"/>
                  <a:gd name="T37" fmla="*/ 29 h 436"/>
                  <a:gd name="T38" fmla="*/ 11 w 497"/>
                  <a:gd name="T39" fmla="*/ 25 h 436"/>
                  <a:gd name="T40" fmla="*/ 11 w 497"/>
                  <a:gd name="T41" fmla="*/ 19 h 436"/>
                  <a:gd name="T42" fmla="*/ 10 w 497"/>
                  <a:gd name="T43" fmla="*/ 15 h 436"/>
                  <a:gd name="T44" fmla="*/ 9 w 497"/>
                  <a:gd name="T45" fmla="*/ 12 h 436"/>
                  <a:gd name="T46" fmla="*/ 8 w 497"/>
                  <a:gd name="T47" fmla="*/ 7 h 436"/>
                  <a:gd name="T48" fmla="*/ 7 w 497"/>
                  <a:gd name="T49" fmla="*/ 4 h 436"/>
                  <a:gd name="T50" fmla="*/ 6 w 497"/>
                  <a:gd name="T51" fmla="*/ 3 h 436"/>
                  <a:gd name="T52" fmla="*/ 5 w 497"/>
                  <a:gd name="T53" fmla="*/ 2 h 436"/>
                  <a:gd name="T54" fmla="*/ 4 w 497"/>
                  <a:gd name="T55" fmla="*/ 2 h 436"/>
                  <a:gd name="T56" fmla="*/ 3 w 497"/>
                  <a:gd name="T57" fmla="*/ 0 h 436"/>
                  <a:gd name="T58" fmla="*/ 4 w 497"/>
                  <a:gd name="T59" fmla="*/ 0 h 436"/>
                  <a:gd name="T60" fmla="*/ 5 w 497"/>
                  <a:gd name="T61" fmla="*/ 0 h 436"/>
                  <a:gd name="T62" fmla="*/ 7 w 497"/>
                  <a:gd name="T63" fmla="*/ 2 h 436"/>
                  <a:gd name="T64" fmla="*/ 8 w 497"/>
                  <a:gd name="T65" fmla="*/ 4 h 436"/>
                  <a:gd name="T66" fmla="*/ 9 w 497"/>
                  <a:gd name="T67" fmla="*/ 7 h 436"/>
                  <a:gd name="T68" fmla="*/ 10 w 497"/>
                  <a:gd name="T69" fmla="*/ 12 h 436"/>
                  <a:gd name="T70" fmla="*/ 11 w 497"/>
                  <a:gd name="T71" fmla="*/ 16 h 436"/>
                  <a:gd name="T72" fmla="*/ 11 w 497"/>
                  <a:gd name="T73" fmla="*/ 21 h 436"/>
                  <a:gd name="T74" fmla="*/ 12 w 497"/>
                  <a:gd name="T75" fmla="*/ 25 h 436"/>
                  <a:gd name="T76" fmla="*/ 12 w 497"/>
                  <a:gd name="T77" fmla="*/ 34 h 436"/>
                  <a:gd name="T78" fmla="*/ 11 w 497"/>
                  <a:gd name="T79" fmla="*/ 44 h 436"/>
                  <a:gd name="T80" fmla="*/ 10 w 497"/>
                  <a:gd name="T81" fmla="*/ 44 h 436"/>
                  <a:gd name="T82" fmla="*/ 9 w 497"/>
                  <a:gd name="T83" fmla="*/ 44 h 436"/>
                  <a:gd name="T84" fmla="*/ 7 w 497"/>
                  <a:gd name="T85" fmla="*/ 44 h 436"/>
                  <a:gd name="T86" fmla="*/ 6 w 497"/>
                  <a:gd name="T87" fmla="*/ 42 h 436"/>
                  <a:gd name="T88" fmla="*/ 4 w 497"/>
                  <a:gd name="T89" fmla="*/ 41 h 436"/>
                  <a:gd name="T90" fmla="*/ 3 w 497"/>
                  <a:gd name="T91" fmla="*/ 38 h 436"/>
                  <a:gd name="T92" fmla="*/ 2 w 497"/>
                  <a:gd name="T93" fmla="*/ 34 h 436"/>
                  <a:gd name="T94" fmla="*/ 1 w 497"/>
                  <a:gd name="T95" fmla="*/ 29 h 4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497" h="436">
                    <a:moveTo>
                      <a:pt x="31" y="291"/>
                    </a:moveTo>
                    <a:lnTo>
                      <a:pt x="16" y="247"/>
                    </a:lnTo>
                    <a:lnTo>
                      <a:pt x="16" y="219"/>
                    </a:lnTo>
                    <a:lnTo>
                      <a:pt x="0" y="132"/>
                    </a:lnTo>
                    <a:lnTo>
                      <a:pt x="0" y="117"/>
                    </a:lnTo>
                    <a:lnTo>
                      <a:pt x="16" y="132"/>
                    </a:lnTo>
                    <a:lnTo>
                      <a:pt x="31" y="204"/>
                    </a:lnTo>
                    <a:lnTo>
                      <a:pt x="64" y="262"/>
                    </a:lnTo>
                    <a:lnTo>
                      <a:pt x="96" y="319"/>
                    </a:lnTo>
                    <a:lnTo>
                      <a:pt x="129" y="334"/>
                    </a:lnTo>
                    <a:lnTo>
                      <a:pt x="160" y="363"/>
                    </a:lnTo>
                    <a:lnTo>
                      <a:pt x="208" y="393"/>
                    </a:lnTo>
                    <a:lnTo>
                      <a:pt x="273" y="406"/>
                    </a:lnTo>
                    <a:lnTo>
                      <a:pt x="400" y="421"/>
                    </a:lnTo>
                    <a:lnTo>
                      <a:pt x="449" y="406"/>
                    </a:lnTo>
                    <a:lnTo>
                      <a:pt x="465" y="406"/>
                    </a:lnTo>
                    <a:lnTo>
                      <a:pt x="480" y="393"/>
                    </a:lnTo>
                    <a:lnTo>
                      <a:pt x="480" y="334"/>
                    </a:lnTo>
                    <a:lnTo>
                      <a:pt x="465" y="291"/>
                    </a:lnTo>
                    <a:lnTo>
                      <a:pt x="465" y="247"/>
                    </a:lnTo>
                    <a:lnTo>
                      <a:pt x="449" y="189"/>
                    </a:lnTo>
                    <a:lnTo>
                      <a:pt x="417" y="146"/>
                    </a:lnTo>
                    <a:lnTo>
                      <a:pt x="384" y="117"/>
                    </a:lnTo>
                    <a:lnTo>
                      <a:pt x="336" y="74"/>
                    </a:lnTo>
                    <a:lnTo>
                      <a:pt x="288" y="44"/>
                    </a:lnTo>
                    <a:lnTo>
                      <a:pt x="256" y="30"/>
                    </a:lnTo>
                    <a:lnTo>
                      <a:pt x="225" y="15"/>
                    </a:lnTo>
                    <a:lnTo>
                      <a:pt x="177" y="15"/>
                    </a:lnTo>
                    <a:lnTo>
                      <a:pt x="144" y="0"/>
                    </a:lnTo>
                    <a:lnTo>
                      <a:pt x="160" y="0"/>
                    </a:lnTo>
                    <a:lnTo>
                      <a:pt x="225" y="0"/>
                    </a:lnTo>
                    <a:lnTo>
                      <a:pt x="288" y="15"/>
                    </a:lnTo>
                    <a:lnTo>
                      <a:pt x="336" y="44"/>
                    </a:lnTo>
                    <a:lnTo>
                      <a:pt x="400" y="74"/>
                    </a:lnTo>
                    <a:lnTo>
                      <a:pt x="432" y="117"/>
                    </a:lnTo>
                    <a:lnTo>
                      <a:pt x="465" y="161"/>
                    </a:lnTo>
                    <a:lnTo>
                      <a:pt x="480" y="204"/>
                    </a:lnTo>
                    <a:lnTo>
                      <a:pt x="497" y="247"/>
                    </a:lnTo>
                    <a:lnTo>
                      <a:pt x="497" y="334"/>
                    </a:lnTo>
                    <a:lnTo>
                      <a:pt x="480" y="436"/>
                    </a:lnTo>
                    <a:lnTo>
                      <a:pt x="417" y="436"/>
                    </a:lnTo>
                    <a:lnTo>
                      <a:pt x="369" y="436"/>
                    </a:lnTo>
                    <a:lnTo>
                      <a:pt x="288" y="436"/>
                    </a:lnTo>
                    <a:lnTo>
                      <a:pt x="240" y="421"/>
                    </a:lnTo>
                    <a:lnTo>
                      <a:pt x="177" y="406"/>
                    </a:lnTo>
                    <a:lnTo>
                      <a:pt x="129" y="378"/>
                    </a:lnTo>
                    <a:lnTo>
                      <a:pt x="79" y="334"/>
                    </a:lnTo>
                    <a:lnTo>
                      <a:pt x="31" y="291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99" name="Freeform 404"/>
              <p:cNvSpPr>
                <a:spLocks/>
              </p:cNvSpPr>
              <p:nvPr/>
            </p:nvSpPr>
            <p:spPr bwMode="auto">
              <a:xfrm rot="5400000">
                <a:off x="92" y="3588"/>
                <a:ext cx="78" cy="119"/>
              </a:xfrm>
              <a:custGeom>
                <a:avLst/>
                <a:gdLst>
                  <a:gd name="T0" fmla="*/ 2 w 512"/>
                  <a:gd name="T1" fmla="*/ 32 h 377"/>
                  <a:gd name="T2" fmla="*/ 0 w 512"/>
                  <a:gd name="T3" fmla="*/ 29 h 377"/>
                  <a:gd name="T4" fmla="*/ 1 w 512"/>
                  <a:gd name="T5" fmla="*/ 23 h 377"/>
                  <a:gd name="T6" fmla="*/ 2 w 512"/>
                  <a:gd name="T7" fmla="*/ 19 h 377"/>
                  <a:gd name="T8" fmla="*/ 1 w 512"/>
                  <a:gd name="T9" fmla="*/ 13 h 377"/>
                  <a:gd name="T10" fmla="*/ 0 w 512"/>
                  <a:gd name="T11" fmla="*/ 7 h 377"/>
                  <a:gd name="T12" fmla="*/ 2 w 512"/>
                  <a:gd name="T13" fmla="*/ 4 h 377"/>
                  <a:gd name="T14" fmla="*/ 4 w 512"/>
                  <a:gd name="T15" fmla="*/ 3 h 377"/>
                  <a:gd name="T16" fmla="*/ 9 w 512"/>
                  <a:gd name="T17" fmla="*/ 4 h 377"/>
                  <a:gd name="T18" fmla="*/ 12 w 512"/>
                  <a:gd name="T19" fmla="*/ 0 h 377"/>
                  <a:gd name="T20" fmla="*/ 11 w 512"/>
                  <a:gd name="T21" fmla="*/ 3 h 377"/>
                  <a:gd name="T22" fmla="*/ 10 w 512"/>
                  <a:gd name="T23" fmla="*/ 4 h 377"/>
                  <a:gd name="T24" fmla="*/ 10 w 512"/>
                  <a:gd name="T25" fmla="*/ 7 h 377"/>
                  <a:gd name="T26" fmla="*/ 10 w 512"/>
                  <a:gd name="T27" fmla="*/ 7 h 377"/>
                  <a:gd name="T28" fmla="*/ 9 w 512"/>
                  <a:gd name="T29" fmla="*/ 6 h 377"/>
                  <a:gd name="T30" fmla="*/ 9 w 512"/>
                  <a:gd name="T31" fmla="*/ 9 h 377"/>
                  <a:gd name="T32" fmla="*/ 10 w 512"/>
                  <a:gd name="T33" fmla="*/ 13 h 377"/>
                  <a:gd name="T34" fmla="*/ 9 w 512"/>
                  <a:gd name="T35" fmla="*/ 13 h 377"/>
                  <a:gd name="T36" fmla="*/ 7 w 512"/>
                  <a:gd name="T37" fmla="*/ 7 h 377"/>
                  <a:gd name="T38" fmla="*/ 6 w 512"/>
                  <a:gd name="T39" fmla="*/ 7 h 377"/>
                  <a:gd name="T40" fmla="*/ 6 w 512"/>
                  <a:gd name="T41" fmla="*/ 10 h 377"/>
                  <a:gd name="T42" fmla="*/ 7 w 512"/>
                  <a:gd name="T43" fmla="*/ 15 h 377"/>
                  <a:gd name="T44" fmla="*/ 4 w 512"/>
                  <a:gd name="T45" fmla="*/ 7 h 377"/>
                  <a:gd name="T46" fmla="*/ 2 w 512"/>
                  <a:gd name="T47" fmla="*/ 7 h 377"/>
                  <a:gd name="T48" fmla="*/ 3 w 512"/>
                  <a:gd name="T49" fmla="*/ 9 h 377"/>
                  <a:gd name="T50" fmla="*/ 3 w 512"/>
                  <a:gd name="T51" fmla="*/ 10 h 377"/>
                  <a:gd name="T52" fmla="*/ 6 w 512"/>
                  <a:gd name="T53" fmla="*/ 17 h 377"/>
                  <a:gd name="T54" fmla="*/ 5 w 512"/>
                  <a:gd name="T55" fmla="*/ 16 h 377"/>
                  <a:gd name="T56" fmla="*/ 4 w 512"/>
                  <a:gd name="T57" fmla="*/ 13 h 377"/>
                  <a:gd name="T58" fmla="*/ 3 w 512"/>
                  <a:gd name="T59" fmla="*/ 17 h 377"/>
                  <a:gd name="T60" fmla="*/ 3 w 512"/>
                  <a:gd name="T61" fmla="*/ 23 h 377"/>
                  <a:gd name="T62" fmla="*/ 4 w 512"/>
                  <a:gd name="T63" fmla="*/ 23 h 377"/>
                  <a:gd name="T64" fmla="*/ 6 w 512"/>
                  <a:gd name="T65" fmla="*/ 20 h 377"/>
                  <a:gd name="T66" fmla="*/ 6 w 512"/>
                  <a:gd name="T67" fmla="*/ 23 h 377"/>
                  <a:gd name="T68" fmla="*/ 2 w 512"/>
                  <a:gd name="T69" fmla="*/ 27 h 377"/>
                  <a:gd name="T70" fmla="*/ 2 w 512"/>
                  <a:gd name="T71" fmla="*/ 30 h 377"/>
                  <a:gd name="T72" fmla="*/ 4 w 512"/>
                  <a:gd name="T73" fmla="*/ 30 h 377"/>
                  <a:gd name="T74" fmla="*/ 6 w 512"/>
                  <a:gd name="T75" fmla="*/ 25 h 377"/>
                  <a:gd name="T76" fmla="*/ 8 w 512"/>
                  <a:gd name="T77" fmla="*/ 22 h 377"/>
                  <a:gd name="T78" fmla="*/ 7 w 512"/>
                  <a:gd name="T79" fmla="*/ 25 h 377"/>
                  <a:gd name="T80" fmla="*/ 6 w 512"/>
                  <a:gd name="T81" fmla="*/ 27 h 377"/>
                  <a:gd name="T82" fmla="*/ 7 w 512"/>
                  <a:gd name="T83" fmla="*/ 29 h 377"/>
                  <a:gd name="T84" fmla="*/ 9 w 512"/>
                  <a:gd name="T85" fmla="*/ 22 h 377"/>
                  <a:gd name="T86" fmla="*/ 10 w 512"/>
                  <a:gd name="T87" fmla="*/ 23 h 377"/>
                  <a:gd name="T88" fmla="*/ 9 w 512"/>
                  <a:gd name="T89" fmla="*/ 26 h 377"/>
                  <a:gd name="T90" fmla="*/ 9 w 512"/>
                  <a:gd name="T91" fmla="*/ 30 h 377"/>
                  <a:gd name="T92" fmla="*/ 10 w 512"/>
                  <a:gd name="T93" fmla="*/ 27 h 377"/>
                  <a:gd name="T94" fmla="*/ 10 w 512"/>
                  <a:gd name="T95" fmla="*/ 32 h 377"/>
                  <a:gd name="T96" fmla="*/ 11 w 512"/>
                  <a:gd name="T97" fmla="*/ 33 h 377"/>
                  <a:gd name="T98" fmla="*/ 12 w 512"/>
                  <a:gd name="T99" fmla="*/ 36 h 377"/>
                  <a:gd name="T100" fmla="*/ 11 w 512"/>
                  <a:gd name="T101" fmla="*/ 35 h 377"/>
                  <a:gd name="T102" fmla="*/ 9 w 512"/>
                  <a:gd name="T103" fmla="*/ 32 h 377"/>
                  <a:gd name="T104" fmla="*/ 5 w 512"/>
                  <a:gd name="T105" fmla="*/ 32 h 37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512" h="377">
                    <a:moveTo>
                      <a:pt x="128" y="319"/>
                    </a:moveTo>
                    <a:lnTo>
                      <a:pt x="96" y="319"/>
                    </a:lnTo>
                    <a:lnTo>
                      <a:pt x="48" y="319"/>
                    </a:lnTo>
                    <a:lnTo>
                      <a:pt x="15" y="290"/>
                    </a:lnTo>
                    <a:lnTo>
                      <a:pt x="0" y="262"/>
                    </a:lnTo>
                    <a:lnTo>
                      <a:pt x="48" y="232"/>
                    </a:lnTo>
                    <a:lnTo>
                      <a:pt x="80" y="218"/>
                    </a:lnTo>
                    <a:lnTo>
                      <a:pt x="96" y="188"/>
                    </a:lnTo>
                    <a:lnTo>
                      <a:pt x="80" y="160"/>
                    </a:lnTo>
                    <a:lnTo>
                      <a:pt x="48" y="132"/>
                    </a:lnTo>
                    <a:lnTo>
                      <a:pt x="0" y="102"/>
                    </a:lnTo>
                    <a:lnTo>
                      <a:pt x="15" y="73"/>
                    </a:lnTo>
                    <a:lnTo>
                      <a:pt x="32" y="58"/>
                    </a:lnTo>
                    <a:lnTo>
                      <a:pt x="80" y="43"/>
                    </a:lnTo>
                    <a:lnTo>
                      <a:pt x="145" y="30"/>
                    </a:lnTo>
                    <a:lnTo>
                      <a:pt x="193" y="30"/>
                    </a:lnTo>
                    <a:lnTo>
                      <a:pt x="305" y="43"/>
                    </a:lnTo>
                    <a:lnTo>
                      <a:pt x="368" y="43"/>
                    </a:lnTo>
                    <a:lnTo>
                      <a:pt x="416" y="30"/>
                    </a:lnTo>
                    <a:lnTo>
                      <a:pt x="497" y="0"/>
                    </a:lnTo>
                    <a:lnTo>
                      <a:pt x="497" y="15"/>
                    </a:lnTo>
                    <a:lnTo>
                      <a:pt x="481" y="30"/>
                    </a:lnTo>
                    <a:lnTo>
                      <a:pt x="449" y="30"/>
                    </a:lnTo>
                    <a:lnTo>
                      <a:pt x="449" y="43"/>
                    </a:lnTo>
                    <a:lnTo>
                      <a:pt x="433" y="43"/>
                    </a:lnTo>
                    <a:lnTo>
                      <a:pt x="449" y="73"/>
                    </a:lnTo>
                    <a:lnTo>
                      <a:pt x="449" y="88"/>
                    </a:lnTo>
                    <a:lnTo>
                      <a:pt x="416" y="73"/>
                    </a:lnTo>
                    <a:lnTo>
                      <a:pt x="401" y="58"/>
                    </a:lnTo>
                    <a:lnTo>
                      <a:pt x="368" y="58"/>
                    </a:lnTo>
                    <a:lnTo>
                      <a:pt x="353" y="58"/>
                    </a:lnTo>
                    <a:lnTo>
                      <a:pt x="385" y="88"/>
                    </a:lnTo>
                    <a:lnTo>
                      <a:pt x="401" y="117"/>
                    </a:lnTo>
                    <a:lnTo>
                      <a:pt x="416" y="132"/>
                    </a:lnTo>
                    <a:lnTo>
                      <a:pt x="401" y="132"/>
                    </a:lnTo>
                    <a:lnTo>
                      <a:pt x="368" y="132"/>
                    </a:lnTo>
                    <a:lnTo>
                      <a:pt x="337" y="102"/>
                    </a:lnTo>
                    <a:lnTo>
                      <a:pt x="289" y="73"/>
                    </a:lnTo>
                    <a:lnTo>
                      <a:pt x="272" y="73"/>
                    </a:lnTo>
                    <a:lnTo>
                      <a:pt x="241" y="73"/>
                    </a:lnTo>
                    <a:lnTo>
                      <a:pt x="255" y="88"/>
                    </a:lnTo>
                    <a:lnTo>
                      <a:pt x="272" y="102"/>
                    </a:lnTo>
                    <a:lnTo>
                      <a:pt x="320" y="132"/>
                    </a:lnTo>
                    <a:lnTo>
                      <a:pt x="320" y="145"/>
                    </a:lnTo>
                    <a:lnTo>
                      <a:pt x="224" y="88"/>
                    </a:lnTo>
                    <a:lnTo>
                      <a:pt x="159" y="73"/>
                    </a:lnTo>
                    <a:lnTo>
                      <a:pt x="96" y="58"/>
                    </a:lnTo>
                    <a:lnTo>
                      <a:pt x="80" y="73"/>
                    </a:lnTo>
                    <a:lnTo>
                      <a:pt x="96" y="88"/>
                    </a:lnTo>
                    <a:lnTo>
                      <a:pt x="111" y="88"/>
                    </a:lnTo>
                    <a:lnTo>
                      <a:pt x="128" y="88"/>
                    </a:lnTo>
                    <a:lnTo>
                      <a:pt x="145" y="102"/>
                    </a:lnTo>
                    <a:lnTo>
                      <a:pt x="207" y="117"/>
                    </a:lnTo>
                    <a:lnTo>
                      <a:pt x="255" y="175"/>
                    </a:lnTo>
                    <a:lnTo>
                      <a:pt x="241" y="175"/>
                    </a:lnTo>
                    <a:lnTo>
                      <a:pt x="207" y="160"/>
                    </a:lnTo>
                    <a:lnTo>
                      <a:pt x="193" y="145"/>
                    </a:lnTo>
                    <a:lnTo>
                      <a:pt x="159" y="132"/>
                    </a:lnTo>
                    <a:lnTo>
                      <a:pt x="128" y="145"/>
                    </a:lnTo>
                    <a:lnTo>
                      <a:pt x="111" y="175"/>
                    </a:lnTo>
                    <a:lnTo>
                      <a:pt x="111" y="203"/>
                    </a:lnTo>
                    <a:lnTo>
                      <a:pt x="111" y="232"/>
                    </a:lnTo>
                    <a:lnTo>
                      <a:pt x="145" y="247"/>
                    </a:lnTo>
                    <a:lnTo>
                      <a:pt x="176" y="232"/>
                    </a:lnTo>
                    <a:lnTo>
                      <a:pt x="224" y="203"/>
                    </a:lnTo>
                    <a:lnTo>
                      <a:pt x="241" y="203"/>
                    </a:lnTo>
                    <a:lnTo>
                      <a:pt x="272" y="203"/>
                    </a:lnTo>
                    <a:lnTo>
                      <a:pt x="241" y="232"/>
                    </a:lnTo>
                    <a:lnTo>
                      <a:pt x="193" y="262"/>
                    </a:lnTo>
                    <a:lnTo>
                      <a:pt x="96" y="275"/>
                    </a:lnTo>
                    <a:lnTo>
                      <a:pt x="80" y="290"/>
                    </a:lnTo>
                    <a:lnTo>
                      <a:pt x="80" y="305"/>
                    </a:lnTo>
                    <a:lnTo>
                      <a:pt x="111" y="305"/>
                    </a:lnTo>
                    <a:lnTo>
                      <a:pt x="159" y="305"/>
                    </a:lnTo>
                    <a:lnTo>
                      <a:pt x="224" y="275"/>
                    </a:lnTo>
                    <a:lnTo>
                      <a:pt x="272" y="247"/>
                    </a:lnTo>
                    <a:lnTo>
                      <a:pt x="337" y="203"/>
                    </a:lnTo>
                    <a:lnTo>
                      <a:pt x="353" y="218"/>
                    </a:lnTo>
                    <a:lnTo>
                      <a:pt x="337" y="232"/>
                    </a:lnTo>
                    <a:lnTo>
                      <a:pt x="320" y="247"/>
                    </a:lnTo>
                    <a:lnTo>
                      <a:pt x="289" y="262"/>
                    </a:lnTo>
                    <a:lnTo>
                      <a:pt x="272" y="275"/>
                    </a:lnTo>
                    <a:lnTo>
                      <a:pt x="272" y="290"/>
                    </a:lnTo>
                    <a:lnTo>
                      <a:pt x="289" y="290"/>
                    </a:lnTo>
                    <a:lnTo>
                      <a:pt x="353" y="262"/>
                    </a:lnTo>
                    <a:lnTo>
                      <a:pt x="401" y="218"/>
                    </a:lnTo>
                    <a:lnTo>
                      <a:pt x="416" y="218"/>
                    </a:lnTo>
                    <a:lnTo>
                      <a:pt x="433" y="232"/>
                    </a:lnTo>
                    <a:lnTo>
                      <a:pt x="416" y="247"/>
                    </a:lnTo>
                    <a:lnTo>
                      <a:pt x="401" y="262"/>
                    </a:lnTo>
                    <a:lnTo>
                      <a:pt x="368" y="275"/>
                    </a:lnTo>
                    <a:lnTo>
                      <a:pt x="385" y="305"/>
                    </a:lnTo>
                    <a:lnTo>
                      <a:pt x="416" y="290"/>
                    </a:lnTo>
                    <a:lnTo>
                      <a:pt x="449" y="275"/>
                    </a:lnTo>
                    <a:lnTo>
                      <a:pt x="481" y="275"/>
                    </a:lnTo>
                    <a:lnTo>
                      <a:pt x="433" y="319"/>
                    </a:lnTo>
                    <a:lnTo>
                      <a:pt x="449" y="334"/>
                    </a:lnTo>
                    <a:lnTo>
                      <a:pt x="481" y="334"/>
                    </a:lnTo>
                    <a:lnTo>
                      <a:pt x="497" y="349"/>
                    </a:lnTo>
                    <a:lnTo>
                      <a:pt x="512" y="362"/>
                    </a:lnTo>
                    <a:lnTo>
                      <a:pt x="497" y="377"/>
                    </a:lnTo>
                    <a:lnTo>
                      <a:pt x="464" y="349"/>
                    </a:lnTo>
                    <a:lnTo>
                      <a:pt x="416" y="319"/>
                    </a:lnTo>
                    <a:lnTo>
                      <a:pt x="368" y="319"/>
                    </a:lnTo>
                    <a:lnTo>
                      <a:pt x="320" y="305"/>
                    </a:lnTo>
                    <a:lnTo>
                      <a:pt x="224" y="319"/>
                    </a:lnTo>
                    <a:lnTo>
                      <a:pt x="128" y="31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00" name="Freeform 405"/>
              <p:cNvSpPr>
                <a:spLocks/>
              </p:cNvSpPr>
              <p:nvPr/>
            </p:nvSpPr>
            <p:spPr bwMode="auto">
              <a:xfrm rot="5400000">
                <a:off x="79" y="3686"/>
                <a:ext cx="9" cy="18"/>
              </a:xfrm>
              <a:custGeom>
                <a:avLst/>
                <a:gdLst>
                  <a:gd name="T0" fmla="*/ 0 w 64"/>
                  <a:gd name="T1" fmla="*/ 3 h 57"/>
                  <a:gd name="T2" fmla="*/ 0 w 64"/>
                  <a:gd name="T3" fmla="*/ 1 h 57"/>
                  <a:gd name="T4" fmla="*/ 1 w 64"/>
                  <a:gd name="T5" fmla="*/ 0 h 57"/>
                  <a:gd name="T6" fmla="*/ 1 w 64"/>
                  <a:gd name="T7" fmla="*/ 1 h 57"/>
                  <a:gd name="T8" fmla="*/ 1 w 64"/>
                  <a:gd name="T9" fmla="*/ 3 h 57"/>
                  <a:gd name="T10" fmla="*/ 1 w 64"/>
                  <a:gd name="T11" fmla="*/ 4 h 57"/>
                  <a:gd name="T12" fmla="*/ 1 w 64"/>
                  <a:gd name="T13" fmla="*/ 6 h 57"/>
                  <a:gd name="T14" fmla="*/ 0 w 64"/>
                  <a:gd name="T15" fmla="*/ 4 h 57"/>
                  <a:gd name="T16" fmla="*/ 0 w 64"/>
                  <a:gd name="T17" fmla="*/ 3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" h="57">
                    <a:moveTo>
                      <a:pt x="0" y="29"/>
                    </a:moveTo>
                    <a:lnTo>
                      <a:pt x="16" y="14"/>
                    </a:lnTo>
                    <a:lnTo>
                      <a:pt x="31" y="0"/>
                    </a:lnTo>
                    <a:lnTo>
                      <a:pt x="48" y="14"/>
                    </a:lnTo>
                    <a:lnTo>
                      <a:pt x="64" y="29"/>
                    </a:lnTo>
                    <a:lnTo>
                      <a:pt x="64" y="44"/>
                    </a:lnTo>
                    <a:lnTo>
                      <a:pt x="48" y="57"/>
                    </a:lnTo>
                    <a:lnTo>
                      <a:pt x="16" y="44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01" name="Freeform 406"/>
              <p:cNvSpPr>
                <a:spLocks/>
              </p:cNvSpPr>
              <p:nvPr/>
            </p:nvSpPr>
            <p:spPr bwMode="auto">
              <a:xfrm rot="5400000">
                <a:off x="-150" y="3936"/>
                <a:ext cx="481" cy="13"/>
              </a:xfrm>
              <a:custGeom>
                <a:avLst/>
                <a:gdLst>
                  <a:gd name="T0" fmla="*/ 1 w 3142"/>
                  <a:gd name="T1" fmla="*/ 3 h 44"/>
                  <a:gd name="T2" fmla="*/ 0 w 3142"/>
                  <a:gd name="T3" fmla="*/ 0 h 44"/>
                  <a:gd name="T4" fmla="*/ 0 w 3142"/>
                  <a:gd name="T5" fmla="*/ 0 h 44"/>
                  <a:gd name="T6" fmla="*/ 1 w 3142"/>
                  <a:gd name="T7" fmla="*/ 0 h 44"/>
                  <a:gd name="T8" fmla="*/ 1 w 3142"/>
                  <a:gd name="T9" fmla="*/ 0 h 44"/>
                  <a:gd name="T10" fmla="*/ 2 w 3142"/>
                  <a:gd name="T11" fmla="*/ 0 h 44"/>
                  <a:gd name="T12" fmla="*/ 4 w 3142"/>
                  <a:gd name="T13" fmla="*/ 0 h 44"/>
                  <a:gd name="T14" fmla="*/ 5 w 3142"/>
                  <a:gd name="T15" fmla="*/ 0 h 44"/>
                  <a:gd name="T16" fmla="*/ 7 w 3142"/>
                  <a:gd name="T17" fmla="*/ 0 h 44"/>
                  <a:gd name="T18" fmla="*/ 9 w 3142"/>
                  <a:gd name="T19" fmla="*/ 0 h 44"/>
                  <a:gd name="T20" fmla="*/ 12 w 3142"/>
                  <a:gd name="T21" fmla="*/ 0 h 44"/>
                  <a:gd name="T22" fmla="*/ 15 w 3142"/>
                  <a:gd name="T23" fmla="*/ 0 h 44"/>
                  <a:gd name="T24" fmla="*/ 18 w 3142"/>
                  <a:gd name="T25" fmla="*/ 0 h 44"/>
                  <a:gd name="T26" fmla="*/ 24 w 3142"/>
                  <a:gd name="T27" fmla="*/ 0 h 44"/>
                  <a:gd name="T28" fmla="*/ 30 w 3142"/>
                  <a:gd name="T29" fmla="*/ 0 h 44"/>
                  <a:gd name="T30" fmla="*/ 37 w 3142"/>
                  <a:gd name="T31" fmla="*/ 0 h 44"/>
                  <a:gd name="T32" fmla="*/ 44 w 3142"/>
                  <a:gd name="T33" fmla="*/ 0 h 44"/>
                  <a:gd name="T34" fmla="*/ 50 w 3142"/>
                  <a:gd name="T35" fmla="*/ 0 h 44"/>
                  <a:gd name="T36" fmla="*/ 57 w 3142"/>
                  <a:gd name="T37" fmla="*/ 0 h 44"/>
                  <a:gd name="T38" fmla="*/ 59 w 3142"/>
                  <a:gd name="T39" fmla="*/ 0 h 44"/>
                  <a:gd name="T40" fmla="*/ 62 w 3142"/>
                  <a:gd name="T41" fmla="*/ 0 h 44"/>
                  <a:gd name="T42" fmla="*/ 65 w 3142"/>
                  <a:gd name="T43" fmla="*/ 0 h 44"/>
                  <a:gd name="T44" fmla="*/ 67 w 3142"/>
                  <a:gd name="T45" fmla="*/ 0 h 44"/>
                  <a:gd name="T46" fmla="*/ 69 w 3142"/>
                  <a:gd name="T47" fmla="*/ 0 h 44"/>
                  <a:gd name="T48" fmla="*/ 71 w 3142"/>
                  <a:gd name="T49" fmla="*/ 0 h 44"/>
                  <a:gd name="T50" fmla="*/ 72 w 3142"/>
                  <a:gd name="T51" fmla="*/ 0 h 44"/>
                  <a:gd name="T52" fmla="*/ 73 w 3142"/>
                  <a:gd name="T53" fmla="*/ 0 h 44"/>
                  <a:gd name="T54" fmla="*/ 74 w 3142"/>
                  <a:gd name="T55" fmla="*/ 0 h 44"/>
                  <a:gd name="T56" fmla="*/ 74 w 3142"/>
                  <a:gd name="T57" fmla="*/ 3 h 44"/>
                  <a:gd name="T58" fmla="*/ 73 w 3142"/>
                  <a:gd name="T59" fmla="*/ 4 h 44"/>
                  <a:gd name="T60" fmla="*/ 1 w 3142"/>
                  <a:gd name="T61" fmla="*/ 3 h 4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3142" h="44">
                    <a:moveTo>
                      <a:pt x="48" y="29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161" y="0"/>
                    </a:lnTo>
                    <a:lnTo>
                      <a:pt x="226" y="0"/>
                    </a:lnTo>
                    <a:lnTo>
                      <a:pt x="305" y="0"/>
                    </a:lnTo>
                    <a:lnTo>
                      <a:pt x="401" y="0"/>
                    </a:lnTo>
                    <a:lnTo>
                      <a:pt x="514" y="0"/>
                    </a:lnTo>
                    <a:lnTo>
                      <a:pt x="626" y="0"/>
                    </a:lnTo>
                    <a:lnTo>
                      <a:pt x="754" y="0"/>
                    </a:lnTo>
                    <a:lnTo>
                      <a:pt x="1011" y="0"/>
                    </a:lnTo>
                    <a:lnTo>
                      <a:pt x="1284" y="0"/>
                    </a:lnTo>
                    <a:lnTo>
                      <a:pt x="1587" y="0"/>
                    </a:lnTo>
                    <a:lnTo>
                      <a:pt x="1877" y="0"/>
                    </a:lnTo>
                    <a:lnTo>
                      <a:pt x="2149" y="0"/>
                    </a:lnTo>
                    <a:lnTo>
                      <a:pt x="2422" y="0"/>
                    </a:lnTo>
                    <a:lnTo>
                      <a:pt x="2533" y="0"/>
                    </a:lnTo>
                    <a:lnTo>
                      <a:pt x="2662" y="0"/>
                    </a:lnTo>
                    <a:lnTo>
                      <a:pt x="2758" y="0"/>
                    </a:lnTo>
                    <a:lnTo>
                      <a:pt x="2854" y="0"/>
                    </a:lnTo>
                    <a:lnTo>
                      <a:pt x="2934" y="0"/>
                    </a:lnTo>
                    <a:lnTo>
                      <a:pt x="3015" y="0"/>
                    </a:lnTo>
                    <a:lnTo>
                      <a:pt x="3063" y="0"/>
                    </a:lnTo>
                    <a:lnTo>
                      <a:pt x="3111" y="0"/>
                    </a:lnTo>
                    <a:lnTo>
                      <a:pt x="3142" y="0"/>
                    </a:lnTo>
                    <a:lnTo>
                      <a:pt x="3142" y="29"/>
                    </a:lnTo>
                    <a:lnTo>
                      <a:pt x="3126" y="44"/>
                    </a:lnTo>
                    <a:lnTo>
                      <a:pt x="48" y="2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02" name="Freeform 407"/>
              <p:cNvSpPr>
                <a:spLocks/>
              </p:cNvSpPr>
              <p:nvPr/>
            </p:nvSpPr>
            <p:spPr bwMode="auto">
              <a:xfrm rot="5400000">
                <a:off x="108" y="4199"/>
                <a:ext cx="54" cy="100"/>
              </a:xfrm>
              <a:custGeom>
                <a:avLst/>
                <a:gdLst>
                  <a:gd name="T0" fmla="*/ 6 w 353"/>
                  <a:gd name="T1" fmla="*/ 27 h 319"/>
                  <a:gd name="T2" fmla="*/ 7 w 353"/>
                  <a:gd name="T3" fmla="*/ 30 h 319"/>
                  <a:gd name="T4" fmla="*/ 6 w 353"/>
                  <a:gd name="T5" fmla="*/ 24 h 319"/>
                  <a:gd name="T6" fmla="*/ 5 w 353"/>
                  <a:gd name="T7" fmla="*/ 26 h 319"/>
                  <a:gd name="T8" fmla="*/ 5 w 353"/>
                  <a:gd name="T9" fmla="*/ 21 h 319"/>
                  <a:gd name="T10" fmla="*/ 4 w 353"/>
                  <a:gd name="T11" fmla="*/ 21 h 319"/>
                  <a:gd name="T12" fmla="*/ 3 w 353"/>
                  <a:gd name="T13" fmla="*/ 20 h 319"/>
                  <a:gd name="T14" fmla="*/ 3 w 353"/>
                  <a:gd name="T15" fmla="*/ 18 h 319"/>
                  <a:gd name="T16" fmla="*/ 2 w 353"/>
                  <a:gd name="T17" fmla="*/ 14 h 319"/>
                  <a:gd name="T18" fmla="*/ 2 w 353"/>
                  <a:gd name="T19" fmla="*/ 13 h 319"/>
                  <a:gd name="T20" fmla="*/ 1 w 353"/>
                  <a:gd name="T21" fmla="*/ 13 h 319"/>
                  <a:gd name="T22" fmla="*/ 1 w 353"/>
                  <a:gd name="T23" fmla="*/ 17 h 319"/>
                  <a:gd name="T24" fmla="*/ 1 w 353"/>
                  <a:gd name="T25" fmla="*/ 20 h 319"/>
                  <a:gd name="T26" fmla="*/ 0 w 353"/>
                  <a:gd name="T27" fmla="*/ 14 h 319"/>
                  <a:gd name="T28" fmla="*/ 0 w 353"/>
                  <a:gd name="T29" fmla="*/ 7 h 319"/>
                  <a:gd name="T30" fmla="*/ 2 w 353"/>
                  <a:gd name="T31" fmla="*/ 10 h 319"/>
                  <a:gd name="T32" fmla="*/ 3 w 353"/>
                  <a:gd name="T33" fmla="*/ 0 h 319"/>
                  <a:gd name="T34" fmla="*/ 6 w 353"/>
                  <a:gd name="T35" fmla="*/ 4 h 319"/>
                  <a:gd name="T36" fmla="*/ 4 w 353"/>
                  <a:gd name="T37" fmla="*/ 6 h 319"/>
                  <a:gd name="T38" fmla="*/ 4 w 353"/>
                  <a:gd name="T39" fmla="*/ 7 h 319"/>
                  <a:gd name="T40" fmla="*/ 6 w 353"/>
                  <a:gd name="T41" fmla="*/ 7 h 319"/>
                  <a:gd name="T42" fmla="*/ 6 w 353"/>
                  <a:gd name="T43" fmla="*/ 10 h 319"/>
                  <a:gd name="T44" fmla="*/ 6 w 353"/>
                  <a:gd name="T45" fmla="*/ 10 h 319"/>
                  <a:gd name="T46" fmla="*/ 5 w 353"/>
                  <a:gd name="T47" fmla="*/ 10 h 319"/>
                  <a:gd name="T48" fmla="*/ 5 w 353"/>
                  <a:gd name="T49" fmla="*/ 13 h 319"/>
                  <a:gd name="T50" fmla="*/ 6 w 353"/>
                  <a:gd name="T51" fmla="*/ 16 h 319"/>
                  <a:gd name="T52" fmla="*/ 8 w 353"/>
                  <a:gd name="T53" fmla="*/ 17 h 319"/>
                  <a:gd name="T54" fmla="*/ 7 w 353"/>
                  <a:gd name="T55" fmla="*/ 17 h 319"/>
                  <a:gd name="T56" fmla="*/ 6 w 353"/>
                  <a:gd name="T57" fmla="*/ 17 h 319"/>
                  <a:gd name="T58" fmla="*/ 6 w 353"/>
                  <a:gd name="T59" fmla="*/ 18 h 319"/>
                  <a:gd name="T60" fmla="*/ 8 w 353"/>
                  <a:gd name="T61" fmla="*/ 21 h 319"/>
                  <a:gd name="T62" fmla="*/ 7 w 353"/>
                  <a:gd name="T63" fmla="*/ 20 h 319"/>
                  <a:gd name="T64" fmla="*/ 6 w 353"/>
                  <a:gd name="T65" fmla="*/ 21 h 319"/>
                  <a:gd name="T66" fmla="*/ 7 w 353"/>
                  <a:gd name="T67" fmla="*/ 23 h 319"/>
                  <a:gd name="T68" fmla="*/ 8 w 353"/>
                  <a:gd name="T69" fmla="*/ 24 h 319"/>
                  <a:gd name="T70" fmla="*/ 8 w 353"/>
                  <a:gd name="T71" fmla="*/ 27 h 319"/>
                  <a:gd name="T72" fmla="*/ 8 w 353"/>
                  <a:gd name="T73" fmla="*/ 30 h 319"/>
                  <a:gd name="T74" fmla="*/ 8 w 353"/>
                  <a:gd name="T75" fmla="*/ 30 h 319"/>
                  <a:gd name="T76" fmla="*/ 7 w 353"/>
                  <a:gd name="T77" fmla="*/ 27 h 31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53" h="319">
                    <a:moveTo>
                      <a:pt x="288" y="275"/>
                    </a:moveTo>
                    <a:lnTo>
                      <a:pt x="272" y="275"/>
                    </a:lnTo>
                    <a:lnTo>
                      <a:pt x="288" y="290"/>
                    </a:lnTo>
                    <a:lnTo>
                      <a:pt x="288" y="304"/>
                    </a:lnTo>
                    <a:lnTo>
                      <a:pt x="272" y="275"/>
                    </a:lnTo>
                    <a:lnTo>
                      <a:pt x="240" y="247"/>
                    </a:lnTo>
                    <a:lnTo>
                      <a:pt x="224" y="247"/>
                    </a:lnTo>
                    <a:lnTo>
                      <a:pt x="224" y="260"/>
                    </a:lnTo>
                    <a:lnTo>
                      <a:pt x="209" y="232"/>
                    </a:lnTo>
                    <a:lnTo>
                      <a:pt x="209" y="217"/>
                    </a:lnTo>
                    <a:lnTo>
                      <a:pt x="192" y="217"/>
                    </a:lnTo>
                    <a:lnTo>
                      <a:pt x="176" y="217"/>
                    </a:lnTo>
                    <a:lnTo>
                      <a:pt x="144" y="188"/>
                    </a:lnTo>
                    <a:lnTo>
                      <a:pt x="128" y="203"/>
                    </a:lnTo>
                    <a:lnTo>
                      <a:pt x="128" y="217"/>
                    </a:lnTo>
                    <a:lnTo>
                      <a:pt x="128" y="188"/>
                    </a:lnTo>
                    <a:lnTo>
                      <a:pt x="113" y="160"/>
                    </a:lnTo>
                    <a:lnTo>
                      <a:pt x="96" y="145"/>
                    </a:lnTo>
                    <a:lnTo>
                      <a:pt x="80" y="145"/>
                    </a:lnTo>
                    <a:lnTo>
                      <a:pt x="65" y="130"/>
                    </a:lnTo>
                    <a:lnTo>
                      <a:pt x="48" y="117"/>
                    </a:lnTo>
                    <a:lnTo>
                      <a:pt x="32" y="130"/>
                    </a:lnTo>
                    <a:lnTo>
                      <a:pt x="32" y="145"/>
                    </a:lnTo>
                    <a:lnTo>
                      <a:pt x="48" y="173"/>
                    </a:lnTo>
                    <a:lnTo>
                      <a:pt x="48" y="188"/>
                    </a:lnTo>
                    <a:lnTo>
                      <a:pt x="48" y="203"/>
                    </a:lnTo>
                    <a:lnTo>
                      <a:pt x="32" y="173"/>
                    </a:lnTo>
                    <a:lnTo>
                      <a:pt x="0" y="145"/>
                    </a:lnTo>
                    <a:lnTo>
                      <a:pt x="0" y="87"/>
                    </a:lnTo>
                    <a:lnTo>
                      <a:pt x="0" y="73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113" y="102"/>
                    </a:lnTo>
                    <a:lnTo>
                      <a:pt x="113" y="0"/>
                    </a:lnTo>
                    <a:lnTo>
                      <a:pt x="176" y="0"/>
                    </a:lnTo>
                    <a:lnTo>
                      <a:pt x="240" y="43"/>
                    </a:lnTo>
                    <a:lnTo>
                      <a:pt x="224" y="58"/>
                    </a:lnTo>
                    <a:lnTo>
                      <a:pt x="192" y="58"/>
                    </a:lnTo>
                    <a:lnTo>
                      <a:pt x="161" y="58"/>
                    </a:lnTo>
                    <a:lnTo>
                      <a:pt x="161" y="73"/>
                    </a:lnTo>
                    <a:lnTo>
                      <a:pt x="176" y="73"/>
                    </a:lnTo>
                    <a:lnTo>
                      <a:pt x="272" y="73"/>
                    </a:lnTo>
                    <a:lnTo>
                      <a:pt x="288" y="87"/>
                    </a:lnTo>
                    <a:lnTo>
                      <a:pt x="272" y="102"/>
                    </a:lnTo>
                    <a:lnTo>
                      <a:pt x="257" y="102"/>
                    </a:lnTo>
                    <a:lnTo>
                      <a:pt x="240" y="102"/>
                    </a:lnTo>
                    <a:lnTo>
                      <a:pt x="224" y="102"/>
                    </a:lnTo>
                    <a:lnTo>
                      <a:pt x="209" y="102"/>
                    </a:lnTo>
                    <a:lnTo>
                      <a:pt x="209" y="117"/>
                    </a:lnTo>
                    <a:lnTo>
                      <a:pt x="224" y="130"/>
                    </a:lnTo>
                    <a:lnTo>
                      <a:pt x="240" y="145"/>
                    </a:lnTo>
                    <a:lnTo>
                      <a:pt x="257" y="160"/>
                    </a:lnTo>
                    <a:lnTo>
                      <a:pt x="320" y="173"/>
                    </a:lnTo>
                    <a:lnTo>
                      <a:pt x="353" y="173"/>
                    </a:lnTo>
                    <a:lnTo>
                      <a:pt x="320" y="173"/>
                    </a:lnTo>
                    <a:lnTo>
                      <a:pt x="288" y="173"/>
                    </a:lnTo>
                    <a:lnTo>
                      <a:pt x="257" y="160"/>
                    </a:lnTo>
                    <a:lnTo>
                      <a:pt x="257" y="173"/>
                    </a:lnTo>
                    <a:lnTo>
                      <a:pt x="240" y="188"/>
                    </a:lnTo>
                    <a:lnTo>
                      <a:pt x="257" y="188"/>
                    </a:lnTo>
                    <a:lnTo>
                      <a:pt x="288" y="203"/>
                    </a:lnTo>
                    <a:lnTo>
                      <a:pt x="353" y="217"/>
                    </a:lnTo>
                    <a:lnTo>
                      <a:pt x="336" y="217"/>
                    </a:lnTo>
                    <a:lnTo>
                      <a:pt x="288" y="203"/>
                    </a:lnTo>
                    <a:lnTo>
                      <a:pt x="272" y="217"/>
                    </a:lnTo>
                    <a:lnTo>
                      <a:pt x="257" y="217"/>
                    </a:lnTo>
                    <a:lnTo>
                      <a:pt x="272" y="232"/>
                    </a:lnTo>
                    <a:lnTo>
                      <a:pt x="288" y="232"/>
                    </a:lnTo>
                    <a:lnTo>
                      <a:pt x="336" y="247"/>
                    </a:lnTo>
                    <a:lnTo>
                      <a:pt x="353" y="247"/>
                    </a:lnTo>
                    <a:lnTo>
                      <a:pt x="353" y="260"/>
                    </a:lnTo>
                    <a:lnTo>
                      <a:pt x="336" y="275"/>
                    </a:lnTo>
                    <a:lnTo>
                      <a:pt x="353" y="290"/>
                    </a:lnTo>
                    <a:lnTo>
                      <a:pt x="353" y="304"/>
                    </a:lnTo>
                    <a:lnTo>
                      <a:pt x="353" y="319"/>
                    </a:lnTo>
                    <a:lnTo>
                      <a:pt x="336" y="304"/>
                    </a:lnTo>
                    <a:lnTo>
                      <a:pt x="320" y="275"/>
                    </a:lnTo>
                    <a:lnTo>
                      <a:pt x="305" y="275"/>
                    </a:lnTo>
                    <a:lnTo>
                      <a:pt x="288" y="275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03" name="Freeform 408"/>
              <p:cNvSpPr>
                <a:spLocks/>
              </p:cNvSpPr>
              <p:nvPr/>
            </p:nvSpPr>
            <p:spPr bwMode="auto">
              <a:xfrm rot="5400000">
                <a:off x="92" y="4205"/>
                <a:ext cx="10" cy="23"/>
              </a:xfrm>
              <a:custGeom>
                <a:avLst/>
                <a:gdLst>
                  <a:gd name="T0" fmla="*/ 0 w 64"/>
                  <a:gd name="T1" fmla="*/ 0 h 72"/>
                  <a:gd name="T2" fmla="*/ 2 w 64"/>
                  <a:gd name="T3" fmla="*/ 7 h 72"/>
                  <a:gd name="T4" fmla="*/ 1 w 64"/>
                  <a:gd name="T5" fmla="*/ 3 h 72"/>
                  <a:gd name="T6" fmla="*/ 0 w 64"/>
                  <a:gd name="T7" fmla="*/ 0 h 7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2">
                    <a:moveTo>
                      <a:pt x="0" y="0"/>
                    </a:moveTo>
                    <a:lnTo>
                      <a:pt x="64" y="72"/>
                    </a:lnTo>
                    <a:lnTo>
                      <a:pt x="31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04" name="Freeform 409"/>
              <p:cNvSpPr>
                <a:spLocks/>
              </p:cNvSpPr>
              <p:nvPr/>
            </p:nvSpPr>
            <p:spPr bwMode="auto">
              <a:xfrm rot="5400000">
                <a:off x="90" y="4208"/>
                <a:ext cx="2" cy="5"/>
              </a:xfrm>
              <a:custGeom>
                <a:avLst/>
                <a:gdLst>
                  <a:gd name="T0" fmla="*/ 0 w 17"/>
                  <a:gd name="T1" fmla="*/ 0 h 14"/>
                  <a:gd name="T2" fmla="*/ 0 w 17"/>
                  <a:gd name="T3" fmla="*/ 2 h 14"/>
                  <a:gd name="T4" fmla="*/ 0 w 17"/>
                  <a:gd name="T5" fmla="*/ 0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4">
                    <a:moveTo>
                      <a:pt x="0" y="0"/>
                    </a:moveTo>
                    <a:lnTo>
                      <a:pt x="17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05" name="Freeform 410"/>
              <p:cNvSpPr>
                <a:spLocks/>
              </p:cNvSpPr>
              <p:nvPr/>
            </p:nvSpPr>
            <p:spPr bwMode="auto">
              <a:xfrm rot="5400000">
                <a:off x="125" y="3537"/>
                <a:ext cx="10" cy="83"/>
              </a:xfrm>
              <a:custGeom>
                <a:avLst/>
                <a:gdLst>
                  <a:gd name="T0" fmla="*/ 0 w 65"/>
                  <a:gd name="T1" fmla="*/ 24 h 261"/>
                  <a:gd name="T2" fmla="*/ 0 w 65"/>
                  <a:gd name="T3" fmla="*/ 2 h 261"/>
                  <a:gd name="T4" fmla="*/ 0 w 65"/>
                  <a:gd name="T5" fmla="*/ 0 h 261"/>
                  <a:gd name="T6" fmla="*/ 0 w 65"/>
                  <a:gd name="T7" fmla="*/ 0 h 261"/>
                  <a:gd name="T8" fmla="*/ 1 w 65"/>
                  <a:gd name="T9" fmla="*/ 0 h 261"/>
                  <a:gd name="T10" fmla="*/ 2 w 65"/>
                  <a:gd name="T11" fmla="*/ 0 h 261"/>
                  <a:gd name="T12" fmla="*/ 2 w 65"/>
                  <a:gd name="T13" fmla="*/ 2 h 261"/>
                  <a:gd name="T14" fmla="*/ 2 w 65"/>
                  <a:gd name="T15" fmla="*/ 13 h 261"/>
                  <a:gd name="T16" fmla="*/ 2 w 65"/>
                  <a:gd name="T17" fmla="*/ 25 h 261"/>
                  <a:gd name="T18" fmla="*/ 1 w 65"/>
                  <a:gd name="T19" fmla="*/ 26 h 261"/>
                  <a:gd name="T20" fmla="*/ 1 w 65"/>
                  <a:gd name="T21" fmla="*/ 26 h 261"/>
                  <a:gd name="T22" fmla="*/ 0 w 65"/>
                  <a:gd name="T23" fmla="*/ 25 h 261"/>
                  <a:gd name="T24" fmla="*/ 0 w 65"/>
                  <a:gd name="T25" fmla="*/ 24 h 26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5" h="261">
                    <a:moveTo>
                      <a:pt x="17" y="232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48" y="0"/>
                    </a:lnTo>
                    <a:lnTo>
                      <a:pt x="65" y="0"/>
                    </a:lnTo>
                    <a:lnTo>
                      <a:pt x="65" y="15"/>
                    </a:lnTo>
                    <a:lnTo>
                      <a:pt x="65" y="130"/>
                    </a:lnTo>
                    <a:lnTo>
                      <a:pt x="65" y="247"/>
                    </a:lnTo>
                    <a:lnTo>
                      <a:pt x="48" y="261"/>
                    </a:lnTo>
                    <a:lnTo>
                      <a:pt x="33" y="261"/>
                    </a:lnTo>
                    <a:lnTo>
                      <a:pt x="17" y="247"/>
                    </a:lnTo>
                    <a:lnTo>
                      <a:pt x="17" y="232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06" name="Freeform 411"/>
              <p:cNvSpPr>
                <a:spLocks/>
              </p:cNvSpPr>
              <p:nvPr/>
            </p:nvSpPr>
            <p:spPr bwMode="auto">
              <a:xfrm rot="5400000">
                <a:off x="121" y="4160"/>
                <a:ext cx="17" cy="83"/>
              </a:xfrm>
              <a:custGeom>
                <a:avLst/>
                <a:gdLst>
                  <a:gd name="T0" fmla="*/ 0 w 111"/>
                  <a:gd name="T1" fmla="*/ 25 h 261"/>
                  <a:gd name="T2" fmla="*/ 0 w 111"/>
                  <a:gd name="T3" fmla="*/ 22 h 261"/>
                  <a:gd name="T4" fmla="*/ 0 w 111"/>
                  <a:gd name="T5" fmla="*/ 19 h 261"/>
                  <a:gd name="T6" fmla="*/ 0 w 111"/>
                  <a:gd name="T7" fmla="*/ 12 h 261"/>
                  <a:gd name="T8" fmla="*/ 0 w 111"/>
                  <a:gd name="T9" fmla="*/ 6 h 261"/>
                  <a:gd name="T10" fmla="*/ 0 w 111"/>
                  <a:gd name="T11" fmla="*/ 2 h 261"/>
                  <a:gd name="T12" fmla="*/ 1 w 111"/>
                  <a:gd name="T13" fmla="*/ 0 h 261"/>
                  <a:gd name="T14" fmla="*/ 2 w 111"/>
                  <a:gd name="T15" fmla="*/ 0 h 261"/>
                  <a:gd name="T16" fmla="*/ 2 w 111"/>
                  <a:gd name="T17" fmla="*/ 0 h 261"/>
                  <a:gd name="T18" fmla="*/ 2 w 111"/>
                  <a:gd name="T19" fmla="*/ 3 h 261"/>
                  <a:gd name="T20" fmla="*/ 2 w 111"/>
                  <a:gd name="T21" fmla="*/ 8 h 261"/>
                  <a:gd name="T22" fmla="*/ 2 w 111"/>
                  <a:gd name="T23" fmla="*/ 10 h 261"/>
                  <a:gd name="T24" fmla="*/ 3 w 111"/>
                  <a:gd name="T25" fmla="*/ 15 h 261"/>
                  <a:gd name="T26" fmla="*/ 2 w 111"/>
                  <a:gd name="T27" fmla="*/ 13 h 261"/>
                  <a:gd name="T28" fmla="*/ 2 w 111"/>
                  <a:gd name="T29" fmla="*/ 12 h 261"/>
                  <a:gd name="T30" fmla="*/ 2 w 111"/>
                  <a:gd name="T31" fmla="*/ 12 h 261"/>
                  <a:gd name="T32" fmla="*/ 2 w 111"/>
                  <a:gd name="T33" fmla="*/ 15 h 261"/>
                  <a:gd name="T34" fmla="*/ 2 w 111"/>
                  <a:gd name="T35" fmla="*/ 17 h 261"/>
                  <a:gd name="T36" fmla="*/ 2 w 111"/>
                  <a:gd name="T37" fmla="*/ 22 h 261"/>
                  <a:gd name="T38" fmla="*/ 2 w 111"/>
                  <a:gd name="T39" fmla="*/ 17 h 261"/>
                  <a:gd name="T40" fmla="*/ 2 w 111"/>
                  <a:gd name="T41" fmla="*/ 16 h 261"/>
                  <a:gd name="T42" fmla="*/ 1 w 111"/>
                  <a:gd name="T43" fmla="*/ 15 h 261"/>
                  <a:gd name="T44" fmla="*/ 1 w 111"/>
                  <a:gd name="T45" fmla="*/ 16 h 261"/>
                  <a:gd name="T46" fmla="*/ 1 w 111"/>
                  <a:gd name="T47" fmla="*/ 17 h 261"/>
                  <a:gd name="T48" fmla="*/ 1 w 111"/>
                  <a:gd name="T49" fmla="*/ 21 h 261"/>
                  <a:gd name="T50" fmla="*/ 0 w 111"/>
                  <a:gd name="T51" fmla="*/ 21 h 261"/>
                  <a:gd name="T52" fmla="*/ 0 w 111"/>
                  <a:gd name="T53" fmla="*/ 24 h 261"/>
                  <a:gd name="T54" fmla="*/ 0 w 111"/>
                  <a:gd name="T55" fmla="*/ 25 h 261"/>
                  <a:gd name="T56" fmla="*/ 0 w 111"/>
                  <a:gd name="T57" fmla="*/ 26 h 261"/>
                  <a:gd name="T58" fmla="*/ 0 w 111"/>
                  <a:gd name="T59" fmla="*/ 26 h 261"/>
                  <a:gd name="T60" fmla="*/ 0 w 111"/>
                  <a:gd name="T61" fmla="*/ 25 h 26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11" h="261">
                    <a:moveTo>
                      <a:pt x="0" y="247"/>
                    </a:moveTo>
                    <a:lnTo>
                      <a:pt x="0" y="217"/>
                    </a:lnTo>
                    <a:lnTo>
                      <a:pt x="15" y="189"/>
                    </a:lnTo>
                    <a:lnTo>
                      <a:pt x="0" y="117"/>
                    </a:lnTo>
                    <a:lnTo>
                      <a:pt x="0" y="59"/>
                    </a:lnTo>
                    <a:lnTo>
                      <a:pt x="15" y="15"/>
                    </a:lnTo>
                    <a:lnTo>
                      <a:pt x="32" y="0"/>
                    </a:lnTo>
                    <a:lnTo>
                      <a:pt x="63" y="0"/>
                    </a:lnTo>
                    <a:lnTo>
                      <a:pt x="80" y="0"/>
                    </a:lnTo>
                    <a:lnTo>
                      <a:pt x="80" y="30"/>
                    </a:lnTo>
                    <a:lnTo>
                      <a:pt x="80" y="74"/>
                    </a:lnTo>
                    <a:lnTo>
                      <a:pt x="96" y="102"/>
                    </a:lnTo>
                    <a:lnTo>
                      <a:pt x="111" y="145"/>
                    </a:lnTo>
                    <a:lnTo>
                      <a:pt x="96" y="130"/>
                    </a:lnTo>
                    <a:lnTo>
                      <a:pt x="80" y="117"/>
                    </a:lnTo>
                    <a:lnTo>
                      <a:pt x="63" y="117"/>
                    </a:lnTo>
                    <a:lnTo>
                      <a:pt x="63" y="145"/>
                    </a:lnTo>
                    <a:lnTo>
                      <a:pt x="63" y="174"/>
                    </a:lnTo>
                    <a:lnTo>
                      <a:pt x="96" y="217"/>
                    </a:lnTo>
                    <a:lnTo>
                      <a:pt x="63" y="174"/>
                    </a:lnTo>
                    <a:lnTo>
                      <a:pt x="63" y="160"/>
                    </a:lnTo>
                    <a:lnTo>
                      <a:pt x="32" y="145"/>
                    </a:lnTo>
                    <a:lnTo>
                      <a:pt x="32" y="160"/>
                    </a:lnTo>
                    <a:lnTo>
                      <a:pt x="32" y="174"/>
                    </a:lnTo>
                    <a:lnTo>
                      <a:pt x="32" y="204"/>
                    </a:lnTo>
                    <a:lnTo>
                      <a:pt x="15" y="204"/>
                    </a:lnTo>
                    <a:lnTo>
                      <a:pt x="15" y="232"/>
                    </a:lnTo>
                    <a:lnTo>
                      <a:pt x="15" y="247"/>
                    </a:lnTo>
                    <a:lnTo>
                      <a:pt x="15" y="261"/>
                    </a:lnTo>
                    <a:lnTo>
                      <a:pt x="0" y="261"/>
                    </a:lnTo>
                    <a:lnTo>
                      <a:pt x="0" y="247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07" name="Freeform 412"/>
              <p:cNvSpPr>
                <a:spLocks/>
              </p:cNvSpPr>
              <p:nvPr/>
            </p:nvSpPr>
            <p:spPr bwMode="auto">
              <a:xfrm rot="5400000">
                <a:off x="93" y="4196"/>
                <a:ext cx="2" cy="9"/>
              </a:xfrm>
              <a:custGeom>
                <a:avLst/>
                <a:gdLst>
                  <a:gd name="T0" fmla="*/ 0 w 15"/>
                  <a:gd name="T1" fmla="*/ 0 h 29"/>
                  <a:gd name="T2" fmla="*/ 0 w 15"/>
                  <a:gd name="T3" fmla="*/ 3 h 29"/>
                  <a:gd name="T4" fmla="*/ 0 w 15"/>
                  <a:gd name="T5" fmla="*/ 0 h 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" h="29">
                    <a:moveTo>
                      <a:pt x="0" y="0"/>
                    </a:moveTo>
                    <a:lnTo>
                      <a:pt x="15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08" name="Freeform 413"/>
              <p:cNvSpPr>
                <a:spLocks/>
              </p:cNvSpPr>
              <p:nvPr/>
            </p:nvSpPr>
            <p:spPr bwMode="auto">
              <a:xfrm rot="5400000">
                <a:off x="126" y="3563"/>
                <a:ext cx="3" cy="60"/>
              </a:xfrm>
              <a:custGeom>
                <a:avLst/>
                <a:gdLst>
                  <a:gd name="T0" fmla="*/ 0 w 16"/>
                  <a:gd name="T1" fmla="*/ 18 h 188"/>
                  <a:gd name="T2" fmla="*/ 0 w 16"/>
                  <a:gd name="T3" fmla="*/ 0 h 188"/>
                  <a:gd name="T4" fmla="*/ 1 w 16"/>
                  <a:gd name="T5" fmla="*/ 3 h 188"/>
                  <a:gd name="T6" fmla="*/ 1 w 16"/>
                  <a:gd name="T7" fmla="*/ 9 h 188"/>
                  <a:gd name="T8" fmla="*/ 1 w 16"/>
                  <a:gd name="T9" fmla="*/ 18 h 188"/>
                  <a:gd name="T10" fmla="*/ 0 w 16"/>
                  <a:gd name="T11" fmla="*/ 19 h 188"/>
                  <a:gd name="T12" fmla="*/ 0 w 16"/>
                  <a:gd name="T13" fmla="*/ 18 h 1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" h="188">
                    <a:moveTo>
                      <a:pt x="0" y="173"/>
                    </a:moveTo>
                    <a:lnTo>
                      <a:pt x="0" y="0"/>
                    </a:lnTo>
                    <a:lnTo>
                      <a:pt x="16" y="30"/>
                    </a:lnTo>
                    <a:lnTo>
                      <a:pt x="16" y="86"/>
                    </a:lnTo>
                    <a:lnTo>
                      <a:pt x="16" y="173"/>
                    </a:lnTo>
                    <a:lnTo>
                      <a:pt x="0" y="188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09" name="Freeform 414"/>
              <p:cNvSpPr>
                <a:spLocks/>
              </p:cNvSpPr>
              <p:nvPr/>
            </p:nvSpPr>
            <p:spPr bwMode="auto">
              <a:xfrm rot="5400000">
                <a:off x="128" y="3539"/>
                <a:ext cx="5" cy="55"/>
              </a:xfrm>
              <a:custGeom>
                <a:avLst/>
                <a:gdLst>
                  <a:gd name="T0" fmla="*/ 0 w 34"/>
                  <a:gd name="T1" fmla="*/ 2 h 173"/>
                  <a:gd name="T2" fmla="*/ 0 w 34"/>
                  <a:gd name="T3" fmla="*/ 0 h 173"/>
                  <a:gd name="T4" fmla="*/ 1 w 34"/>
                  <a:gd name="T5" fmla="*/ 2 h 173"/>
                  <a:gd name="T6" fmla="*/ 1 w 34"/>
                  <a:gd name="T7" fmla="*/ 16 h 173"/>
                  <a:gd name="T8" fmla="*/ 0 w 34"/>
                  <a:gd name="T9" fmla="*/ 17 h 173"/>
                  <a:gd name="T10" fmla="*/ 0 w 34"/>
                  <a:gd name="T11" fmla="*/ 16 h 173"/>
                  <a:gd name="T12" fmla="*/ 0 w 34"/>
                  <a:gd name="T13" fmla="*/ 2 h 1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173">
                    <a:moveTo>
                      <a:pt x="0" y="15"/>
                    </a:moveTo>
                    <a:lnTo>
                      <a:pt x="17" y="0"/>
                    </a:lnTo>
                    <a:lnTo>
                      <a:pt x="34" y="15"/>
                    </a:lnTo>
                    <a:lnTo>
                      <a:pt x="34" y="160"/>
                    </a:lnTo>
                    <a:lnTo>
                      <a:pt x="17" y="173"/>
                    </a:lnTo>
                    <a:lnTo>
                      <a:pt x="0" y="16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10" name="Freeform 415"/>
              <p:cNvSpPr>
                <a:spLocks/>
              </p:cNvSpPr>
              <p:nvPr/>
            </p:nvSpPr>
            <p:spPr bwMode="auto">
              <a:xfrm rot="5400000">
                <a:off x="117" y="3673"/>
                <a:ext cx="27" cy="55"/>
              </a:xfrm>
              <a:custGeom>
                <a:avLst/>
                <a:gdLst>
                  <a:gd name="T0" fmla="*/ 0 w 177"/>
                  <a:gd name="T1" fmla="*/ 16 h 173"/>
                  <a:gd name="T2" fmla="*/ 3 w 177"/>
                  <a:gd name="T3" fmla="*/ 7 h 173"/>
                  <a:gd name="T4" fmla="*/ 3 w 177"/>
                  <a:gd name="T5" fmla="*/ 6 h 173"/>
                  <a:gd name="T6" fmla="*/ 2 w 177"/>
                  <a:gd name="T7" fmla="*/ 3 h 173"/>
                  <a:gd name="T8" fmla="*/ 0 w 177"/>
                  <a:gd name="T9" fmla="*/ 2 h 173"/>
                  <a:gd name="T10" fmla="*/ 0 w 177"/>
                  <a:gd name="T11" fmla="*/ 0 h 173"/>
                  <a:gd name="T12" fmla="*/ 1 w 177"/>
                  <a:gd name="T13" fmla="*/ 2 h 173"/>
                  <a:gd name="T14" fmla="*/ 2 w 177"/>
                  <a:gd name="T15" fmla="*/ 3 h 173"/>
                  <a:gd name="T16" fmla="*/ 3 w 177"/>
                  <a:gd name="T17" fmla="*/ 6 h 173"/>
                  <a:gd name="T18" fmla="*/ 4 w 177"/>
                  <a:gd name="T19" fmla="*/ 7 h 173"/>
                  <a:gd name="T20" fmla="*/ 3 w 177"/>
                  <a:gd name="T21" fmla="*/ 12 h 173"/>
                  <a:gd name="T22" fmla="*/ 2 w 177"/>
                  <a:gd name="T23" fmla="*/ 13 h 173"/>
                  <a:gd name="T24" fmla="*/ 0 w 177"/>
                  <a:gd name="T25" fmla="*/ 17 h 173"/>
                  <a:gd name="T26" fmla="*/ 0 w 177"/>
                  <a:gd name="T27" fmla="*/ 16 h 1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77" h="173">
                    <a:moveTo>
                      <a:pt x="0" y="160"/>
                    </a:moveTo>
                    <a:lnTo>
                      <a:pt x="144" y="73"/>
                    </a:lnTo>
                    <a:lnTo>
                      <a:pt x="129" y="58"/>
                    </a:lnTo>
                    <a:lnTo>
                      <a:pt x="81" y="30"/>
                    </a:lnTo>
                    <a:lnTo>
                      <a:pt x="17" y="15"/>
                    </a:lnTo>
                    <a:lnTo>
                      <a:pt x="0" y="0"/>
                    </a:lnTo>
                    <a:lnTo>
                      <a:pt x="48" y="15"/>
                    </a:lnTo>
                    <a:lnTo>
                      <a:pt x="81" y="30"/>
                    </a:lnTo>
                    <a:lnTo>
                      <a:pt x="144" y="58"/>
                    </a:lnTo>
                    <a:lnTo>
                      <a:pt x="177" y="73"/>
                    </a:lnTo>
                    <a:lnTo>
                      <a:pt x="144" y="116"/>
                    </a:lnTo>
                    <a:lnTo>
                      <a:pt x="96" y="130"/>
                    </a:lnTo>
                    <a:lnTo>
                      <a:pt x="0" y="173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11" name="Freeform 416"/>
              <p:cNvSpPr>
                <a:spLocks/>
              </p:cNvSpPr>
              <p:nvPr/>
            </p:nvSpPr>
            <p:spPr bwMode="auto">
              <a:xfrm rot="5400000">
                <a:off x="110" y="4231"/>
                <a:ext cx="3" cy="10"/>
              </a:xfrm>
              <a:custGeom>
                <a:avLst/>
                <a:gdLst>
                  <a:gd name="T0" fmla="*/ 1 w 16"/>
                  <a:gd name="T1" fmla="*/ 0 h 30"/>
                  <a:gd name="T2" fmla="*/ 1 w 16"/>
                  <a:gd name="T3" fmla="*/ 2 h 30"/>
                  <a:gd name="T4" fmla="*/ 1 w 16"/>
                  <a:gd name="T5" fmla="*/ 3 h 30"/>
                  <a:gd name="T6" fmla="*/ 0 w 16"/>
                  <a:gd name="T7" fmla="*/ 2 h 30"/>
                  <a:gd name="T8" fmla="*/ 1 w 16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30">
                    <a:moveTo>
                      <a:pt x="16" y="0"/>
                    </a:moveTo>
                    <a:lnTo>
                      <a:pt x="16" y="15"/>
                    </a:lnTo>
                    <a:lnTo>
                      <a:pt x="16" y="30"/>
                    </a:lnTo>
                    <a:lnTo>
                      <a:pt x="0" y="1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12" name="Freeform 417"/>
              <p:cNvSpPr>
                <a:spLocks/>
              </p:cNvSpPr>
              <p:nvPr/>
            </p:nvSpPr>
            <p:spPr bwMode="auto">
              <a:xfrm rot="5400000">
                <a:off x="-125" y="3946"/>
                <a:ext cx="473" cy="10"/>
              </a:xfrm>
              <a:custGeom>
                <a:avLst/>
                <a:gdLst>
                  <a:gd name="T0" fmla="*/ 1 w 3093"/>
                  <a:gd name="T1" fmla="*/ 2 h 30"/>
                  <a:gd name="T2" fmla="*/ 0 w 3093"/>
                  <a:gd name="T3" fmla="*/ 0 h 30"/>
                  <a:gd name="T4" fmla="*/ 0 w 3093"/>
                  <a:gd name="T5" fmla="*/ 0 h 30"/>
                  <a:gd name="T6" fmla="*/ 2 w 3093"/>
                  <a:gd name="T7" fmla="*/ 0 h 30"/>
                  <a:gd name="T8" fmla="*/ 4 w 3093"/>
                  <a:gd name="T9" fmla="*/ 0 h 30"/>
                  <a:gd name="T10" fmla="*/ 6 w 3093"/>
                  <a:gd name="T11" fmla="*/ 0 h 30"/>
                  <a:gd name="T12" fmla="*/ 8 w 3093"/>
                  <a:gd name="T13" fmla="*/ 0 h 30"/>
                  <a:gd name="T14" fmla="*/ 11 w 3093"/>
                  <a:gd name="T15" fmla="*/ 0 h 30"/>
                  <a:gd name="T16" fmla="*/ 13 w 3093"/>
                  <a:gd name="T17" fmla="*/ 0 h 30"/>
                  <a:gd name="T18" fmla="*/ 18 w 3093"/>
                  <a:gd name="T19" fmla="*/ 0 h 30"/>
                  <a:gd name="T20" fmla="*/ 24 w 3093"/>
                  <a:gd name="T21" fmla="*/ 0 h 30"/>
                  <a:gd name="T22" fmla="*/ 30 w 3093"/>
                  <a:gd name="T23" fmla="*/ 0 h 30"/>
                  <a:gd name="T24" fmla="*/ 42 w 3093"/>
                  <a:gd name="T25" fmla="*/ 0 h 30"/>
                  <a:gd name="T26" fmla="*/ 48 w 3093"/>
                  <a:gd name="T27" fmla="*/ 0 h 30"/>
                  <a:gd name="T28" fmla="*/ 54 w 3093"/>
                  <a:gd name="T29" fmla="*/ 0 h 30"/>
                  <a:gd name="T30" fmla="*/ 58 w 3093"/>
                  <a:gd name="T31" fmla="*/ 0 h 30"/>
                  <a:gd name="T32" fmla="*/ 61 w 3093"/>
                  <a:gd name="T33" fmla="*/ 0 h 30"/>
                  <a:gd name="T34" fmla="*/ 63 w 3093"/>
                  <a:gd name="T35" fmla="*/ 0 h 30"/>
                  <a:gd name="T36" fmla="*/ 65 w 3093"/>
                  <a:gd name="T37" fmla="*/ 0 h 30"/>
                  <a:gd name="T38" fmla="*/ 67 w 3093"/>
                  <a:gd name="T39" fmla="*/ 0 h 30"/>
                  <a:gd name="T40" fmla="*/ 68 w 3093"/>
                  <a:gd name="T41" fmla="*/ 0 h 30"/>
                  <a:gd name="T42" fmla="*/ 69 w 3093"/>
                  <a:gd name="T43" fmla="*/ 0 h 30"/>
                  <a:gd name="T44" fmla="*/ 70 w 3093"/>
                  <a:gd name="T45" fmla="*/ 0 h 30"/>
                  <a:gd name="T46" fmla="*/ 71 w 3093"/>
                  <a:gd name="T47" fmla="*/ 0 h 30"/>
                  <a:gd name="T48" fmla="*/ 72 w 3093"/>
                  <a:gd name="T49" fmla="*/ 0 h 30"/>
                  <a:gd name="T50" fmla="*/ 72 w 3093"/>
                  <a:gd name="T51" fmla="*/ 0 h 30"/>
                  <a:gd name="T52" fmla="*/ 72 w 3093"/>
                  <a:gd name="T53" fmla="*/ 2 h 30"/>
                  <a:gd name="T54" fmla="*/ 72 w 3093"/>
                  <a:gd name="T55" fmla="*/ 3 h 30"/>
                  <a:gd name="T56" fmla="*/ 72 w 3093"/>
                  <a:gd name="T57" fmla="*/ 3 h 30"/>
                  <a:gd name="T58" fmla="*/ 71 w 3093"/>
                  <a:gd name="T59" fmla="*/ 3 h 30"/>
                  <a:gd name="T60" fmla="*/ 70 w 3093"/>
                  <a:gd name="T61" fmla="*/ 3 h 30"/>
                  <a:gd name="T62" fmla="*/ 69 w 3093"/>
                  <a:gd name="T63" fmla="*/ 3 h 30"/>
                  <a:gd name="T64" fmla="*/ 67 w 3093"/>
                  <a:gd name="T65" fmla="*/ 3 h 30"/>
                  <a:gd name="T66" fmla="*/ 66 w 3093"/>
                  <a:gd name="T67" fmla="*/ 3 h 30"/>
                  <a:gd name="T68" fmla="*/ 63 w 3093"/>
                  <a:gd name="T69" fmla="*/ 3 h 30"/>
                  <a:gd name="T70" fmla="*/ 61 w 3093"/>
                  <a:gd name="T71" fmla="*/ 3 h 30"/>
                  <a:gd name="T72" fmla="*/ 58 w 3093"/>
                  <a:gd name="T73" fmla="*/ 3 h 30"/>
                  <a:gd name="T74" fmla="*/ 56 w 3093"/>
                  <a:gd name="T75" fmla="*/ 3 h 30"/>
                  <a:gd name="T76" fmla="*/ 50 w 3093"/>
                  <a:gd name="T77" fmla="*/ 3 h 30"/>
                  <a:gd name="T78" fmla="*/ 43 w 3093"/>
                  <a:gd name="T79" fmla="*/ 3 h 30"/>
                  <a:gd name="T80" fmla="*/ 37 w 3093"/>
                  <a:gd name="T81" fmla="*/ 3 h 30"/>
                  <a:gd name="T82" fmla="*/ 30 w 3093"/>
                  <a:gd name="T83" fmla="*/ 3 h 30"/>
                  <a:gd name="T84" fmla="*/ 24 w 3093"/>
                  <a:gd name="T85" fmla="*/ 2 h 30"/>
                  <a:gd name="T86" fmla="*/ 18 w 3093"/>
                  <a:gd name="T87" fmla="*/ 2 h 30"/>
                  <a:gd name="T88" fmla="*/ 15 w 3093"/>
                  <a:gd name="T89" fmla="*/ 2 h 30"/>
                  <a:gd name="T90" fmla="*/ 12 w 3093"/>
                  <a:gd name="T91" fmla="*/ 2 h 30"/>
                  <a:gd name="T92" fmla="*/ 10 w 3093"/>
                  <a:gd name="T93" fmla="*/ 2 h 30"/>
                  <a:gd name="T94" fmla="*/ 8 w 3093"/>
                  <a:gd name="T95" fmla="*/ 2 h 30"/>
                  <a:gd name="T96" fmla="*/ 6 w 3093"/>
                  <a:gd name="T97" fmla="*/ 2 h 30"/>
                  <a:gd name="T98" fmla="*/ 5 w 3093"/>
                  <a:gd name="T99" fmla="*/ 2 h 30"/>
                  <a:gd name="T100" fmla="*/ 3 w 3093"/>
                  <a:gd name="T101" fmla="*/ 2 h 30"/>
                  <a:gd name="T102" fmla="*/ 2 w 3093"/>
                  <a:gd name="T103" fmla="*/ 2 h 30"/>
                  <a:gd name="T104" fmla="*/ 2 w 3093"/>
                  <a:gd name="T105" fmla="*/ 2 h 30"/>
                  <a:gd name="T106" fmla="*/ 1 w 3093"/>
                  <a:gd name="T107" fmla="*/ 2 h 3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3093" h="30">
                    <a:moveTo>
                      <a:pt x="49" y="15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97" y="0"/>
                    </a:lnTo>
                    <a:lnTo>
                      <a:pt x="161" y="0"/>
                    </a:lnTo>
                    <a:lnTo>
                      <a:pt x="257" y="0"/>
                    </a:lnTo>
                    <a:lnTo>
                      <a:pt x="353" y="0"/>
                    </a:lnTo>
                    <a:lnTo>
                      <a:pt x="449" y="0"/>
                    </a:lnTo>
                    <a:lnTo>
                      <a:pt x="560" y="0"/>
                    </a:lnTo>
                    <a:lnTo>
                      <a:pt x="786" y="0"/>
                    </a:lnTo>
                    <a:lnTo>
                      <a:pt x="1026" y="0"/>
                    </a:lnTo>
                    <a:lnTo>
                      <a:pt x="1283" y="0"/>
                    </a:lnTo>
                    <a:lnTo>
                      <a:pt x="1796" y="0"/>
                    </a:lnTo>
                    <a:lnTo>
                      <a:pt x="2051" y="0"/>
                    </a:lnTo>
                    <a:lnTo>
                      <a:pt x="2293" y="0"/>
                    </a:lnTo>
                    <a:lnTo>
                      <a:pt x="2500" y="0"/>
                    </a:lnTo>
                    <a:lnTo>
                      <a:pt x="2596" y="0"/>
                    </a:lnTo>
                    <a:lnTo>
                      <a:pt x="2692" y="0"/>
                    </a:lnTo>
                    <a:lnTo>
                      <a:pt x="2773" y="0"/>
                    </a:lnTo>
                    <a:lnTo>
                      <a:pt x="2853" y="0"/>
                    </a:lnTo>
                    <a:lnTo>
                      <a:pt x="2917" y="0"/>
                    </a:lnTo>
                    <a:lnTo>
                      <a:pt x="2965" y="0"/>
                    </a:lnTo>
                    <a:lnTo>
                      <a:pt x="3013" y="0"/>
                    </a:lnTo>
                    <a:lnTo>
                      <a:pt x="3045" y="0"/>
                    </a:lnTo>
                    <a:lnTo>
                      <a:pt x="3061" y="0"/>
                    </a:lnTo>
                    <a:lnTo>
                      <a:pt x="3078" y="0"/>
                    </a:lnTo>
                    <a:lnTo>
                      <a:pt x="3093" y="15"/>
                    </a:lnTo>
                    <a:lnTo>
                      <a:pt x="3078" y="30"/>
                    </a:lnTo>
                    <a:lnTo>
                      <a:pt x="3061" y="30"/>
                    </a:lnTo>
                    <a:lnTo>
                      <a:pt x="3045" y="30"/>
                    </a:lnTo>
                    <a:lnTo>
                      <a:pt x="3013" y="30"/>
                    </a:lnTo>
                    <a:lnTo>
                      <a:pt x="2949" y="30"/>
                    </a:lnTo>
                    <a:lnTo>
                      <a:pt x="2886" y="30"/>
                    </a:lnTo>
                    <a:lnTo>
                      <a:pt x="2805" y="30"/>
                    </a:lnTo>
                    <a:lnTo>
                      <a:pt x="2709" y="30"/>
                    </a:lnTo>
                    <a:lnTo>
                      <a:pt x="2613" y="30"/>
                    </a:lnTo>
                    <a:lnTo>
                      <a:pt x="2500" y="30"/>
                    </a:lnTo>
                    <a:lnTo>
                      <a:pt x="2372" y="30"/>
                    </a:lnTo>
                    <a:lnTo>
                      <a:pt x="2116" y="30"/>
                    </a:lnTo>
                    <a:lnTo>
                      <a:pt x="1844" y="30"/>
                    </a:lnTo>
                    <a:lnTo>
                      <a:pt x="1571" y="30"/>
                    </a:lnTo>
                    <a:lnTo>
                      <a:pt x="1283" y="30"/>
                    </a:lnTo>
                    <a:lnTo>
                      <a:pt x="1009" y="15"/>
                    </a:lnTo>
                    <a:lnTo>
                      <a:pt x="754" y="15"/>
                    </a:lnTo>
                    <a:lnTo>
                      <a:pt x="642" y="15"/>
                    </a:lnTo>
                    <a:lnTo>
                      <a:pt x="529" y="15"/>
                    </a:lnTo>
                    <a:lnTo>
                      <a:pt x="416" y="15"/>
                    </a:lnTo>
                    <a:lnTo>
                      <a:pt x="337" y="15"/>
                    </a:lnTo>
                    <a:lnTo>
                      <a:pt x="257" y="15"/>
                    </a:lnTo>
                    <a:lnTo>
                      <a:pt x="193" y="15"/>
                    </a:lnTo>
                    <a:lnTo>
                      <a:pt x="128" y="15"/>
                    </a:lnTo>
                    <a:lnTo>
                      <a:pt x="97" y="15"/>
                    </a:lnTo>
                    <a:lnTo>
                      <a:pt x="63" y="15"/>
                    </a:lnTo>
                    <a:lnTo>
                      <a:pt x="49" y="15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13" name="Freeform 418"/>
              <p:cNvSpPr>
                <a:spLocks/>
              </p:cNvSpPr>
              <p:nvPr/>
            </p:nvSpPr>
            <p:spPr bwMode="auto">
              <a:xfrm rot="5400000">
                <a:off x="125" y="3593"/>
                <a:ext cx="15" cy="31"/>
              </a:xfrm>
              <a:custGeom>
                <a:avLst/>
                <a:gdLst>
                  <a:gd name="T0" fmla="*/ 0 w 96"/>
                  <a:gd name="T1" fmla="*/ 0 h 100"/>
                  <a:gd name="T2" fmla="*/ 1 w 96"/>
                  <a:gd name="T3" fmla="*/ 0 h 100"/>
                  <a:gd name="T4" fmla="*/ 2 w 96"/>
                  <a:gd name="T5" fmla="*/ 1 h 100"/>
                  <a:gd name="T6" fmla="*/ 2 w 96"/>
                  <a:gd name="T7" fmla="*/ 3 h 100"/>
                  <a:gd name="T8" fmla="*/ 2 w 96"/>
                  <a:gd name="T9" fmla="*/ 4 h 100"/>
                  <a:gd name="T10" fmla="*/ 2 w 96"/>
                  <a:gd name="T11" fmla="*/ 5 h 100"/>
                  <a:gd name="T12" fmla="*/ 2 w 96"/>
                  <a:gd name="T13" fmla="*/ 7 h 100"/>
                  <a:gd name="T14" fmla="*/ 1 w 96"/>
                  <a:gd name="T15" fmla="*/ 8 h 100"/>
                  <a:gd name="T16" fmla="*/ 0 w 96"/>
                  <a:gd name="T17" fmla="*/ 10 h 100"/>
                  <a:gd name="T18" fmla="*/ 0 w 96"/>
                  <a:gd name="T19" fmla="*/ 0 h 1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" h="100">
                    <a:moveTo>
                      <a:pt x="0" y="0"/>
                    </a:moveTo>
                    <a:lnTo>
                      <a:pt x="32" y="0"/>
                    </a:lnTo>
                    <a:lnTo>
                      <a:pt x="63" y="13"/>
                    </a:lnTo>
                    <a:lnTo>
                      <a:pt x="80" y="28"/>
                    </a:lnTo>
                    <a:lnTo>
                      <a:pt x="96" y="43"/>
                    </a:lnTo>
                    <a:lnTo>
                      <a:pt x="96" y="56"/>
                    </a:lnTo>
                    <a:lnTo>
                      <a:pt x="63" y="71"/>
                    </a:lnTo>
                    <a:lnTo>
                      <a:pt x="48" y="86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14" name="Freeform 419"/>
              <p:cNvSpPr>
                <a:spLocks/>
              </p:cNvSpPr>
              <p:nvPr/>
            </p:nvSpPr>
            <p:spPr bwMode="auto">
              <a:xfrm rot="5400000">
                <a:off x="117" y="3667"/>
                <a:ext cx="32" cy="31"/>
              </a:xfrm>
              <a:custGeom>
                <a:avLst/>
                <a:gdLst>
                  <a:gd name="T0" fmla="*/ 2 w 208"/>
                  <a:gd name="T1" fmla="*/ 7 h 100"/>
                  <a:gd name="T2" fmla="*/ 1 w 208"/>
                  <a:gd name="T3" fmla="*/ 5 h 100"/>
                  <a:gd name="T4" fmla="*/ 1 w 208"/>
                  <a:gd name="T5" fmla="*/ 5 h 100"/>
                  <a:gd name="T6" fmla="*/ 0 w 208"/>
                  <a:gd name="T7" fmla="*/ 4 h 100"/>
                  <a:gd name="T8" fmla="*/ 0 w 208"/>
                  <a:gd name="T9" fmla="*/ 4 h 100"/>
                  <a:gd name="T10" fmla="*/ 1 w 208"/>
                  <a:gd name="T11" fmla="*/ 4 h 100"/>
                  <a:gd name="T12" fmla="*/ 2 w 208"/>
                  <a:gd name="T13" fmla="*/ 3 h 100"/>
                  <a:gd name="T14" fmla="*/ 2 w 208"/>
                  <a:gd name="T15" fmla="*/ 0 h 100"/>
                  <a:gd name="T16" fmla="*/ 3 w 208"/>
                  <a:gd name="T17" fmla="*/ 1 h 100"/>
                  <a:gd name="T18" fmla="*/ 5 w 208"/>
                  <a:gd name="T19" fmla="*/ 4 h 100"/>
                  <a:gd name="T20" fmla="*/ 5 w 208"/>
                  <a:gd name="T21" fmla="*/ 7 h 100"/>
                  <a:gd name="T22" fmla="*/ 4 w 208"/>
                  <a:gd name="T23" fmla="*/ 7 h 100"/>
                  <a:gd name="T24" fmla="*/ 2 w 208"/>
                  <a:gd name="T25" fmla="*/ 10 h 100"/>
                  <a:gd name="T26" fmla="*/ 2 w 208"/>
                  <a:gd name="T27" fmla="*/ 7 h 1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08" h="100">
                    <a:moveTo>
                      <a:pt x="64" y="71"/>
                    </a:moveTo>
                    <a:lnTo>
                      <a:pt x="48" y="56"/>
                    </a:lnTo>
                    <a:lnTo>
                      <a:pt x="31" y="56"/>
                    </a:lnTo>
                    <a:lnTo>
                      <a:pt x="16" y="43"/>
                    </a:lnTo>
                    <a:lnTo>
                      <a:pt x="0" y="43"/>
                    </a:lnTo>
                    <a:lnTo>
                      <a:pt x="31" y="43"/>
                    </a:lnTo>
                    <a:lnTo>
                      <a:pt x="64" y="28"/>
                    </a:lnTo>
                    <a:lnTo>
                      <a:pt x="79" y="0"/>
                    </a:lnTo>
                    <a:lnTo>
                      <a:pt x="144" y="13"/>
                    </a:lnTo>
                    <a:lnTo>
                      <a:pt x="208" y="43"/>
                    </a:lnTo>
                    <a:lnTo>
                      <a:pt x="192" y="71"/>
                    </a:lnTo>
                    <a:lnTo>
                      <a:pt x="160" y="71"/>
                    </a:lnTo>
                    <a:lnTo>
                      <a:pt x="79" y="100"/>
                    </a:lnTo>
                    <a:lnTo>
                      <a:pt x="64" y="71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15" name="Freeform 420"/>
              <p:cNvSpPr>
                <a:spLocks/>
              </p:cNvSpPr>
              <p:nvPr/>
            </p:nvSpPr>
            <p:spPr bwMode="auto">
              <a:xfrm rot="5400000">
                <a:off x="276" y="3756"/>
                <a:ext cx="346" cy="645"/>
              </a:xfrm>
              <a:custGeom>
                <a:avLst/>
                <a:gdLst>
                  <a:gd name="T0" fmla="*/ 4 w 2259"/>
                  <a:gd name="T1" fmla="*/ 201 h 2042"/>
                  <a:gd name="T2" fmla="*/ 3 w 2259"/>
                  <a:gd name="T3" fmla="*/ 185 h 2042"/>
                  <a:gd name="T4" fmla="*/ 1 w 2259"/>
                  <a:gd name="T5" fmla="*/ 188 h 2042"/>
                  <a:gd name="T6" fmla="*/ 11 w 2259"/>
                  <a:gd name="T7" fmla="*/ 179 h 2042"/>
                  <a:gd name="T8" fmla="*/ 25 w 2259"/>
                  <a:gd name="T9" fmla="*/ 197 h 2042"/>
                  <a:gd name="T10" fmla="*/ 23 w 2259"/>
                  <a:gd name="T11" fmla="*/ 140 h 2042"/>
                  <a:gd name="T12" fmla="*/ 23 w 2259"/>
                  <a:gd name="T13" fmla="*/ 114 h 2042"/>
                  <a:gd name="T14" fmla="*/ 23 w 2259"/>
                  <a:gd name="T15" fmla="*/ 113 h 2042"/>
                  <a:gd name="T16" fmla="*/ 27 w 2259"/>
                  <a:gd name="T17" fmla="*/ 127 h 2042"/>
                  <a:gd name="T18" fmla="*/ 24 w 2259"/>
                  <a:gd name="T19" fmla="*/ 144 h 2042"/>
                  <a:gd name="T20" fmla="*/ 21 w 2259"/>
                  <a:gd name="T21" fmla="*/ 171 h 2042"/>
                  <a:gd name="T22" fmla="*/ 23 w 2259"/>
                  <a:gd name="T23" fmla="*/ 159 h 2042"/>
                  <a:gd name="T24" fmla="*/ 25 w 2259"/>
                  <a:gd name="T25" fmla="*/ 162 h 2042"/>
                  <a:gd name="T26" fmla="*/ 23 w 2259"/>
                  <a:gd name="T27" fmla="*/ 152 h 2042"/>
                  <a:gd name="T28" fmla="*/ 28 w 2259"/>
                  <a:gd name="T29" fmla="*/ 144 h 2042"/>
                  <a:gd name="T30" fmla="*/ 32 w 2259"/>
                  <a:gd name="T31" fmla="*/ 153 h 2042"/>
                  <a:gd name="T32" fmla="*/ 32 w 2259"/>
                  <a:gd name="T33" fmla="*/ 169 h 2042"/>
                  <a:gd name="T34" fmla="*/ 28 w 2259"/>
                  <a:gd name="T35" fmla="*/ 185 h 2042"/>
                  <a:gd name="T36" fmla="*/ 26 w 2259"/>
                  <a:gd name="T37" fmla="*/ 179 h 2042"/>
                  <a:gd name="T38" fmla="*/ 23 w 2259"/>
                  <a:gd name="T39" fmla="*/ 171 h 2042"/>
                  <a:gd name="T40" fmla="*/ 33 w 2259"/>
                  <a:gd name="T41" fmla="*/ 189 h 2042"/>
                  <a:gd name="T42" fmla="*/ 35 w 2259"/>
                  <a:gd name="T43" fmla="*/ 142 h 2042"/>
                  <a:gd name="T44" fmla="*/ 43 w 2259"/>
                  <a:gd name="T45" fmla="*/ 139 h 2042"/>
                  <a:gd name="T46" fmla="*/ 50 w 2259"/>
                  <a:gd name="T47" fmla="*/ 101 h 2042"/>
                  <a:gd name="T48" fmla="*/ 43 w 2259"/>
                  <a:gd name="T49" fmla="*/ 97 h 2042"/>
                  <a:gd name="T50" fmla="*/ 49 w 2259"/>
                  <a:gd name="T51" fmla="*/ 104 h 2042"/>
                  <a:gd name="T52" fmla="*/ 47 w 2259"/>
                  <a:gd name="T53" fmla="*/ 124 h 2042"/>
                  <a:gd name="T54" fmla="*/ 43 w 2259"/>
                  <a:gd name="T55" fmla="*/ 133 h 2042"/>
                  <a:gd name="T56" fmla="*/ 37 w 2259"/>
                  <a:gd name="T57" fmla="*/ 121 h 2042"/>
                  <a:gd name="T58" fmla="*/ 37 w 2259"/>
                  <a:gd name="T59" fmla="*/ 95 h 2042"/>
                  <a:gd name="T60" fmla="*/ 42 w 2259"/>
                  <a:gd name="T61" fmla="*/ 80 h 2042"/>
                  <a:gd name="T62" fmla="*/ 42 w 2259"/>
                  <a:gd name="T63" fmla="*/ 76 h 2042"/>
                  <a:gd name="T64" fmla="*/ 35 w 2259"/>
                  <a:gd name="T65" fmla="*/ 105 h 2042"/>
                  <a:gd name="T66" fmla="*/ 29 w 2259"/>
                  <a:gd name="T67" fmla="*/ 100 h 2042"/>
                  <a:gd name="T68" fmla="*/ 31 w 2259"/>
                  <a:gd name="T69" fmla="*/ 91 h 2042"/>
                  <a:gd name="T70" fmla="*/ 35 w 2259"/>
                  <a:gd name="T71" fmla="*/ 94 h 2042"/>
                  <a:gd name="T72" fmla="*/ 50 w 2259"/>
                  <a:gd name="T73" fmla="*/ 91 h 2042"/>
                  <a:gd name="T74" fmla="*/ 46 w 2259"/>
                  <a:gd name="T75" fmla="*/ 51 h 2042"/>
                  <a:gd name="T76" fmla="*/ 50 w 2259"/>
                  <a:gd name="T77" fmla="*/ 3 h 2042"/>
                  <a:gd name="T78" fmla="*/ 50 w 2259"/>
                  <a:gd name="T79" fmla="*/ 12 h 2042"/>
                  <a:gd name="T80" fmla="*/ 50 w 2259"/>
                  <a:gd name="T81" fmla="*/ 0 h 2042"/>
                  <a:gd name="T82" fmla="*/ 50 w 2259"/>
                  <a:gd name="T83" fmla="*/ 29 h 2042"/>
                  <a:gd name="T84" fmla="*/ 51 w 2259"/>
                  <a:gd name="T85" fmla="*/ 63 h 2042"/>
                  <a:gd name="T86" fmla="*/ 51 w 2259"/>
                  <a:gd name="T87" fmla="*/ 42 h 2042"/>
                  <a:gd name="T88" fmla="*/ 47 w 2259"/>
                  <a:gd name="T89" fmla="*/ 48 h 2042"/>
                  <a:gd name="T90" fmla="*/ 51 w 2259"/>
                  <a:gd name="T91" fmla="*/ 127 h 2042"/>
                  <a:gd name="T92" fmla="*/ 53 w 2259"/>
                  <a:gd name="T93" fmla="*/ 149 h 2042"/>
                  <a:gd name="T94" fmla="*/ 47 w 2259"/>
                  <a:gd name="T95" fmla="*/ 153 h 2042"/>
                  <a:gd name="T96" fmla="*/ 50 w 2259"/>
                  <a:gd name="T97" fmla="*/ 149 h 2042"/>
                  <a:gd name="T98" fmla="*/ 35 w 2259"/>
                  <a:gd name="T99" fmla="*/ 130 h 2042"/>
                  <a:gd name="T100" fmla="*/ 40 w 2259"/>
                  <a:gd name="T101" fmla="*/ 192 h 2042"/>
                  <a:gd name="T102" fmla="*/ 40 w 2259"/>
                  <a:gd name="T103" fmla="*/ 178 h 2042"/>
                  <a:gd name="T104" fmla="*/ 41 w 2259"/>
                  <a:gd name="T105" fmla="*/ 201 h 2042"/>
                  <a:gd name="T106" fmla="*/ 36 w 2259"/>
                  <a:gd name="T107" fmla="*/ 182 h 2042"/>
                  <a:gd name="T108" fmla="*/ 26 w 2259"/>
                  <a:gd name="T109" fmla="*/ 202 h 2042"/>
                  <a:gd name="T110" fmla="*/ 9 w 2259"/>
                  <a:gd name="T111" fmla="*/ 191 h 2042"/>
                  <a:gd name="T112" fmla="*/ 12 w 2259"/>
                  <a:gd name="T113" fmla="*/ 186 h 2042"/>
                  <a:gd name="T114" fmla="*/ 10 w 2259"/>
                  <a:gd name="T115" fmla="*/ 202 h 204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259" h="2042">
                    <a:moveTo>
                      <a:pt x="384" y="1999"/>
                    </a:moveTo>
                    <a:lnTo>
                      <a:pt x="368" y="1971"/>
                    </a:lnTo>
                    <a:lnTo>
                      <a:pt x="368" y="1927"/>
                    </a:lnTo>
                    <a:lnTo>
                      <a:pt x="384" y="1854"/>
                    </a:lnTo>
                    <a:lnTo>
                      <a:pt x="368" y="1839"/>
                    </a:lnTo>
                    <a:lnTo>
                      <a:pt x="368" y="1854"/>
                    </a:lnTo>
                    <a:lnTo>
                      <a:pt x="320" y="1927"/>
                    </a:lnTo>
                    <a:lnTo>
                      <a:pt x="288" y="1971"/>
                    </a:lnTo>
                    <a:lnTo>
                      <a:pt x="240" y="1999"/>
                    </a:lnTo>
                    <a:lnTo>
                      <a:pt x="192" y="2014"/>
                    </a:lnTo>
                    <a:lnTo>
                      <a:pt x="128" y="2014"/>
                    </a:lnTo>
                    <a:lnTo>
                      <a:pt x="80" y="1999"/>
                    </a:lnTo>
                    <a:lnTo>
                      <a:pt x="32" y="1984"/>
                    </a:lnTo>
                    <a:lnTo>
                      <a:pt x="15" y="1956"/>
                    </a:lnTo>
                    <a:lnTo>
                      <a:pt x="0" y="1941"/>
                    </a:lnTo>
                    <a:lnTo>
                      <a:pt x="0" y="1882"/>
                    </a:lnTo>
                    <a:lnTo>
                      <a:pt x="15" y="1869"/>
                    </a:lnTo>
                    <a:lnTo>
                      <a:pt x="32" y="1854"/>
                    </a:lnTo>
                    <a:lnTo>
                      <a:pt x="80" y="1854"/>
                    </a:lnTo>
                    <a:lnTo>
                      <a:pt x="111" y="1854"/>
                    </a:lnTo>
                    <a:lnTo>
                      <a:pt x="128" y="1869"/>
                    </a:lnTo>
                    <a:lnTo>
                      <a:pt x="128" y="1897"/>
                    </a:lnTo>
                    <a:lnTo>
                      <a:pt x="128" y="1912"/>
                    </a:lnTo>
                    <a:lnTo>
                      <a:pt x="96" y="1927"/>
                    </a:lnTo>
                    <a:lnTo>
                      <a:pt x="80" y="1927"/>
                    </a:lnTo>
                    <a:lnTo>
                      <a:pt x="63" y="1927"/>
                    </a:lnTo>
                    <a:lnTo>
                      <a:pt x="63" y="1912"/>
                    </a:lnTo>
                    <a:lnTo>
                      <a:pt x="63" y="1897"/>
                    </a:lnTo>
                    <a:lnTo>
                      <a:pt x="63" y="1882"/>
                    </a:lnTo>
                    <a:lnTo>
                      <a:pt x="32" y="1882"/>
                    </a:lnTo>
                    <a:lnTo>
                      <a:pt x="15" y="1912"/>
                    </a:lnTo>
                    <a:lnTo>
                      <a:pt x="32" y="1927"/>
                    </a:lnTo>
                    <a:lnTo>
                      <a:pt x="48" y="1956"/>
                    </a:lnTo>
                    <a:lnTo>
                      <a:pt x="63" y="1971"/>
                    </a:lnTo>
                    <a:lnTo>
                      <a:pt x="128" y="1956"/>
                    </a:lnTo>
                    <a:lnTo>
                      <a:pt x="176" y="1941"/>
                    </a:lnTo>
                    <a:lnTo>
                      <a:pt x="272" y="1882"/>
                    </a:lnTo>
                    <a:lnTo>
                      <a:pt x="368" y="1825"/>
                    </a:lnTo>
                    <a:lnTo>
                      <a:pt x="416" y="1795"/>
                    </a:lnTo>
                    <a:lnTo>
                      <a:pt x="464" y="1795"/>
                    </a:lnTo>
                    <a:lnTo>
                      <a:pt x="545" y="1795"/>
                    </a:lnTo>
                    <a:lnTo>
                      <a:pt x="608" y="1795"/>
                    </a:lnTo>
                    <a:lnTo>
                      <a:pt x="673" y="1825"/>
                    </a:lnTo>
                    <a:lnTo>
                      <a:pt x="737" y="1854"/>
                    </a:lnTo>
                    <a:lnTo>
                      <a:pt x="977" y="1984"/>
                    </a:lnTo>
                    <a:lnTo>
                      <a:pt x="1009" y="1999"/>
                    </a:lnTo>
                    <a:lnTo>
                      <a:pt x="1025" y="1999"/>
                    </a:lnTo>
                    <a:lnTo>
                      <a:pt x="1057" y="1999"/>
                    </a:lnTo>
                    <a:lnTo>
                      <a:pt x="1057" y="1984"/>
                    </a:lnTo>
                    <a:lnTo>
                      <a:pt x="1042" y="1971"/>
                    </a:lnTo>
                    <a:lnTo>
                      <a:pt x="992" y="1956"/>
                    </a:lnTo>
                    <a:lnTo>
                      <a:pt x="961" y="1941"/>
                    </a:lnTo>
                    <a:lnTo>
                      <a:pt x="896" y="1882"/>
                    </a:lnTo>
                    <a:lnTo>
                      <a:pt x="848" y="1839"/>
                    </a:lnTo>
                    <a:lnTo>
                      <a:pt x="817" y="1767"/>
                    </a:lnTo>
                    <a:lnTo>
                      <a:pt x="817" y="1709"/>
                    </a:lnTo>
                    <a:lnTo>
                      <a:pt x="817" y="1652"/>
                    </a:lnTo>
                    <a:lnTo>
                      <a:pt x="848" y="1578"/>
                    </a:lnTo>
                    <a:lnTo>
                      <a:pt x="881" y="1522"/>
                    </a:lnTo>
                    <a:lnTo>
                      <a:pt x="977" y="1405"/>
                    </a:lnTo>
                    <a:lnTo>
                      <a:pt x="1073" y="1289"/>
                    </a:lnTo>
                    <a:lnTo>
                      <a:pt x="1105" y="1216"/>
                    </a:lnTo>
                    <a:lnTo>
                      <a:pt x="1105" y="1188"/>
                    </a:lnTo>
                    <a:lnTo>
                      <a:pt x="1105" y="1144"/>
                    </a:lnTo>
                    <a:lnTo>
                      <a:pt x="1073" y="1129"/>
                    </a:lnTo>
                    <a:lnTo>
                      <a:pt x="1042" y="1101"/>
                    </a:lnTo>
                    <a:lnTo>
                      <a:pt x="1025" y="1101"/>
                    </a:lnTo>
                    <a:lnTo>
                      <a:pt x="992" y="1116"/>
                    </a:lnTo>
                    <a:lnTo>
                      <a:pt x="992" y="1129"/>
                    </a:lnTo>
                    <a:lnTo>
                      <a:pt x="992" y="1144"/>
                    </a:lnTo>
                    <a:lnTo>
                      <a:pt x="1025" y="1144"/>
                    </a:lnTo>
                    <a:lnTo>
                      <a:pt x="1042" y="1144"/>
                    </a:lnTo>
                    <a:lnTo>
                      <a:pt x="1042" y="1159"/>
                    </a:lnTo>
                    <a:lnTo>
                      <a:pt x="1042" y="1173"/>
                    </a:lnTo>
                    <a:lnTo>
                      <a:pt x="1042" y="1188"/>
                    </a:lnTo>
                    <a:lnTo>
                      <a:pt x="1025" y="1203"/>
                    </a:lnTo>
                    <a:lnTo>
                      <a:pt x="1009" y="1203"/>
                    </a:lnTo>
                    <a:lnTo>
                      <a:pt x="992" y="1203"/>
                    </a:lnTo>
                    <a:lnTo>
                      <a:pt x="961" y="1173"/>
                    </a:lnTo>
                    <a:lnTo>
                      <a:pt x="961" y="1129"/>
                    </a:lnTo>
                    <a:lnTo>
                      <a:pt x="977" y="1116"/>
                    </a:lnTo>
                    <a:lnTo>
                      <a:pt x="992" y="1101"/>
                    </a:lnTo>
                    <a:lnTo>
                      <a:pt x="1025" y="1086"/>
                    </a:lnTo>
                    <a:lnTo>
                      <a:pt x="1057" y="1072"/>
                    </a:lnTo>
                    <a:lnTo>
                      <a:pt x="1073" y="1086"/>
                    </a:lnTo>
                    <a:lnTo>
                      <a:pt x="1138" y="1129"/>
                    </a:lnTo>
                    <a:lnTo>
                      <a:pt x="1169" y="1173"/>
                    </a:lnTo>
                    <a:lnTo>
                      <a:pt x="1169" y="1216"/>
                    </a:lnTo>
                    <a:lnTo>
                      <a:pt x="1169" y="1246"/>
                    </a:lnTo>
                    <a:lnTo>
                      <a:pt x="1153" y="1274"/>
                    </a:lnTo>
                    <a:lnTo>
                      <a:pt x="1121" y="1289"/>
                    </a:lnTo>
                    <a:lnTo>
                      <a:pt x="1138" y="1303"/>
                    </a:lnTo>
                    <a:lnTo>
                      <a:pt x="1153" y="1303"/>
                    </a:lnTo>
                    <a:lnTo>
                      <a:pt x="1169" y="1303"/>
                    </a:lnTo>
                    <a:lnTo>
                      <a:pt x="1169" y="1318"/>
                    </a:lnTo>
                    <a:lnTo>
                      <a:pt x="1153" y="1361"/>
                    </a:lnTo>
                    <a:lnTo>
                      <a:pt x="1121" y="1376"/>
                    </a:lnTo>
                    <a:lnTo>
                      <a:pt x="1042" y="1405"/>
                    </a:lnTo>
                    <a:lnTo>
                      <a:pt x="1025" y="1435"/>
                    </a:lnTo>
                    <a:lnTo>
                      <a:pt x="1009" y="1448"/>
                    </a:lnTo>
                    <a:lnTo>
                      <a:pt x="1009" y="1463"/>
                    </a:lnTo>
                    <a:lnTo>
                      <a:pt x="944" y="1491"/>
                    </a:lnTo>
                    <a:lnTo>
                      <a:pt x="929" y="1506"/>
                    </a:lnTo>
                    <a:lnTo>
                      <a:pt x="913" y="1535"/>
                    </a:lnTo>
                    <a:lnTo>
                      <a:pt x="913" y="1565"/>
                    </a:lnTo>
                    <a:lnTo>
                      <a:pt x="865" y="1593"/>
                    </a:lnTo>
                    <a:lnTo>
                      <a:pt x="848" y="1637"/>
                    </a:lnTo>
                    <a:lnTo>
                      <a:pt x="848" y="1665"/>
                    </a:lnTo>
                    <a:lnTo>
                      <a:pt x="865" y="1695"/>
                    </a:lnTo>
                    <a:lnTo>
                      <a:pt x="881" y="1709"/>
                    </a:lnTo>
                    <a:lnTo>
                      <a:pt x="896" y="1695"/>
                    </a:lnTo>
                    <a:lnTo>
                      <a:pt x="896" y="1680"/>
                    </a:lnTo>
                    <a:lnTo>
                      <a:pt x="896" y="1665"/>
                    </a:lnTo>
                    <a:lnTo>
                      <a:pt x="881" y="1652"/>
                    </a:lnTo>
                    <a:lnTo>
                      <a:pt x="896" y="1637"/>
                    </a:lnTo>
                    <a:lnTo>
                      <a:pt x="896" y="1622"/>
                    </a:lnTo>
                    <a:lnTo>
                      <a:pt x="913" y="1608"/>
                    </a:lnTo>
                    <a:lnTo>
                      <a:pt x="929" y="1608"/>
                    </a:lnTo>
                    <a:lnTo>
                      <a:pt x="944" y="1608"/>
                    </a:lnTo>
                    <a:lnTo>
                      <a:pt x="961" y="1593"/>
                    </a:lnTo>
                    <a:lnTo>
                      <a:pt x="961" y="1578"/>
                    </a:lnTo>
                    <a:lnTo>
                      <a:pt x="961" y="1593"/>
                    </a:lnTo>
                    <a:lnTo>
                      <a:pt x="977" y="1593"/>
                    </a:lnTo>
                    <a:lnTo>
                      <a:pt x="1009" y="1550"/>
                    </a:lnTo>
                    <a:lnTo>
                      <a:pt x="1025" y="1565"/>
                    </a:lnTo>
                    <a:lnTo>
                      <a:pt x="1025" y="1578"/>
                    </a:lnTo>
                    <a:lnTo>
                      <a:pt x="1009" y="1608"/>
                    </a:lnTo>
                    <a:lnTo>
                      <a:pt x="1009" y="1622"/>
                    </a:lnTo>
                    <a:lnTo>
                      <a:pt x="1025" y="1637"/>
                    </a:lnTo>
                    <a:lnTo>
                      <a:pt x="1042" y="1622"/>
                    </a:lnTo>
                    <a:lnTo>
                      <a:pt x="1057" y="1593"/>
                    </a:lnTo>
                    <a:lnTo>
                      <a:pt x="1057" y="1565"/>
                    </a:lnTo>
                    <a:lnTo>
                      <a:pt x="1042" y="1522"/>
                    </a:lnTo>
                    <a:lnTo>
                      <a:pt x="1025" y="1522"/>
                    </a:lnTo>
                    <a:lnTo>
                      <a:pt x="992" y="1522"/>
                    </a:lnTo>
                    <a:lnTo>
                      <a:pt x="961" y="1535"/>
                    </a:lnTo>
                    <a:lnTo>
                      <a:pt x="961" y="1578"/>
                    </a:lnTo>
                    <a:lnTo>
                      <a:pt x="944" y="1565"/>
                    </a:lnTo>
                    <a:lnTo>
                      <a:pt x="944" y="1550"/>
                    </a:lnTo>
                    <a:lnTo>
                      <a:pt x="961" y="1522"/>
                    </a:lnTo>
                    <a:lnTo>
                      <a:pt x="977" y="1506"/>
                    </a:lnTo>
                    <a:lnTo>
                      <a:pt x="1009" y="1506"/>
                    </a:lnTo>
                    <a:lnTo>
                      <a:pt x="1025" y="1491"/>
                    </a:lnTo>
                    <a:lnTo>
                      <a:pt x="1042" y="1463"/>
                    </a:lnTo>
                    <a:lnTo>
                      <a:pt x="1057" y="1448"/>
                    </a:lnTo>
                    <a:lnTo>
                      <a:pt x="1073" y="1448"/>
                    </a:lnTo>
                    <a:lnTo>
                      <a:pt x="1105" y="1420"/>
                    </a:lnTo>
                    <a:lnTo>
                      <a:pt x="1121" y="1420"/>
                    </a:lnTo>
                    <a:lnTo>
                      <a:pt x="1153" y="1435"/>
                    </a:lnTo>
                    <a:lnTo>
                      <a:pt x="1186" y="1448"/>
                    </a:lnTo>
                    <a:lnTo>
                      <a:pt x="1201" y="1448"/>
                    </a:lnTo>
                    <a:lnTo>
                      <a:pt x="1234" y="1420"/>
                    </a:lnTo>
                    <a:lnTo>
                      <a:pt x="1266" y="1405"/>
                    </a:lnTo>
                    <a:lnTo>
                      <a:pt x="1297" y="1405"/>
                    </a:lnTo>
                    <a:lnTo>
                      <a:pt x="1345" y="1405"/>
                    </a:lnTo>
                    <a:lnTo>
                      <a:pt x="1362" y="1435"/>
                    </a:lnTo>
                    <a:lnTo>
                      <a:pt x="1378" y="1448"/>
                    </a:lnTo>
                    <a:lnTo>
                      <a:pt x="1378" y="1506"/>
                    </a:lnTo>
                    <a:lnTo>
                      <a:pt x="1362" y="1522"/>
                    </a:lnTo>
                    <a:lnTo>
                      <a:pt x="1362" y="1535"/>
                    </a:lnTo>
                    <a:lnTo>
                      <a:pt x="1378" y="1535"/>
                    </a:lnTo>
                    <a:lnTo>
                      <a:pt x="1393" y="1535"/>
                    </a:lnTo>
                    <a:lnTo>
                      <a:pt x="1426" y="1535"/>
                    </a:lnTo>
                    <a:lnTo>
                      <a:pt x="1458" y="1578"/>
                    </a:lnTo>
                    <a:lnTo>
                      <a:pt x="1474" y="1608"/>
                    </a:lnTo>
                    <a:lnTo>
                      <a:pt x="1474" y="1637"/>
                    </a:lnTo>
                    <a:lnTo>
                      <a:pt x="1458" y="1665"/>
                    </a:lnTo>
                    <a:lnTo>
                      <a:pt x="1426" y="1680"/>
                    </a:lnTo>
                    <a:lnTo>
                      <a:pt x="1410" y="1695"/>
                    </a:lnTo>
                    <a:lnTo>
                      <a:pt x="1378" y="1695"/>
                    </a:lnTo>
                    <a:lnTo>
                      <a:pt x="1393" y="1739"/>
                    </a:lnTo>
                    <a:lnTo>
                      <a:pt x="1410" y="1767"/>
                    </a:lnTo>
                    <a:lnTo>
                      <a:pt x="1393" y="1795"/>
                    </a:lnTo>
                    <a:lnTo>
                      <a:pt x="1378" y="1810"/>
                    </a:lnTo>
                    <a:lnTo>
                      <a:pt x="1362" y="1825"/>
                    </a:lnTo>
                    <a:lnTo>
                      <a:pt x="1330" y="1854"/>
                    </a:lnTo>
                    <a:lnTo>
                      <a:pt x="1297" y="1854"/>
                    </a:lnTo>
                    <a:lnTo>
                      <a:pt x="1266" y="1839"/>
                    </a:lnTo>
                    <a:lnTo>
                      <a:pt x="1234" y="1825"/>
                    </a:lnTo>
                    <a:lnTo>
                      <a:pt x="1201" y="1854"/>
                    </a:lnTo>
                    <a:lnTo>
                      <a:pt x="1186" y="1869"/>
                    </a:lnTo>
                    <a:lnTo>
                      <a:pt x="1169" y="1882"/>
                    </a:lnTo>
                    <a:lnTo>
                      <a:pt x="1121" y="1882"/>
                    </a:lnTo>
                    <a:lnTo>
                      <a:pt x="1105" y="1869"/>
                    </a:lnTo>
                    <a:lnTo>
                      <a:pt x="1073" y="1854"/>
                    </a:lnTo>
                    <a:lnTo>
                      <a:pt x="1042" y="1839"/>
                    </a:lnTo>
                    <a:lnTo>
                      <a:pt x="1042" y="1810"/>
                    </a:lnTo>
                    <a:lnTo>
                      <a:pt x="1057" y="1795"/>
                    </a:lnTo>
                    <a:lnTo>
                      <a:pt x="1090" y="1795"/>
                    </a:lnTo>
                    <a:lnTo>
                      <a:pt x="1105" y="1795"/>
                    </a:lnTo>
                    <a:lnTo>
                      <a:pt x="1138" y="1767"/>
                    </a:lnTo>
                    <a:lnTo>
                      <a:pt x="1153" y="1752"/>
                    </a:lnTo>
                    <a:lnTo>
                      <a:pt x="1153" y="1709"/>
                    </a:lnTo>
                    <a:lnTo>
                      <a:pt x="1138" y="1680"/>
                    </a:lnTo>
                    <a:lnTo>
                      <a:pt x="1121" y="1665"/>
                    </a:lnTo>
                    <a:lnTo>
                      <a:pt x="1105" y="1652"/>
                    </a:lnTo>
                    <a:lnTo>
                      <a:pt x="1057" y="1652"/>
                    </a:lnTo>
                    <a:lnTo>
                      <a:pt x="1025" y="1665"/>
                    </a:lnTo>
                    <a:lnTo>
                      <a:pt x="992" y="1680"/>
                    </a:lnTo>
                    <a:lnTo>
                      <a:pt x="977" y="1709"/>
                    </a:lnTo>
                    <a:lnTo>
                      <a:pt x="961" y="1739"/>
                    </a:lnTo>
                    <a:lnTo>
                      <a:pt x="961" y="1782"/>
                    </a:lnTo>
                    <a:lnTo>
                      <a:pt x="977" y="1825"/>
                    </a:lnTo>
                    <a:lnTo>
                      <a:pt x="992" y="1869"/>
                    </a:lnTo>
                    <a:lnTo>
                      <a:pt x="1042" y="1912"/>
                    </a:lnTo>
                    <a:lnTo>
                      <a:pt x="1105" y="1941"/>
                    </a:lnTo>
                    <a:lnTo>
                      <a:pt x="1153" y="1956"/>
                    </a:lnTo>
                    <a:lnTo>
                      <a:pt x="1218" y="1956"/>
                    </a:lnTo>
                    <a:lnTo>
                      <a:pt x="1282" y="1941"/>
                    </a:lnTo>
                    <a:lnTo>
                      <a:pt x="1393" y="1897"/>
                    </a:lnTo>
                    <a:lnTo>
                      <a:pt x="1441" y="1854"/>
                    </a:lnTo>
                    <a:lnTo>
                      <a:pt x="1474" y="1825"/>
                    </a:lnTo>
                    <a:lnTo>
                      <a:pt x="1506" y="1782"/>
                    </a:lnTo>
                    <a:lnTo>
                      <a:pt x="1537" y="1739"/>
                    </a:lnTo>
                    <a:lnTo>
                      <a:pt x="1537" y="1680"/>
                    </a:lnTo>
                    <a:lnTo>
                      <a:pt x="1554" y="1637"/>
                    </a:lnTo>
                    <a:lnTo>
                      <a:pt x="1537" y="1578"/>
                    </a:lnTo>
                    <a:lnTo>
                      <a:pt x="1537" y="1522"/>
                    </a:lnTo>
                    <a:lnTo>
                      <a:pt x="1506" y="1478"/>
                    </a:lnTo>
                    <a:lnTo>
                      <a:pt x="1474" y="1420"/>
                    </a:lnTo>
                    <a:lnTo>
                      <a:pt x="1410" y="1333"/>
                    </a:lnTo>
                    <a:lnTo>
                      <a:pt x="1426" y="1303"/>
                    </a:lnTo>
                    <a:lnTo>
                      <a:pt x="1441" y="1289"/>
                    </a:lnTo>
                    <a:lnTo>
                      <a:pt x="1489" y="1259"/>
                    </a:lnTo>
                    <a:lnTo>
                      <a:pt x="1587" y="1318"/>
                    </a:lnTo>
                    <a:lnTo>
                      <a:pt x="1635" y="1346"/>
                    </a:lnTo>
                    <a:lnTo>
                      <a:pt x="1666" y="1376"/>
                    </a:lnTo>
                    <a:lnTo>
                      <a:pt x="1714" y="1376"/>
                    </a:lnTo>
                    <a:lnTo>
                      <a:pt x="1779" y="1390"/>
                    </a:lnTo>
                    <a:lnTo>
                      <a:pt x="1827" y="1390"/>
                    </a:lnTo>
                    <a:lnTo>
                      <a:pt x="1875" y="1376"/>
                    </a:lnTo>
                    <a:lnTo>
                      <a:pt x="1923" y="1376"/>
                    </a:lnTo>
                    <a:lnTo>
                      <a:pt x="1971" y="1361"/>
                    </a:lnTo>
                    <a:lnTo>
                      <a:pt x="2051" y="1303"/>
                    </a:lnTo>
                    <a:lnTo>
                      <a:pt x="2115" y="1231"/>
                    </a:lnTo>
                    <a:lnTo>
                      <a:pt x="2132" y="1188"/>
                    </a:lnTo>
                    <a:lnTo>
                      <a:pt x="2147" y="1144"/>
                    </a:lnTo>
                    <a:lnTo>
                      <a:pt x="2147" y="1101"/>
                    </a:lnTo>
                    <a:lnTo>
                      <a:pt x="2147" y="1057"/>
                    </a:lnTo>
                    <a:lnTo>
                      <a:pt x="2132" y="1014"/>
                    </a:lnTo>
                    <a:lnTo>
                      <a:pt x="2115" y="971"/>
                    </a:lnTo>
                    <a:lnTo>
                      <a:pt x="2067" y="927"/>
                    </a:lnTo>
                    <a:lnTo>
                      <a:pt x="2034" y="897"/>
                    </a:lnTo>
                    <a:lnTo>
                      <a:pt x="2003" y="884"/>
                    </a:lnTo>
                    <a:lnTo>
                      <a:pt x="1971" y="884"/>
                    </a:lnTo>
                    <a:lnTo>
                      <a:pt x="1938" y="884"/>
                    </a:lnTo>
                    <a:lnTo>
                      <a:pt x="1907" y="897"/>
                    </a:lnTo>
                    <a:lnTo>
                      <a:pt x="1875" y="912"/>
                    </a:lnTo>
                    <a:lnTo>
                      <a:pt x="1859" y="956"/>
                    </a:lnTo>
                    <a:lnTo>
                      <a:pt x="1842" y="971"/>
                    </a:lnTo>
                    <a:lnTo>
                      <a:pt x="1842" y="986"/>
                    </a:lnTo>
                    <a:lnTo>
                      <a:pt x="1859" y="1029"/>
                    </a:lnTo>
                    <a:lnTo>
                      <a:pt x="1890" y="1042"/>
                    </a:lnTo>
                    <a:lnTo>
                      <a:pt x="1923" y="1042"/>
                    </a:lnTo>
                    <a:lnTo>
                      <a:pt x="1971" y="1029"/>
                    </a:lnTo>
                    <a:lnTo>
                      <a:pt x="1986" y="1014"/>
                    </a:lnTo>
                    <a:lnTo>
                      <a:pt x="2003" y="971"/>
                    </a:lnTo>
                    <a:lnTo>
                      <a:pt x="2034" y="986"/>
                    </a:lnTo>
                    <a:lnTo>
                      <a:pt x="2067" y="1014"/>
                    </a:lnTo>
                    <a:lnTo>
                      <a:pt x="2082" y="1042"/>
                    </a:lnTo>
                    <a:lnTo>
                      <a:pt x="2067" y="1072"/>
                    </a:lnTo>
                    <a:lnTo>
                      <a:pt x="2034" y="1101"/>
                    </a:lnTo>
                    <a:lnTo>
                      <a:pt x="2034" y="1116"/>
                    </a:lnTo>
                    <a:lnTo>
                      <a:pt x="2034" y="1129"/>
                    </a:lnTo>
                    <a:lnTo>
                      <a:pt x="2051" y="1144"/>
                    </a:lnTo>
                    <a:lnTo>
                      <a:pt x="2067" y="1159"/>
                    </a:lnTo>
                    <a:lnTo>
                      <a:pt x="2067" y="1188"/>
                    </a:lnTo>
                    <a:lnTo>
                      <a:pt x="2051" y="1216"/>
                    </a:lnTo>
                    <a:lnTo>
                      <a:pt x="2019" y="1246"/>
                    </a:lnTo>
                    <a:lnTo>
                      <a:pt x="1986" y="1246"/>
                    </a:lnTo>
                    <a:lnTo>
                      <a:pt x="1971" y="1246"/>
                    </a:lnTo>
                    <a:lnTo>
                      <a:pt x="1938" y="1246"/>
                    </a:lnTo>
                    <a:lnTo>
                      <a:pt x="1923" y="1231"/>
                    </a:lnTo>
                    <a:lnTo>
                      <a:pt x="1907" y="1216"/>
                    </a:lnTo>
                    <a:lnTo>
                      <a:pt x="1890" y="1216"/>
                    </a:lnTo>
                    <a:lnTo>
                      <a:pt x="1875" y="1231"/>
                    </a:lnTo>
                    <a:lnTo>
                      <a:pt x="1890" y="1259"/>
                    </a:lnTo>
                    <a:lnTo>
                      <a:pt x="1875" y="1274"/>
                    </a:lnTo>
                    <a:lnTo>
                      <a:pt x="1842" y="1318"/>
                    </a:lnTo>
                    <a:lnTo>
                      <a:pt x="1827" y="1333"/>
                    </a:lnTo>
                    <a:lnTo>
                      <a:pt x="1794" y="1346"/>
                    </a:lnTo>
                    <a:lnTo>
                      <a:pt x="1779" y="1333"/>
                    </a:lnTo>
                    <a:lnTo>
                      <a:pt x="1746" y="1333"/>
                    </a:lnTo>
                    <a:lnTo>
                      <a:pt x="1731" y="1303"/>
                    </a:lnTo>
                    <a:lnTo>
                      <a:pt x="1714" y="1289"/>
                    </a:lnTo>
                    <a:lnTo>
                      <a:pt x="1698" y="1246"/>
                    </a:lnTo>
                    <a:lnTo>
                      <a:pt x="1683" y="1231"/>
                    </a:lnTo>
                    <a:lnTo>
                      <a:pt x="1666" y="1231"/>
                    </a:lnTo>
                    <a:lnTo>
                      <a:pt x="1635" y="1231"/>
                    </a:lnTo>
                    <a:lnTo>
                      <a:pt x="1587" y="1216"/>
                    </a:lnTo>
                    <a:lnTo>
                      <a:pt x="1554" y="1173"/>
                    </a:lnTo>
                    <a:lnTo>
                      <a:pt x="1554" y="1159"/>
                    </a:lnTo>
                    <a:lnTo>
                      <a:pt x="1554" y="1144"/>
                    </a:lnTo>
                    <a:lnTo>
                      <a:pt x="1570" y="1101"/>
                    </a:lnTo>
                    <a:lnTo>
                      <a:pt x="1602" y="1072"/>
                    </a:lnTo>
                    <a:lnTo>
                      <a:pt x="1602" y="1057"/>
                    </a:lnTo>
                    <a:lnTo>
                      <a:pt x="1587" y="1029"/>
                    </a:lnTo>
                    <a:lnTo>
                      <a:pt x="1570" y="1014"/>
                    </a:lnTo>
                    <a:lnTo>
                      <a:pt x="1570" y="986"/>
                    </a:lnTo>
                    <a:lnTo>
                      <a:pt x="1570" y="956"/>
                    </a:lnTo>
                    <a:lnTo>
                      <a:pt x="1602" y="927"/>
                    </a:lnTo>
                    <a:lnTo>
                      <a:pt x="1618" y="912"/>
                    </a:lnTo>
                    <a:lnTo>
                      <a:pt x="1635" y="912"/>
                    </a:lnTo>
                    <a:lnTo>
                      <a:pt x="1666" y="912"/>
                    </a:lnTo>
                    <a:lnTo>
                      <a:pt x="1666" y="897"/>
                    </a:lnTo>
                    <a:lnTo>
                      <a:pt x="1683" y="854"/>
                    </a:lnTo>
                    <a:lnTo>
                      <a:pt x="1714" y="825"/>
                    </a:lnTo>
                    <a:lnTo>
                      <a:pt x="1746" y="825"/>
                    </a:lnTo>
                    <a:lnTo>
                      <a:pt x="1779" y="825"/>
                    </a:lnTo>
                    <a:lnTo>
                      <a:pt x="1810" y="797"/>
                    </a:lnTo>
                    <a:lnTo>
                      <a:pt x="1842" y="797"/>
                    </a:lnTo>
                    <a:lnTo>
                      <a:pt x="1859" y="797"/>
                    </a:lnTo>
                    <a:lnTo>
                      <a:pt x="1890" y="810"/>
                    </a:lnTo>
                    <a:lnTo>
                      <a:pt x="1890" y="825"/>
                    </a:lnTo>
                    <a:lnTo>
                      <a:pt x="1907" y="825"/>
                    </a:lnTo>
                    <a:lnTo>
                      <a:pt x="1907" y="797"/>
                    </a:lnTo>
                    <a:lnTo>
                      <a:pt x="1890" y="782"/>
                    </a:lnTo>
                    <a:lnTo>
                      <a:pt x="1875" y="767"/>
                    </a:lnTo>
                    <a:lnTo>
                      <a:pt x="1842" y="753"/>
                    </a:lnTo>
                    <a:lnTo>
                      <a:pt x="1810" y="767"/>
                    </a:lnTo>
                    <a:lnTo>
                      <a:pt x="1762" y="797"/>
                    </a:lnTo>
                    <a:lnTo>
                      <a:pt x="1731" y="797"/>
                    </a:lnTo>
                    <a:lnTo>
                      <a:pt x="1698" y="797"/>
                    </a:lnTo>
                    <a:lnTo>
                      <a:pt x="1666" y="825"/>
                    </a:lnTo>
                    <a:lnTo>
                      <a:pt x="1635" y="869"/>
                    </a:lnTo>
                    <a:lnTo>
                      <a:pt x="1587" y="897"/>
                    </a:lnTo>
                    <a:lnTo>
                      <a:pt x="1554" y="927"/>
                    </a:lnTo>
                    <a:lnTo>
                      <a:pt x="1537" y="942"/>
                    </a:lnTo>
                    <a:lnTo>
                      <a:pt x="1522" y="1014"/>
                    </a:lnTo>
                    <a:lnTo>
                      <a:pt x="1506" y="1057"/>
                    </a:lnTo>
                    <a:lnTo>
                      <a:pt x="1489" y="1057"/>
                    </a:lnTo>
                    <a:lnTo>
                      <a:pt x="1458" y="1072"/>
                    </a:lnTo>
                    <a:lnTo>
                      <a:pt x="1458" y="1057"/>
                    </a:lnTo>
                    <a:lnTo>
                      <a:pt x="1458" y="1042"/>
                    </a:lnTo>
                    <a:lnTo>
                      <a:pt x="1458" y="1029"/>
                    </a:lnTo>
                    <a:lnTo>
                      <a:pt x="1426" y="1014"/>
                    </a:lnTo>
                    <a:lnTo>
                      <a:pt x="1378" y="1029"/>
                    </a:lnTo>
                    <a:lnTo>
                      <a:pt x="1330" y="1042"/>
                    </a:lnTo>
                    <a:lnTo>
                      <a:pt x="1297" y="1029"/>
                    </a:lnTo>
                    <a:lnTo>
                      <a:pt x="1249" y="999"/>
                    </a:lnTo>
                    <a:lnTo>
                      <a:pt x="1234" y="971"/>
                    </a:lnTo>
                    <a:lnTo>
                      <a:pt x="1218" y="942"/>
                    </a:lnTo>
                    <a:lnTo>
                      <a:pt x="1234" y="897"/>
                    </a:lnTo>
                    <a:lnTo>
                      <a:pt x="1249" y="869"/>
                    </a:lnTo>
                    <a:lnTo>
                      <a:pt x="1266" y="854"/>
                    </a:lnTo>
                    <a:lnTo>
                      <a:pt x="1297" y="854"/>
                    </a:lnTo>
                    <a:lnTo>
                      <a:pt x="1314" y="854"/>
                    </a:lnTo>
                    <a:lnTo>
                      <a:pt x="1330" y="869"/>
                    </a:lnTo>
                    <a:lnTo>
                      <a:pt x="1330" y="897"/>
                    </a:lnTo>
                    <a:lnTo>
                      <a:pt x="1330" y="912"/>
                    </a:lnTo>
                    <a:lnTo>
                      <a:pt x="1314" y="927"/>
                    </a:lnTo>
                    <a:lnTo>
                      <a:pt x="1297" y="927"/>
                    </a:lnTo>
                    <a:lnTo>
                      <a:pt x="1282" y="912"/>
                    </a:lnTo>
                    <a:lnTo>
                      <a:pt x="1249" y="912"/>
                    </a:lnTo>
                    <a:lnTo>
                      <a:pt x="1249" y="927"/>
                    </a:lnTo>
                    <a:lnTo>
                      <a:pt x="1266" y="942"/>
                    </a:lnTo>
                    <a:lnTo>
                      <a:pt x="1297" y="971"/>
                    </a:lnTo>
                    <a:lnTo>
                      <a:pt x="1330" y="986"/>
                    </a:lnTo>
                    <a:lnTo>
                      <a:pt x="1410" y="971"/>
                    </a:lnTo>
                    <a:lnTo>
                      <a:pt x="1474" y="942"/>
                    </a:lnTo>
                    <a:lnTo>
                      <a:pt x="1587" y="854"/>
                    </a:lnTo>
                    <a:lnTo>
                      <a:pt x="1698" y="767"/>
                    </a:lnTo>
                    <a:lnTo>
                      <a:pt x="1762" y="738"/>
                    </a:lnTo>
                    <a:lnTo>
                      <a:pt x="1842" y="723"/>
                    </a:lnTo>
                    <a:lnTo>
                      <a:pt x="1923" y="738"/>
                    </a:lnTo>
                    <a:lnTo>
                      <a:pt x="2003" y="753"/>
                    </a:lnTo>
                    <a:lnTo>
                      <a:pt x="2067" y="797"/>
                    </a:lnTo>
                    <a:lnTo>
                      <a:pt x="2099" y="810"/>
                    </a:lnTo>
                    <a:lnTo>
                      <a:pt x="2132" y="854"/>
                    </a:lnTo>
                    <a:lnTo>
                      <a:pt x="2147" y="912"/>
                    </a:lnTo>
                    <a:lnTo>
                      <a:pt x="2163" y="971"/>
                    </a:lnTo>
                    <a:lnTo>
                      <a:pt x="2180" y="971"/>
                    </a:lnTo>
                    <a:lnTo>
                      <a:pt x="2195" y="971"/>
                    </a:lnTo>
                    <a:lnTo>
                      <a:pt x="2195" y="942"/>
                    </a:lnTo>
                    <a:lnTo>
                      <a:pt x="2195" y="912"/>
                    </a:lnTo>
                    <a:lnTo>
                      <a:pt x="2163" y="854"/>
                    </a:lnTo>
                    <a:lnTo>
                      <a:pt x="2132" y="782"/>
                    </a:lnTo>
                    <a:lnTo>
                      <a:pt x="2082" y="710"/>
                    </a:lnTo>
                    <a:lnTo>
                      <a:pt x="1986" y="580"/>
                    </a:lnTo>
                    <a:lnTo>
                      <a:pt x="1971" y="506"/>
                    </a:lnTo>
                    <a:lnTo>
                      <a:pt x="1971" y="450"/>
                    </a:lnTo>
                    <a:lnTo>
                      <a:pt x="1986" y="376"/>
                    </a:lnTo>
                    <a:lnTo>
                      <a:pt x="2019" y="318"/>
                    </a:lnTo>
                    <a:lnTo>
                      <a:pt x="2019" y="304"/>
                    </a:lnTo>
                    <a:lnTo>
                      <a:pt x="2132" y="187"/>
                    </a:lnTo>
                    <a:lnTo>
                      <a:pt x="2147" y="159"/>
                    </a:lnTo>
                    <a:lnTo>
                      <a:pt x="2163" y="116"/>
                    </a:lnTo>
                    <a:lnTo>
                      <a:pt x="2163" y="87"/>
                    </a:lnTo>
                    <a:lnTo>
                      <a:pt x="2163" y="44"/>
                    </a:lnTo>
                    <a:lnTo>
                      <a:pt x="2132" y="29"/>
                    </a:lnTo>
                    <a:lnTo>
                      <a:pt x="2115" y="29"/>
                    </a:lnTo>
                    <a:lnTo>
                      <a:pt x="2067" y="29"/>
                    </a:lnTo>
                    <a:lnTo>
                      <a:pt x="2051" y="44"/>
                    </a:lnTo>
                    <a:lnTo>
                      <a:pt x="2051" y="57"/>
                    </a:lnTo>
                    <a:lnTo>
                      <a:pt x="2051" y="72"/>
                    </a:lnTo>
                    <a:lnTo>
                      <a:pt x="2067" y="72"/>
                    </a:lnTo>
                    <a:lnTo>
                      <a:pt x="2099" y="72"/>
                    </a:lnTo>
                    <a:lnTo>
                      <a:pt x="2115" y="72"/>
                    </a:lnTo>
                    <a:lnTo>
                      <a:pt x="2115" y="87"/>
                    </a:lnTo>
                    <a:lnTo>
                      <a:pt x="2115" y="116"/>
                    </a:lnTo>
                    <a:lnTo>
                      <a:pt x="2099" y="131"/>
                    </a:lnTo>
                    <a:lnTo>
                      <a:pt x="2067" y="131"/>
                    </a:lnTo>
                    <a:lnTo>
                      <a:pt x="2034" y="101"/>
                    </a:lnTo>
                    <a:lnTo>
                      <a:pt x="2019" y="72"/>
                    </a:lnTo>
                    <a:lnTo>
                      <a:pt x="2019" y="44"/>
                    </a:lnTo>
                    <a:lnTo>
                      <a:pt x="2034" y="29"/>
                    </a:lnTo>
                    <a:lnTo>
                      <a:pt x="2067" y="14"/>
                    </a:lnTo>
                    <a:lnTo>
                      <a:pt x="2082" y="0"/>
                    </a:lnTo>
                    <a:lnTo>
                      <a:pt x="2115" y="0"/>
                    </a:lnTo>
                    <a:lnTo>
                      <a:pt x="2147" y="0"/>
                    </a:lnTo>
                    <a:lnTo>
                      <a:pt x="2211" y="29"/>
                    </a:lnTo>
                    <a:lnTo>
                      <a:pt x="2228" y="72"/>
                    </a:lnTo>
                    <a:lnTo>
                      <a:pt x="2243" y="116"/>
                    </a:lnTo>
                    <a:lnTo>
                      <a:pt x="2211" y="174"/>
                    </a:lnTo>
                    <a:lnTo>
                      <a:pt x="2180" y="218"/>
                    </a:lnTo>
                    <a:lnTo>
                      <a:pt x="2132" y="246"/>
                    </a:lnTo>
                    <a:lnTo>
                      <a:pt x="2082" y="274"/>
                    </a:lnTo>
                    <a:lnTo>
                      <a:pt x="2082" y="289"/>
                    </a:lnTo>
                    <a:lnTo>
                      <a:pt x="2099" y="304"/>
                    </a:lnTo>
                    <a:lnTo>
                      <a:pt x="2147" y="289"/>
                    </a:lnTo>
                    <a:lnTo>
                      <a:pt x="2163" y="289"/>
                    </a:lnTo>
                    <a:lnTo>
                      <a:pt x="2195" y="304"/>
                    </a:lnTo>
                    <a:lnTo>
                      <a:pt x="2228" y="318"/>
                    </a:lnTo>
                    <a:lnTo>
                      <a:pt x="2243" y="348"/>
                    </a:lnTo>
                    <a:lnTo>
                      <a:pt x="2259" y="391"/>
                    </a:lnTo>
                    <a:lnTo>
                      <a:pt x="2243" y="420"/>
                    </a:lnTo>
                    <a:lnTo>
                      <a:pt x="2228" y="478"/>
                    </a:lnTo>
                    <a:lnTo>
                      <a:pt x="2195" y="550"/>
                    </a:lnTo>
                    <a:lnTo>
                      <a:pt x="2163" y="608"/>
                    </a:lnTo>
                    <a:lnTo>
                      <a:pt x="2163" y="637"/>
                    </a:lnTo>
                    <a:lnTo>
                      <a:pt x="2163" y="667"/>
                    </a:lnTo>
                    <a:lnTo>
                      <a:pt x="2115" y="623"/>
                    </a:lnTo>
                    <a:lnTo>
                      <a:pt x="2099" y="565"/>
                    </a:lnTo>
                    <a:lnTo>
                      <a:pt x="2082" y="506"/>
                    </a:lnTo>
                    <a:lnTo>
                      <a:pt x="2067" y="450"/>
                    </a:lnTo>
                    <a:lnTo>
                      <a:pt x="2115" y="463"/>
                    </a:lnTo>
                    <a:lnTo>
                      <a:pt x="2147" y="463"/>
                    </a:lnTo>
                    <a:lnTo>
                      <a:pt x="2163" y="450"/>
                    </a:lnTo>
                    <a:lnTo>
                      <a:pt x="2180" y="435"/>
                    </a:lnTo>
                    <a:lnTo>
                      <a:pt x="2195" y="420"/>
                    </a:lnTo>
                    <a:lnTo>
                      <a:pt x="2195" y="391"/>
                    </a:lnTo>
                    <a:lnTo>
                      <a:pt x="2180" y="361"/>
                    </a:lnTo>
                    <a:lnTo>
                      <a:pt x="2163" y="348"/>
                    </a:lnTo>
                    <a:lnTo>
                      <a:pt x="2115" y="318"/>
                    </a:lnTo>
                    <a:lnTo>
                      <a:pt x="2099" y="318"/>
                    </a:lnTo>
                    <a:lnTo>
                      <a:pt x="2067" y="333"/>
                    </a:lnTo>
                    <a:lnTo>
                      <a:pt x="2034" y="361"/>
                    </a:lnTo>
                    <a:lnTo>
                      <a:pt x="2019" y="391"/>
                    </a:lnTo>
                    <a:lnTo>
                      <a:pt x="2003" y="435"/>
                    </a:lnTo>
                    <a:lnTo>
                      <a:pt x="2003" y="478"/>
                    </a:lnTo>
                    <a:lnTo>
                      <a:pt x="2019" y="506"/>
                    </a:lnTo>
                    <a:lnTo>
                      <a:pt x="2051" y="593"/>
                    </a:lnTo>
                    <a:lnTo>
                      <a:pt x="2082" y="667"/>
                    </a:lnTo>
                    <a:lnTo>
                      <a:pt x="2163" y="753"/>
                    </a:lnTo>
                    <a:lnTo>
                      <a:pt x="2211" y="854"/>
                    </a:lnTo>
                    <a:lnTo>
                      <a:pt x="2243" y="971"/>
                    </a:lnTo>
                    <a:lnTo>
                      <a:pt x="2243" y="1086"/>
                    </a:lnTo>
                    <a:lnTo>
                      <a:pt x="2228" y="1159"/>
                    </a:lnTo>
                    <a:lnTo>
                      <a:pt x="2211" y="1216"/>
                    </a:lnTo>
                    <a:lnTo>
                      <a:pt x="2163" y="1274"/>
                    </a:lnTo>
                    <a:lnTo>
                      <a:pt x="2115" y="1333"/>
                    </a:lnTo>
                    <a:lnTo>
                      <a:pt x="2034" y="1376"/>
                    </a:lnTo>
                    <a:lnTo>
                      <a:pt x="2034" y="1390"/>
                    </a:lnTo>
                    <a:lnTo>
                      <a:pt x="2067" y="1390"/>
                    </a:lnTo>
                    <a:lnTo>
                      <a:pt x="2099" y="1390"/>
                    </a:lnTo>
                    <a:lnTo>
                      <a:pt x="2115" y="1390"/>
                    </a:lnTo>
                    <a:lnTo>
                      <a:pt x="2163" y="1405"/>
                    </a:lnTo>
                    <a:lnTo>
                      <a:pt x="2195" y="1420"/>
                    </a:lnTo>
                    <a:lnTo>
                      <a:pt x="2228" y="1463"/>
                    </a:lnTo>
                    <a:lnTo>
                      <a:pt x="2243" y="1491"/>
                    </a:lnTo>
                    <a:lnTo>
                      <a:pt x="2243" y="1550"/>
                    </a:lnTo>
                    <a:lnTo>
                      <a:pt x="2243" y="1578"/>
                    </a:lnTo>
                    <a:lnTo>
                      <a:pt x="2228" y="1593"/>
                    </a:lnTo>
                    <a:lnTo>
                      <a:pt x="2195" y="1622"/>
                    </a:lnTo>
                    <a:lnTo>
                      <a:pt x="2180" y="1637"/>
                    </a:lnTo>
                    <a:lnTo>
                      <a:pt x="2099" y="1665"/>
                    </a:lnTo>
                    <a:lnTo>
                      <a:pt x="2051" y="1652"/>
                    </a:lnTo>
                    <a:lnTo>
                      <a:pt x="2003" y="1622"/>
                    </a:lnTo>
                    <a:lnTo>
                      <a:pt x="1986" y="1578"/>
                    </a:lnTo>
                    <a:lnTo>
                      <a:pt x="1986" y="1535"/>
                    </a:lnTo>
                    <a:lnTo>
                      <a:pt x="2019" y="1506"/>
                    </a:lnTo>
                    <a:lnTo>
                      <a:pt x="2019" y="1550"/>
                    </a:lnTo>
                    <a:lnTo>
                      <a:pt x="2034" y="1565"/>
                    </a:lnTo>
                    <a:lnTo>
                      <a:pt x="2051" y="1578"/>
                    </a:lnTo>
                    <a:lnTo>
                      <a:pt x="2067" y="1593"/>
                    </a:lnTo>
                    <a:lnTo>
                      <a:pt x="2082" y="1593"/>
                    </a:lnTo>
                    <a:lnTo>
                      <a:pt x="2115" y="1578"/>
                    </a:lnTo>
                    <a:lnTo>
                      <a:pt x="2147" y="1565"/>
                    </a:lnTo>
                    <a:lnTo>
                      <a:pt x="2163" y="1522"/>
                    </a:lnTo>
                    <a:lnTo>
                      <a:pt x="2147" y="1491"/>
                    </a:lnTo>
                    <a:lnTo>
                      <a:pt x="2115" y="1463"/>
                    </a:lnTo>
                    <a:lnTo>
                      <a:pt x="2067" y="1448"/>
                    </a:lnTo>
                    <a:lnTo>
                      <a:pt x="2019" y="1435"/>
                    </a:lnTo>
                    <a:lnTo>
                      <a:pt x="1907" y="1435"/>
                    </a:lnTo>
                    <a:lnTo>
                      <a:pt x="1810" y="1435"/>
                    </a:lnTo>
                    <a:lnTo>
                      <a:pt x="1762" y="1435"/>
                    </a:lnTo>
                    <a:lnTo>
                      <a:pt x="1714" y="1420"/>
                    </a:lnTo>
                    <a:lnTo>
                      <a:pt x="1602" y="1361"/>
                    </a:lnTo>
                    <a:lnTo>
                      <a:pt x="1506" y="1303"/>
                    </a:lnTo>
                    <a:lnTo>
                      <a:pt x="1474" y="1303"/>
                    </a:lnTo>
                    <a:lnTo>
                      <a:pt x="1458" y="1333"/>
                    </a:lnTo>
                    <a:lnTo>
                      <a:pt x="1522" y="1405"/>
                    </a:lnTo>
                    <a:lnTo>
                      <a:pt x="1554" y="1491"/>
                    </a:lnTo>
                    <a:lnTo>
                      <a:pt x="1587" y="1578"/>
                    </a:lnTo>
                    <a:lnTo>
                      <a:pt x="1602" y="1665"/>
                    </a:lnTo>
                    <a:lnTo>
                      <a:pt x="1602" y="1810"/>
                    </a:lnTo>
                    <a:lnTo>
                      <a:pt x="1602" y="1854"/>
                    </a:lnTo>
                    <a:lnTo>
                      <a:pt x="1618" y="1882"/>
                    </a:lnTo>
                    <a:lnTo>
                      <a:pt x="1650" y="1912"/>
                    </a:lnTo>
                    <a:lnTo>
                      <a:pt x="1683" y="1927"/>
                    </a:lnTo>
                    <a:lnTo>
                      <a:pt x="1731" y="1927"/>
                    </a:lnTo>
                    <a:lnTo>
                      <a:pt x="1762" y="1912"/>
                    </a:lnTo>
                    <a:lnTo>
                      <a:pt x="1779" y="1882"/>
                    </a:lnTo>
                    <a:lnTo>
                      <a:pt x="1779" y="1854"/>
                    </a:lnTo>
                    <a:lnTo>
                      <a:pt x="1779" y="1839"/>
                    </a:lnTo>
                    <a:lnTo>
                      <a:pt x="1762" y="1810"/>
                    </a:lnTo>
                    <a:lnTo>
                      <a:pt x="1714" y="1810"/>
                    </a:lnTo>
                    <a:lnTo>
                      <a:pt x="1666" y="1825"/>
                    </a:lnTo>
                    <a:lnTo>
                      <a:pt x="1683" y="1795"/>
                    </a:lnTo>
                    <a:lnTo>
                      <a:pt x="1698" y="1782"/>
                    </a:lnTo>
                    <a:lnTo>
                      <a:pt x="1731" y="1767"/>
                    </a:lnTo>
                    <a:lnTo>
                      <a:pt x="1746" y="1767"/>
                    </a:lnTo>
                    <a:lnTo>
                      <a:pt x="1794" y="1782"/>
                    </a:lnTo>
                    <a:lnTo>
                      <a:pt x="1827" y="1810"/>
                    </a:lnTo>
                    <a:lnTo>
                      <a:pt x="1842" y="1854"/>
                    </a:lnTo>
                    <a:lnTo>
                      <a:pt x="1842" y="1897"/>
                    </a:lnTo>
                    <a:lnTo>
                      <a:pt x="1842" y="1941"/>
                    </a:lnTo>
                    <a:lnTo>
                      <a:pt x="1810" y="1971"/>
                    </a:lnTo>
                    <a:lnTo>
                      <a:pt x="1762" y="1999"/>
                    </a:lnTo>
                    <a:lnTo>
                      <a:pt x="1731" y="2014"/>
                    </a:lnTo>
                    <a:lnTo>
                      <a:pt x="1683" y="2014"/>
                    </a:lnTo>
                    <a:lnTo>
                      <a:pt x="1635" y="2014"/>
                    </a:lnTo>
                    <a:lnTo>
                      <a:pt x="1602" y="1999"/>
                    </a:lnTo>
                    <a:lnTo>
                      <a:pt x="1554" y="1956"/>
                    </a:lnTo>
                    <a:lnTo>
                      <a:pt x="1537" y="1927"/>
                    </a:lnTo>
                    <a:lnTo>
                      <a:pt x="1537" y="1897"/>
                    </a:lnTo>
                    <a:lnTo>
                      <a:pt x="1537" y="1869"/>
                    </a:lnTo>
                    <a:lnTo>
                      <a:pt x="1554" y="1810"/>
                    </a:lnTo>
                    <a:lnTo>
                      <a:pt x="1537" y="1795"/>
                    </a:lnTo>
                    <a:lnTo>
                      <a:pt x="1522" y="1825"/>
                    </a:lnTo>
                    <a:lnTo>
                      <a:pt x="1506" y="1839"/>
                    </a:lnTo>
                    <a:lnTo>
                      <a:pt x="1506" y="1869"/>
                    </a:lnTo>
                    <a:lnTo>
                      <a:pt x="1474" y="1897"/>
                    </a:lnTo>
                    <a:lnTo>
                      <a:pt x="1441" y="1941"/>
                    </a:lnTo>
                    <a:lnTo>
                      <a:pt x="1393" y="1971"/>
                    </a:lnTo>
                    <a:lnTo>
                      <a:pt x="1345" y="1999"/>
                    </a:lnTo>
                    <a:lnTo>
                      <a:pt x="1297" y="2014"/>
                    </a:lnTo>
                    <a:lnTo>
                      <a:pt x="1234" y="2027"/>
                    </a:lnTo>
                    <a:lnTo>
                      <a:pt x="1186" y="2027"/>
                    </a:lnTo>
                    <a:lnTo>
                      <a:pt x="1121" y="2027"/>
                    </a:lnTo>
                    <a:lnTo>
                      <a:pt x="1073" y="2027"/>
                    </a:lnTo>
                    <a:lnTo>
                      <a:pt x="913" y="1971"/>
                    </a:lnTo>
                    <a:lnTo>
                      <a:pt x="769" y="1912"/>
                    </a:lnTo>
                    <a:lnTo>
                      <a:pt x="608" y="1839"/>
                    </a:lnTo>
                    <a:lnTo>
                      <a:pt x="528" y="1825"/>
                    </a:lnTo>
                    <a:lnTo>
                      <a:pt x="497" y="1825"/>
                    </a:lnTo>
                    <a:lnTo>
                      <a:pt x="447" y="1825"/>
                    </a:lnTo>
                    <a:lnTo>
                      <a:pt x="416" y="1854"/>
                    </a:lnTo>
                    <a:lnTo>
                      <a:pt x="399" y="1882"/>
                    </a:lnTo>
                    <a:lnTo>
                      <a:pt x="384" y="1912"/>
                    </a:lnTo>
                    <a:lnTo>
                      <a:pt x="399" y="1941"/>
                    </a:lnTo>
                    <a:lnTo>
                      <a:pt x="416" y="1956"/>
                    </a:lnTo>
                    <a:lnTo>
                      <a:pt x="432" y="1971"/>
                    </a:lnTo>
                    <a:lnTo>
                      <a:pt x="447" y="1971"/>
                    </a:lnTo>
                    <a:lnTo>
                      <a:pt x="480" y="1971"/>
                    </a:lnTo>
                    <a:lnTo>
                      <a:pt x="512" y="1956"/>
                    </a:lnTo>
                    <a:lnTo>
                      <a:pt x="528" y="1941"/>
                    </a:lnTo>
                    <a:lnTo>
                      <a:pt x="545" y="1927"/>
                    </a:lnTo>
                    <a:lnTo>
                      <a:pt x="528" y="1882"/>
                    </a:lnTo>
                    <a:lnTo>
                      <a:pt x="528" y="1869"/>
                    </a:lnTo>
                    <a:lnTo>
                      <a:pt x="593" y="1882"/>
                    </a:lnTo>
                    <a:lnTo>
                      <a:pt x="641" y="1897"/>
                    </a:lnTo>
                    <a:lnTo>
                      <a:pt x="752" y="1956"/>
                    </a:lnTo>
                    <a:lnTo>
                      <a:pt x="721" y="1956"/>
                    </a:lnTo>
                    <a:lnTo>
                      <a:pt x="689" y="1956"/>
                    </a:lnTo>
                    <a:lnTo>
                      <a:pt x="625" y="1984"/>
                    </a:lnTo>
                    <a:lnTo>
                      <a:pt x="545" y="2014"/>
                    </a:lnTo>
                    <a:lnTo>
                      <a:pt x="480" y="2042"/>
                    </a:lnTo>
                    <a:lnTo>
                      <a:pt x="447" y="2042"/>
                    </a:lnTo>
                    <a:lnTo>
                      <a:pt x="416" y="2027"/>
                    </a:lnTo>
                    <a:lnTo>
                      <a:pt x="384" y="19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16" name="Freeform 421"/>
              <p:cNvSpPr>
                <a:spLocks/>
              </p:cNvSpPr>
              <p:nvPr/>
            </p:nvSpPr>
            <p:spPr bwMode="auto">
              <a:xfrm rot="5400000">
                <a:off x="90" y="3761"/>
                <a:ext cx="337" cy="247"/>
              </a:xfrm>
              <a:custGeom>
                <a:avLst/>
                <a:gdLst>
                  <a:gd name="T0" fmla="*/ 0 w 2197"/>
                  <a:gd name="T1" fmla="*/ 76 h 783"/>
                  <a:gd name="T2" fmla="*/ 0 w 2197"/>
                  <a:gd name="T3" fmla="*/ 74 h 783"/>
                  <a:gd name="T4" fmla="*/ 6 w 2197"/>
                  <a:gd name="T5" fmla="*/ 74 h 783"/>
                  <a:gd name="T6" fmla="*/ 24 w 2197"/>
                  <a:gd name="T7" fmla="*/ 75 h 783"/>
                  <a:gd name="T8" fmla="*/ 27 w 2197"/>
                  <a:gd name="T9" fmla="*/ 74 h 783"/>
                  <a:gd name="T10" fmla="*/ 27 w 2197"/>
                  <a:gd name="T11" fmla="*/ 74 h 783"/>
                  <a:gd name="T12" fmla="*/ 27 w 2197"/>
                  <a:gd name="T13" fmla="*/ 55 h 783"/>
                  <a:gd name="T14" fmla="*/ 27 w 2197"/>
                  <a:gd name="T15" fmla="*/ 53 h 783"/>
                  <a:gd name="T16" fmla="*/ 33 w 2197"/>
                  <a:gd name="T17" fmla="*/ 53 h 783"/>
                  <a:gd name="T18" fmla="*/ 35 w 2197"/>
                  <a:gd name="T19" fmla="*/ 52 h 783"/>
                  <a:gd name="T20" fmla="*/ 38 w 2197"/>
                  <a:gd name="T21" fmla="*/ 50 h 783"/>
                  <a:gd name="T22" fmla="*/ 40 w 2197"/>
                  <a:gd name="T23" fmla="*/ 48 h 783"/>
                  <a:gd name="T24" fmla="*/ 43 w 2197"/>
                  <a:gd name="T25" fmla="*/ 43 h 783"/>
                  <a:gd name="T26" fmla="*/ 45 w 2197"/>
                  <a:gd name="T27" fmla="*/ 38 h 783"/>
                  <a:gd name="T28" fmla="*/ 47 w 2197"/>
                  <a:gd name="T29" fmla="*/ 32 h 783"/>
                  <a:gd name="T30" fmla="*/ 48 w 2197"/>
                  <a:gd name="T31" fmla="*/ 25 h 783"/>
                  <a:gd name="T32" fmla="*/ 50 w 2197"/>
                  <a:gd name="T33" fmla="*/ 16 h 783"/>
                  <a:gd name="T34" fmla="*/ 51 w 2197"/>
                  <a:gd name="T35" fmla="*/ 0 h 783"/>
                  <a:gd name="T36" fmla="*/ 52 w 2197"/>
                  <a:gd name="T37" fmla="*/ 2 h 783"/>
                  <a:gd name="T38" fmla="*/ 52 w 2197"/>
                  <a:gd name="T39" fmla="*/ 4 h 783"/>
                  <a:gd name="T40" fmla="*/ 51 w 2197"/>
                  <a:gd name="T41" fmla="*/ 9 h 783"/>
                  <a:gd name="T42" fmla="*/ 51 w 2197"/>
                  <a:gd name="T43" fmla="*/ 16 h 783"/>
                  <a:gd name="T44" fmla="*/ 50 w 2197"/>
                  <a:gd name="T45" fmla="*/ 21 h 783"/>
                  <a:gd name="T46" fmla="*/ 48 w 2197"/>
                  <a:gd name="T47" fmla="*/ 29 h 783"/>
                  <a:gd name="T48" fmla="*/ 47 w 2197"/>
                  <a:gd name="T49" fmla="*/ 34 h 783"/>
                  <a:gd name="T50" fmla="*/ 46 w 2197"/>
                  <a:gd name="T51" fmla="*/ 40 h 783"/>
                  <a:gd name="T52" fmla="*/ 44 w 2197"/>
                  <a:gd name="T53" fmla="*/ 45 h 783"/>
                  <a:gd name="T54" fmla="*/ 42 w 2197"/>
                  <a:gd name="T55" fmla="*/ 49 h 783"/>
                  <a:gd name="T56" fmla="*/ 40 w 2197"/>
                  <a:gd name="T57" fmla="*/ 50 h 783"/>
                  <a:gd name="T58" fmla="*/ 37 w 2197"/>
                  <a:gd name="T59" fmla="*/ 55 h 783"/>
                  <a:gd name="T60" fmla="*/ 35 w 2197"/>
                  <a:gd name="T61" fmla="*/ 56 h 783"/>
                  <a:gd name="T62" fmla="*/ 33 w 2197"/>
                  <a:gd name="T63" fmla="*/ 56 h 783"/>
                  <a:gd name="T64" fmla="*/ 28 w 2197"/>
                  <a:gd name="T65" fmla="*/ 58 h 783"/>
                  <a:gd name="T66" fmla="*/ 28 w 2197"/>
                  <a:gd name="T67" fmla="*/ 59 h 783"/>
                  <a:gd name="T68" fmla="*/ 28 w 2197"/>
                  <a:gd name="T69" fmla="*/ 78 h 783"/>
                  <a:gd name="T70" fmla="*/ 0 w 2197"/>
                  <a:gd name="T71" fmla="*/ 76 h 7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197" h="783">
                    <a:moveTo>
                      <a:pt x="17" y="768"/>
                    </a:moveTo>
                    <a:lnTo>
                      <a:pt x="0" y="740"/>
                    </a:lnTo>
                    <a:lnTo>
                      <a:pt x="242" y="740"/>
                    </a:lnTo>
                    <a:lnTo>
                      <a:pt x="1027" y="753"/>
                    </a:lnTo>
                    <a:lnTo>
                      <a:pt x="1138" y="740"/>
                    </a:lnTo>
                    <a:lnTo>
                      <a:pt x="1155" y="740"/>
                    </a:lnTo>
                    <a:lnTo>
                      <a:pt x="1155" y="551"/>
                    </a:lnTo>
                    <a:lnTo>
                      <a:pt x="1155" y="536"/>
                    </a:lnTo>
                    <a:lnTo>
                      <a:pt x="1395" y="536"/>
                    </a:lnTo>
                    <a:lnTo>
                      <a:pt x="1508" y="521"/>
                    </a:lnTo>
                    <a:lnTo>
                      <a:pt x="1604" y="508"/>
                    </a:lnTo>
                    <a:lnTo>
                      <a:pt x="1716" y="478"/>
                    </a:lnTo>
                    <a:lnTo>
                      <a:pt x="1812" y="434"/>
                    </a:lnTo>
                    <a:lnTo>
                      <a:pt x="1909" y="377"/>
                    </a:lnTo>
                    <a:lnTo>
                      <a:pt x="1988" y="319"/>
                    </a:lnTo>
                    <a:lnTo>
                      <a:pt x="2053" y="247"/>
                    </a:lnTo>
                    <a:lnTo>
                      <a:pt x="2117" y="159"/>
                    </a:lnTo>
                    <a:lnTo>
                      <a:pt x="2180" y="0"/>
                    </a:lnTo>
                    <a:lnTo>
                      <a:pt x="2197" y="15"/>
                    </a:lnTo>
                    <a:lnTo>
                      <a:pt x="2197" y="43"/>
                    </a:lnTo>
                    <a:lnTo>
                      <a:pt x="2180" y="87"/>
                    </a:lnTo>
                    <a:lnTo>
                      <a:pt x="2165" y="159"/>
                    </a:lnTo>
                    <a:lnTo>
                      <a:pt x="2117" y="217"/>
                    </a:lnTo>
                    <a:lnTo>
                      <a:pt x="2053" y="291"/>
                    </a:lnTo>
                    <a:lnTo>
                      <a:pt x="2005" y="347"/>
                    </a:lnTo>
                    <a:lnTo>
                      <a:pt x="1940" y="406"/>
                    </a:lnTo>
                    <a:lnTo>
                      <a:pt x="1861" y="449"/>
                    </a:lnTo>
                    <a:lnTo>
                      <a:pt x="1781" y="493"/>
                    </a:lnTo>
                    <a:lnTo>
                      <a:pt x="1700" y="508"/>
                    </a:lnTo>
                    <a:lnTo>
                      <a:pt x="1556" y="551"/>
                    </a:lnTo>
                    <a:lnTo>
                      <a:pt x="1491" y="564"/>
                    </a:lnTo>
                    <a:lnTo>
                      <a:pt x="1412" y="564"/>
                    </a:lnTo>
                    <a:lnTo>
                      <a:pt x="1203" y="579"/>
                    </a:lnTo>
                    <a:lnTo>
                      <a:pt x="1188" y="594"/>
                    </a:lnTo>
                    <a:lnTo>
                      <a:pt x="1188" y="783"/>
                    </a:lnTo>
                    <a:lnTo>
                      <a:pt x="17" y="768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17" name="Freeform 422"/>
              <p:cNvSpPr>
                <a:spLocks/>
              </p:cNvSpPr>
              <p:nvPr/>
            </p:nvSpPr>
            <p:spPr bwMode="auto">
              <a:xfrm rot="5400000">
                <a:off x="137" y="4265"/>
                <a:ext cx="7" cy="6"/>
              </a:xfrm>
              <a:custGeom>
                <a:avLst/>
                <a:gdLst>
                  <a:gd name="T0" fmla="*/ 0 w 48"/>
                  <a:gd name="T1" fmla="*/ 0 h 15"/>
                  <a:gd name="T2" fmla="*/ 0 w 48"/>
                  <a:gd name="T3" fmla="*/ 0 h 15"/>
                  <a:gd name="T4" fmla="*/ 1 w 48"/>
                  <a:gd name="T5" fmla="*/ 0 h 15"/>
                  <a:gd name="T6" fmla="*/ 1 w 48"/>
                  <a:gd name="T7" fmla="*/ 2 h 15"/>
                  <a:gd name="T8" fmla="*/ 0 w 48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15">
                    <a:moveTo>
                      <a:pt x="0" y="0"/>
                    </a:moveTo>
                    <a:lnTo>
                      <a:pt x="16" y="0"/>
                    </a:lnTo>
                    <a:lnTo>
                      <a:pt x="48" y="0"/>
                    </a:lnTo>
                    <a:lnTo>
                      <a:pt x="33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18" name="Freeform 423"/>
              <p:cNvSpPr>
                <a:spLocks/>
              </p:cNvSpPr>
              <p:nvPr/>
            </p:nvSpPr>
            <p:spPr bwMode="auto">
              <a:xfrm rot="5400000">
                <a:off x="135" y="3719"/>
                <a:ext cx="346" cy="312"/>
              </a:xfrm>
              <a:custGeom>
                <a:avLst/>
                <a:gdLst>
                  <a:gd name="T0" fmla="*/ 0 w 2261"/>
                  <a:gd name="T1" fmla="*/ 96 h 985"/>
                  <a:gd name="T2" fmla="*/ 0 w 2261"/>
                  <a:gd name="T3" fmla="*/ 93 h 985"/>
                  <a:gd name="T4" fmla="*/ 3 w 2261"/>
                  <a:gd name="T5" fmla="*/ 92 h 985"/>
                  <a:gd name="T6" fmla="*/ 27 w 2261"/>
                  <a:gd name="T7" fmla="*/ 93 h 985"/>
                  <a:gd name="T8" fmla="*/ 27 w 2261"/>
                  <a:gd name="T9" fmla="*/ 92 h 985"/>
                  <a:gd name="T10" fmla="*/ 27 w 2261"/>
                  <a:gd name="T11" fmla="*/ 71 h 985"/>
                  <a:gd name="T12" fmla="*/ 33 w 2261"/>
                  <a:gd name="T13" fmla="*/ 71 h 985"/>
                  <a:gd name="T14" fmla="*/ 36 w 2261"/>
                  <a:gd name="T15" fmla="*/ 70 h 985"/>
                  <a:gd name="T16" fmla="*/ 38 w 2261"/>
                  <a:gd name="T17" fmla="*/ 68 h 985"/>
                  <a:gd name="T18" fmla="*/ 41 w 2261"/>
                  <a:gd name="T19" fmla="*/ 65 h 985"/>
                  <a:gd name="T20" fmla="*/ 43 w 2261"/>
                  <a:gd name="T21" fmla="*/ 61 h 985"/>
                  <a:gd name="T22" fmla="*/ 45 w 2261"/>
                  <a:gd name="T23" fmla="*/ 55 h 985"/>
                  <a:gd name="T24" fmla="*/ 47 w 2261"/>
                  <a:gd name="T25" fmla="*/ 52 h 985"/>
                  <a:gd name="T26" fmla="*/ 48 w 2261"/>
                  <a:gd name="T27" fmla="*/ 48 h 985"/>
                  <a:gd name="T28" fmla="*/ 49 w 2261"/>
                  <a:gd name="T29" fmla="*/ 42 h 985"/>
                  <a:gd name="T30" fmla="*/ 50 w 2261"/>
                  <a:gd name="T31" fmla="*/ 36 h 985"/>
                  <a:gd name="T32" fmla="*/ 50 w 2261"/>
                  <a:gd name="T33" fmla="*/ 30 h 985"/>
                  <a:gd name="T34" fmla="*/ 51 w 2261"/>
                  <a:gd name="T35" fmla="*/ 25 h 985"/>
                  <a:gd name="T36" fmla="*/ 51 w 2261"/>
                  <a:gd name="T37" fmla="*/ 13 h 985"/>
                  <a:gd name="T38" fmla="*/ 52 w 2261"/>
                  <a:gd name="T39" fmla="*/ 0 h 985"/>
                  <a:gd name="T40" fmla="*/ 53 w 2261"/>
                  <a:gd name="T41" fmla="*/ 0 h 985"/>
                  <a:gd name="T42" fmla="*/ 53 w 2261"/>
                  <a:gd name="T43" fmla="*/ 2 h 985"/>
                  <a:gd name="T44" fmla="*/ 53 w 2261"/>
                  <a:gd name="T45" fmla="*/ 7 h 985"/>
                  <a:gd name="T46" fmla="*/ 53 w 2261"/>
                  <a:gd name="T47" fmla="*/ 13 h 985"/>
                  <a:gd name="T48" fmla="*/ 53 w 2261"/>
                  <a:gd name="T49" fmla="*/ 20 h 985"/>
                  <a:gd name="T50" fmla="*/ 52 w 2261"/>
                  <a:gd name="T51" fmla="*/ 26 h 985"/>
                  <a:gd name="T52" fmla="*/ 51 w 2261"/>
                  <a:gd name="T53" fmla="*/ 39 h 985"/>
                  <a:gd name="T54" fmla="*/ 50 w 2261"/>
                  <a:gd name="T55" fmla="*/ 49 h 985"/>
                  <a:gd name="T56" fmla="*/ 48 w 2261"/>
                  <a:gd name="T57" fmla="*/ 57 h 985"/>
                  <a:gd name="T58" fmla="*/ 46 w 2261"/>
                  <a:gd name="T59" fmla="*/ 62 h 985"/>
                  <a:gd name="T60" fmla="*/ 44 w 2261"/>
                  <a:gd name="T61" fmla="*/ 67 h 985"/>
                  <a:gd name="T62" fmla="*/ 42 w 2261"/>
                  <a:gd name="T63" fmla="*/ 71 h 985"/>
                  <a:gd name="T64" fmla="*/ 40 w 2261"/>
                  <a:gd name="T65" fmla="*/ 74 h 985"/>
                  <a:gd name="T66" fmla="*/ 38 w 2261"/>
                  <a:gd name="T67" fmla="*/ 76 h 985"/>
                  <a:gd name="T68" fmla="*/ 36 w 2261"/>
                  <a:gd name="T69" fmla="*/ 77 h 985"/>
                  <a:gd name="T70" fmla="*/ 34 w 2261"/>
                  <a:gd name="T71" fmla="*/ 77 h 985"/>
                  <a:gd name="T72" fmla="*/ 31 w 2261"/>
                  <a:gd name="T73" fmla="*/ 77 h 985"/>
                  <a:gd name="T74" fmla="*/ 29 w 2261"/>
                  <a:gd name="T75" fmla="*/ 77 h 985"/>
                  <a:gd name="T76" fmla="*/ 29 w 2261"/>
                  <a:gd name="T77" fmla="*/ 77 h 985"/>
                  <a:gd name="T78" fmla="*/ 29 w 2261"/>
                  <a:gd name="T79" fmla="*/ 99 h 985"/>
                  <a:gd name="T80" fmla="*/ 28 w 2261"/>
                  <a:gd name="T81" fmla="*/ 99 h 985"/>
                  <a:gd name="T82" fmla="*/ 0 w 2261"/>
                  <a:gd name="T83" fmla="*/ 97 h 985"/>
                  <a:gd name="T84" fmla="*/ 0 w 2261"/>
                  <a:gd name="T85" fmla="*/ 96 h 98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261" h="985">
                    <a:moveTo>
                      <a:pt x="0" y="956"/>
                    </a:moveTo>
                    <a:lnTo>
                      <a:pt x="17" y="926"/>
                    </a:lnTo>
                    <a:lnTo>
                      <a:pt x="113" y="911"/>
                    </a:lnTo>
                    <a:lnTo>
                      <a:pt x="1138" y="926"/>
                    </a:lnTo>
                    <a:lnTo>
                      <a:pt x="1138" y="911"/>
                    </a:lnTo>
                    <a:lnTo>
                      <a:pt x="1155" y="709"/>
                    </a:lnTo>
                    <a:lnTo>
                      <a:pt x="1395" y="709"/>
                    </a:lnTo>
                    <a:lnTo>
                      <a:pt x="1524" y="694"/>
                    </a:lnTo>
                    <a:lnTo>
                      <a:pt x="1635" y="681"/>
                    </a:lnTo>
                    <a:lnTo>
                      <a:pt x="1748" y="651"/>
                    </a:lnTo>
                    <a:lnTo>
                      <a:pt x="1844" y="607"/>
                    </a:lnTo>
                    <a:lnTo>
                      <a:pt x="1940" y="551"/>
                    </a:lnTo>
                    <a:lnTo>
                      <a:pt x="1988" y="520"/>
                    </a:lnTo>
                    <a:lnTo>
                      <a:pt x="2036" y="477"/>
                    </a:lnTo>
                    <a:lnTo>
                      <a:pt x="2069" y="419"/>
                    </a:lnTo>
                    <a:lnTo>
                      <a:pt x="2117" y="362"/>
                    </a:lnTo>
                    <a:lnTo>
                      <a:pt x="2149" y="303"/>
                    </a:lnTo>
                    <a:lnTo>
                      <a:pt x="2165" y="245"/>
                    </a:lnTo>
                    <a:lnTo>
                      <a:pt x="2197" y="130"/>
                    </a:lnTo>
                    <a:lnTo>
                      <a:pt x="2213" y="0"/>
                    </a:lnTo>
                    <a:lnTo>
                      <a:pt x="2245" y="0"/>
                    </a:lnTo>
                    <a:lnTo>
                      <a:pt x="2261" y="15"/>
                    </a:lnTo>
                    <a:lnTo>
                      <a:pt x="2261" y="71"/>
                    </a:lnTo>
                    <a:lnTo>
                      <a:pt x="2261" y="130"/>
                    </a:lnTo>
                    <a:lnTo>
                      <a:pt x="2261" y="202"/>
                    </a:lnTo>
                    <a:lnTo>
                      <a:pt x="2228" y="260"/>
                    </a:lnTo>
                    <a:lnTo>
                      <a:pt x="2180" y="390"/>
                    </a:lnTo>
                    <a:lnTo>
                      <a:pt x="2117" y="492"/>
                    </a:lnTo>
                    <a:lnTo>
                      <a:pt x="2053" y="564"/>
                    </a:lnTo>
                    <a:lnTo>
                      <a:pt x="1973" y="622"/>
                    </a:lnTo>
                    <a:lnTo>
                      <a:pt x="1892" y="666"/>
                    </a:lnTo>
                    <a:lnTo>
                      <a:pt x="1812" y="709"/>
                    </a:lnTo>
                    <a:lnTo>
                      <a:pt x="1716" y="738"/>
                    </a:lnTo>
                    <a:lnTo>
                      <a:pt x="1635" y="753"/>
                    </a:lnTo>
                    <a:lnTo>
                      <a:pt x="1539" y="768"/>
                    </a:lnTo>
                    <a:lnTo>
                      <a:pt x="1443" y="768"/>
                    </a:lnTo>
                    <a:lnTo>
                      <a:pt x="1332" y="768"/>
                    </a:lnTo>
                    <a:lnTo>
                      <a:pt x="1234" y="768"/>
                    </a:lnTo>
                    <a:lnTo>
                      <a:pt x="1219" y="768"/>
                    </a:lnTo>
                    <a:lnTo>
                      <a:pt x="1219" y="985"/>
                    </a:lnTo>
                    <a:lnTo>
                      <a:pt x="1203" y="985"/>
                    </a:lnTo>
                    <a:lnTo>
                      <a:pt x="17" y="970"/>
                    </a:lnTo>
                    <a:lnTo>
                      <a:pt x="0" y="956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19" name="Freeform 424"/>
              <p:cNvSpPr>
                <a:spLocks/>
              </p:cNvSpPr>
              <p:nvPr/>
            </p:nvSpPr>
            <p:spPr bwMode="auto">
              <a:xfrm rot="5400000">
                <a:off x="206" y="4242"/>
                <a:ext cx="10" cy="88"/>
              </a:xfrm>
              <a:custGeom>
                <a:avLst/>
                <a:gdLst>
                  <a:gd name="T0" fmla="*/ 1 w 64"/>
                  <a:gd name="T1" fmla="*/ 22 h 275"/>
                  <a:gd name="T2" fmla="*/ 1 w 64"/>
                  <a:gd name="T3" fmla="*/ 16 h 275"/>
                  <a:gd name="T4" fmla="*/ 1 w 64"/>
                  <a:gd name="T5" fmla="*/ 11 h 275"/>
                  <a:gd name="T6" fmla="*/ 0 w 64"/>
                  <a:gd name="T7" fmla="*/ 6 h 275"/>
                  <a:gd name="T8" fmla="*/ 0 w 64"/>
                  <a:gd name="T9" fmla="*/ 2 h 275"/>
                  <a:gd name="T10" fmla="*/ 0 w 64"/>
                  <a:gd name="T11" fmla="*/ 0 h 275"/>
                  <a:gd name="T12" fmla="*/ 1 w 64"/>
                  <a:gd name="T13" fmla="*/ 6 h 275"/>
                  <a:gd name="T14" fmla="*/ 2 w 64"/>
                  <a:gd name="T15" fmla="*/ 12 h 275"/>
                  <a:gd name="T16" fmla="*/ 2 w 64"/>
                  <a:gd name="T17" fmla="*/ 19 h 275"/>
                  <a:gd name="T18" fmla="*/ 1 w 64"/>
                  <a:gd name="T19" fmla="*/ 27 h 275"/>
                  <a:gd name="T20" fmla="*/ 1 w 64"/>
                  <a:gd name="T21" fmla="*/ 28 h 275"/>
                  <a:gd name="T22" fmla="*/ 1 w 64"/>
                  <a:gd name="T23" fmla="*/ 27 h 275"/>
                  <a:gd name="T24" fmla="*/ 1 w 64"/>
                  <a:gd name="T25" fmla="*/ 25 h 275"/>
                  <a:gd name="T26" fmla="*/ 1 w 64"/>
                  <a:gd name="T27" fmla="*/ 22 h 27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64" h="275">
                    <a:moveTo>
                      <a:pt x="48" y="217"/>
                    </a:moveTo>
                    <a:lnTo>
                      <a:pt x="48" y="158"/>
                    </a:lnTo>
                    <a:lnTo>
                      <a:pt x="31" y="102"/>
                    </a:lnTo>
                    <a:lnTo>
                      <a:pt x="16" y="58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31" y="58"/>
                    </a:lnTo>
                    <a:lnTo>
                      <a:pt x="64" y="115"/>
                    </a:lnTo>
                    <a:lnTo>
                      <a:pt x="64" y="188"/>
                    </a:lnTo>
                    <a:lnTo>
                      <a:pt x="48" y="260"/>
                    </a:lnTo>
                    <a:lnTo>
                      <a:pt x="31" y="275"/>
                    </a:lnTo>
                    <a:lnTo>
                      <a:pt x="31" y="260"/>
                    </a:lnTo>
                    <a:lnTo>
                      <a:pt x="31" y="245"/>
                    </a:lnTo>
                    <a:lnTo>
                      <a:pt x="48" y="217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20" name="Freeform 425"/>
              <p:cNvSpPr>
                <a:spLocks/>
              </p:cNvSpPr>
              <p:nvPr/>
            </p:nvSpPr>
            <p:spPr bwMode="auto">
              <a:xfrm rot="5400000">
                <a:off x="206" y="4107"/>
                <a:ext cx="88" cy="165"/>
              </a:xfrm>
              <a:custGeom>
                <a:avLst/>
                <a:gdLst>
                  <a:gd name="T0" fmla="*/ 9 w 577"/>
                  <a:gd name="T1" fmla="*/ 46 h 522"/>
                  <a:gd name="T2" fmla="*/ 9 w 577"/>
                  <a:gd name="T3" fmla="*/ 46 h 522"/>
                  <a:gd name="T4" fmla="*/ 10 w 577"/>
                  <a:gd name="T5" fmla="*/ 46 h 522"/>
                  <a:gd name="T6" fmla="*/ 10 w 577"/>
                  <a:gd name="T7" fmla="*/ 45 h 522"/>
                  <a:gd name="T8" fmla="*/ 10 w 577"/>
                  <a:gd name="T9" fmla="*/ 44 h 522"/>
                  <a:gd name="T10" fmla="*/ 9 w 577"/>
                  <a:gd name="T11" fmla="*/ 40 h 522"/>
                  <a:gd name="T12" fmla="*/ 8 w 577"/>
                  <a:gd name="T13" fmla="*/ 36 h 522"/>
                  <a:gd name="T14" fmla="*/ 8 w 577"/>
                  <a:gd name="T15" fmla="*/ 35 h 522"/>
                  <a:gd name="T16" fmla="*/ 8 w 577"/>
                  <a:gd name="T17" fmla="*/ 34 h 522"/>
                  <a:gd name="T18" fmla="*/ 9 w 577"/>
                  <a:gd name="T19" fmla="*/ 32 h 522"/>
                  <a:gd name="T20" fmla="*/ 9 w 577"/>
                  <a:gd name="T21" fmla="*/ 34 h 522"/>
                  <a:gd name="T22" fmla="*/ 10 w 577"/>
                  <a:gd name="T23" fmla="*/ 35 h 522"/>
                  <a:gd name="T24" fmla="*/ 11 w 577"/>
                  <a:gd name="T25" fmla="*/ 39 h 522"/>
                  <a:gd name="T26" fmla="*/ 12 w 577"/>
                  <a:gd name="T27" fmla="*/ 39 h 522"/>
                  <a:gd name="T28" fmla="*/ 12 w 577"/>
                  <a:gd name="T29" fmla="*/ 38 h 522"/>
                  <a:gd name="T30" fmla="*/ 10 w 577"/>
                  <a:gd name="T31" fmla="*/ 30 h 522"/>
                  <a:gd name="T32" fmla="*/ 10 w 577"/>
                  <a:gd name="T33" fmla="*/ 29 h 522"/>
                  <a:gd name="T34" fmla="*/ 9 w 577"/>
                  <a:gd name="T35" fmla="*/ 26 h 522"/>
                  <a:gd name="T36" fmla="*/ 8 w 577"/>
                  <a:gd name="T37" fmla="*/ 26 h 522"/>
                  <a:gd name="T38" fmla="*/ 7 w 577"/>
                  <a:gd name="T39" fmla="*/ 28 h 522"/>
                  <a:gd name="T40" fmla="*/ 7 w 577"/>
                  <a:gd name="T41" fmla="*/ 29 h 522"/>
                  <a:gd name="T42" fmla="*/ 7 w 577"/>
                  <a:gd name="T43" fmla="*/ 30 h 522"/>
                  <a:gd name="T44" fmla="*/ 6 w 577"/>
                  <a:gd name="T45" fmla="*/ 35 h 522"/>
                  <a:gd name="T46" fmla="*/ 7 w 577"/>
                  <a:gd name="T47" fmla="*/ 40 h 522"/>
                  <a:gd name="T48" fmla="*/ 9 w 577"/>
                  <a:gd name="T49" fmla="*/ 45 h 522"/>
                  <a:gd name="T50" fmla="*/ 8 w 577"/>
                  <a:gd name="T51" fmla="*/ 44 h 522"/>
                  <a:gd name="T52" fmla="*/ 7 w 577"/>
                  <a:gd name="T53" fmla="*/ 40 h 522"/>
                  <a:gd name="T54" fmla="*/ 6 w 577"/>
                  <a:gd name="T55" fmla="*/ 38 h 522"/>
                  <a:gd name="T56" fmla="*/ 6 w 577"/>
                  <a:gd name="T57" fmla="*/ 34 h 522"/>
                  <a:gd name="T58" fmla="*/ 6 w 577"/>
                  <a:gd name="T59" fmla="*/ 32 h 522"/>
                  <a:gd name="T60" fmla="*/ 6 w 577"/>
                  <a:gd name="T61" fmla="*/ 30 h 522"/>
                  <a:gd name="T62" fmla="*/ 6 w 577"/>
                  <a:gd name="T63" fmla="*/ 28 h 522"/>
                  <a:gd name="T64" fmla="*/ 6 w 577"/>
                  <a:gd name="T65" fmla="*/ 26 h 522"/>
                  <a:gd name="T66" fmla="*/ 4 w 577"/>
                  <a:gd name="T67" fmla="*/ 29 h 522"/>
                  <a:gd name="T68" fmla="*/ 4 w 577"/>
                  <a:gd name="T69" fmla="*/ 29 h 522"/>
                  <a:gd name="T70" fmla="*/ 3 w 577"/>
                  <a:gd name="T71" fmla="*/ 29 h 522"/>
                  <a:gd name="T72" fmla="*/ 3 w 577"/>
                  <a:gd name="T73" fmla="*/ 28 h 522"/>
                  <a:gd name="T74" fmla="*/ 2 w 577"/>
                  <a:gd name="T75" fmla="*/ 26 h 522"/>
                  <a:gd name="T76" fmla="*/ 2 w 577"/>
                  <a:gd name="T77" fmla="*/ 19 h 522"/>
                  <a:gd name="T78" fmla="*/ 2 w 577"/>
                  <a:gd name="T79" fmla="*/ 15 h 522"/>
                  <a:gd name="T80" fmla="*/ 1 w 577"/>
                  <a:gd name="T81" fmla="*/ 7 h 522"/>
                  <a:gd name="T82" fmla="*/ 0 w 577"/>
                  <a:gd name="T83" fmla="*/ 0 h 522"/>
                  <a:gd name="T84" fmla="*/ 3 w 577"/>
                  <a:gd name="T85" fmla="*/ 6 h 522"/>
                  <a:gd name="T86" fmla="*/ 6 w 577"/>
                  <a:gd name="T87" fmla="*/ 10 h 522"/>
                  <a:gd name="T88" fmla="*/ 7 w 577"/>
                  <a:gd name="T89" fmla="*/ 13 h 522"/>
                  <a:gd name="T90" fmla="*/ 7 w 577"/>
                  <a:gd name="T91" fmla="*/ 15 h 522"/>
                  <a:gd name="T92" fmla="*/ 7 w 577"/>
                  <a:gd name="T93" fmla="*/ 17 h 522"/>
                  <a:gd name="T94" fmla="*/ 7 w 577"/>
                  <a:gd name="T95" fmla="*/ 19 h 522"/>
                  <a:gd name="T96" fmla="*/ 7 w 577"/>
                  <a:gd name="T97" fmla="*/ 20 h 522"/>
                  <a:gd name="T98" fmla="*/ 7 w 577"/>
                  <a:gd name="T99" fmla="*/ 23 h 522"/>
                  <a:gd name="T100" fmla="*/ 7 w 577"/>
                  <a:gd name="T101" fmla="*/ 25 h 522"/>
                  <a:gd name="T102" fmla="*/ 7 w 577"/>
                  <a:gd name="T103" fmla="*/ 23 h 522"/>
                  <a:gd name="T104" fmla="*/ 8 w 577"/>
                  <a:gd name="T105" fmla="*/ 23 h 522"/>
                  <a:gd name="T106" fmla="*/ 9 w 577"/>
                  <a:gd name="T107" fmla="*/ 26 h 522"/>
                  <a:gd name="T108" fmla="*/ 11 w 577"/>
                  <a:gd name="T109" fmla="*/ 32 h 522"/>
                  <a:gd name="T110" fmla="*/ 12 w 577"/>
                  <a:gd name="T111" fmla="*/ 36 h 522"/>
                  <a:gd name="T112" fmla="*/ 12 w 577"/>
                  <a:gd name="T113" fmla="*/ 40 h 522"/>
                  <a:gd name="T114" fmla="*/ 13 w 577"/>
                  <a:gd name="T115" fmla="*/ 52 h 522"/>
                  <a:gd name="T116" fmla="*/ 11 w 577"/>
                  <a:gd name="T117" fmla="*/ 49 h 522"/>
                  <a:gd name="T118" fmla="*/ 10 w 577"/>
                  <a:gd name="T119" fmla="*/ 48 h 522"/>
                  <a:gd name="T120" fmla="*/ 9 w 577"/>
                  <a:gd name="T121" fmla="*/ 46 h 52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577" h="522">
                    <a:moveTo>
                      <a:pt x="385" y="464"/>
                    </a:moveTo>
                    <a:lnTo>
                      <a:pt x="401" y="464"/>
                    </a:lnTo>
                    <a:lnTo>
                      <a:pt x="416" y="464"/>
                    </a:lnTo>
                    <a:lnTo>
                      <a:pt x="433" y="449"/>
                    </a:lnTo>
                    <a:lnTo>
                      <a:pt x="433" y="435"/>
                    </a:lnTo>
                    <a:lnTo>
                      <a:pt x="368" y="405"/>
                    </a:lnTo>
                    <a:lnTo>
                      <a:pt x="337" y="362"/>
                    </a:lnTo>
                    <a:lnTo>
                      <a:pt x="337" y="349"/>
                    </a:lnTo>
                    <a:lnTo>
                      <a:pt x="337" y="334"/>
                    </a:lnTo>
                    <a:lnTo>
                      <a:pt x="368" y="319"/>
                    </a:lnTo>
                    <a:lnTo>
                      <a:pt x="401" y="334"/>
                    </a:lnTo>
                    <a:lnTo>
                      <a:pt x="433" y="349"/>
                    </a:lnTo>
                    <a:lnTo>
                      <a:pt x="464" y="392"/>
                    </a:lnTo>
                    <a:lnTo>
                      <a:pt x="497" y="392"/>
                    </a:lnTo>
                    <a:lnTo>
                      <a:pt x="497" y="377"/>
                    </a:lnTo>
                    <a:lnTo>
                      <a:pt x="449" y="305"/>
                    </a:lnTo>
                    <a:lnTo>
                      <a:pt x="416" y="290"/>
                    </a:lnTo>
                    <a:lnTo>
                      <a:pt x="385" y="262"/>
                    </a:lnTo>
                    <a:lnTo>
                      <a:pt x="337" y="262"/>
                    </a:lnTo>
                    <a:lnTo>
                      <a:pt x="305" y="275"/>
                    </a:lnTo>
                    <a:lnTo>
                      <a:pt x="289" y="290"/>
                    </a:lnTo>
                    <a:lnTo>
                      <a:pt x="289" y="305"/>
                    </a:lnTo>
                    <a:lnTo>
                      <a:pt x="272" y="349"/>
                    </a:lnTo>
                    <a:lnTo>
                      <a:pt x="320" y="405"/>
                    </a:lnTo>
                    <a:lnTo>
                      <a:pt x="385" y="449"/>
                    </a:lnTo>
                    <a:lnTo>
                      <a:pt x="337" y="435"/>
                    </a:lnTo>
                    <a:lnTo>
                      <a:pt x="305" y="405"/>
                    </a:lnTo>
                    <a:lnTo>
                      <a:pt x="272" y="377"/>
                    </a:lnTo>
                    <a:lnTo>
                      <a:pt x="257" y="334"/>
                    </a:lnTo>
                    <a:lnTo>
                      <a:pt x="257" y="319"/>
                    </a:lnTo>
                    <a:lnTo>
                      <a:pt x="257" y="305"/>
                    </a:lnTo>
                    <a:lnTo>
                      <a:pt x="257" y="275"/>
                    </a:lnTo>
                    <a:lnTo>
                      <a:pt x="240" y="262"/>
                    </a:lnTo>
                    <a:lnTo>
                      <a:pt x="192" y="290"/>
                    </a:lnTo>
                    <a:lnTo>
                      <a:pt x="176" y="290"/>
                    </a:lnTo>
                    <a:lnTo>
                      <a:pt x="144" y="290"/>
                    </a:lnTo>
                    <a:lnTo>
                      <a:pt x="113" y="275"/>
                    </a:lnTo>
                    <a:lnTo>
                      <a:pt x="96" y="262"/>
                    </a:lnTo>
                    <a:lnTo>
                      <a:pt x="65" y="188"/>
                    </a:lnTo>
                    <a:lnTo>
                      <a:pt x="65" y="145"/>
                    </a:lnTo>
                    <a:lnTo>
                      <a:pt x="32" y="73"/>
                    </a:lnTo>
                    <a:lnTo>
                      <a:pt x="0" y="0"/>
                    </a:lnTo>
                    <a:lnTo>
                      <a:pt x="113" y="58"/>
                    </a:lnTo>
                    <a:lnTo>
                      <a:pt x="257" y="101"/>
                    </a:lnTo>
                    <a:lnTo>
                      <a:pt x="289" y="132"/>
                    </a:lnTo>
                    <a:lnTo>
                      <a:pt x="289" y="145"/>
                    </a:lnTo>
                    <a:lnTo>
                      <a:pt x="305" y="175"/>
                    </a:lnTo>
                    <a:lnTo>
                      <a:pt x="305" y="188"/>
                    </a:lnTo>
                    <a:lnTo>
                      <a:pt x="289" y="203"/>
                    </a:lnTo>
                    <a:lnTo>
                      <a:pt x="289" y="232"/>
                    </a:lnTo>
                    <a:lnTo>
                      <a:pt x="305" y="247"/>
                    </a:lnTo>
                    <a:lnTo>
                      <a:pt x="320" y="232"/>
                    </a:lnTo>
                    <a:lnTo>
                      <a:pt x="353" y="232"/>
                    </a:lnTo>
                    <a:lnTo>
                      <a:pt x="401" y="262"/>
                    </a:lnTo>
                    <a:lnTo>
                      <a:pt x="464" y="319"/>
                    </a:lnTo>
                    <a:lnTo>
                      <a:pt x="512" y="362"/>
                    </a:lnTo>
                    <a:lnTo>
                      <a:pt x="529" y="405"/>
                    </a:lnTo>
                    <a:lnTo>
                      <a:pt x="577" y="522"/>
                    </a:lnTo>
                    <a:lnTo>
                      <a:pt x="464" y="492"/>
                    </a:lnTo>
                    <a:lnTo>
                      <a:pt x="416" y="479"/>
                    </a:lnTo>
                    <a:lnTo>
                      <a:pt x="385" y="464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21" name="Freeform 426"/>
              <p:cNvSpPr>
                <a:spLocks/>
              </p:cNvSpPr>
              <p:nvPr/>
            </p:nvSpPr>
            <p:spPr bwMode="auto">
              <a:xfrm rot="5400000">
                <a:off x="173" y="3688"/>
                <a:ext cx="9" cy="14"/>
              </a:xfrm>
              <a:custGeom>
                <a:avLst/>
                <a:gdLst>
                  <a:gd name="T0" fmla="*/ 0 w 64"/>
                  <a:gd name="T1" fmla="*/ 3 h 43"/>
                  <a:gd name="T2" fmla="*/ 0 w 64"/>
                  <a:gd name="T3" fmla="*/ 0 h 43"/>
                  <a:gd name="T4" fmla="*/ 1 w 64"/>
                  <a:gd name="T5" fmla="*/ 0 h 43"/>
                  <a:gd name="T6" fmla="*/ 1 w 64"/>
                  <a:gd name="T7" fmla="*/ 0 h 43"/>
                  <a:gd name="T8" fmla="*/ 1 w 64"/>
                  <a:gd name="T9" fmla="*/ 2 h 43"/>
                  <a:gd name="T10" fmla="*/ 1 w 64"/>
                  <a:gd name="T11" fmla="*/ 3 h 43"/>
                  <a:gd name="T12" fmla="*/ 1 w 64"/>
                  <a:gd name="T13" fmla="*/ 5 h 43"/>
                  <a:gd name="T14" fmla="*/ 0 w 64"/>
                  <a:gd name="T15" fmla="*/ 5 h 43"/>
                  <a:gd name="T16" fmla="*/ 0 w 64"/>
                  <a:gd name="T17" fmla="*/ 3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" h="43">
                    <a:moveTo>
                      <a:pt x="0" y="28"/>
                    </a:moveTo>
                    <a:lnTo>
                      <a:pt x="16" y="0"/>
                    </a:lnTo>
                    <a:lnTo>
                      <a:pt x="31" y="0"/>
                    </a:lnTo>
                    <a:lnTo>
                      <a:pt x="48" y="0"/>
                    </a:lnTo>
                    <a:lnTo>
                      <a:pt x="64" y="15"/>
                    </a:lnTo>
                    <a:lnTo>
                      <a:pt x="48" y="28"/>
                    </a:lnTo>
                    <a:lnTo>
                      <a:pt x="31" y="43"/>
                    </a:lnTo>
                    <a:lnTo>
                      <a:pt x="16" y="4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22" name="Freeform 427"/>
              <p:cNvSpPr>
                <a:spLocks/>
              </p:cNvSpPr>
              <p:nvPr/>
            </p:nvSpPr>
            <p:spPr bwMode="auto">
              <a:xfrm rot="5400000">
                <a:off x="205" y="3812"/>
                <a:ext cx="20" cy="60"/>
              </a:xfrm>
              <a:custGeom>
                <a:avLst/>
                <a:gdLst>
                  <a:gd name="T0" fmla="*/ 0 w 129"/>
                  <a:gd name="T1" fmla="*/ 15 h 189"/>
                  <a:gd name="T2" fmla="*/ 1 w 129"/>
                  <a:gd name="T3" fmla="*/ 12 h 189"/>
                  <a:gd name="T4" fmla="*/ 2 w 129"/>
                  <a:gd name="T5" fmla="*/ 10 h 189"/>
                  <a:gd name="T6" fmla="*/ 2 w 129"/>
                  <a:gd name="T7" fmla="*/ 10 h 189"/>
                  <a:gd name="T8" fmla="*/ 2 w 129"/>
                  <a:gd name="T9" fmla="*/ 9 h 189"/>
                  <a:gd name="T10" fmla="*/ 2 w 129"/>
                  <a:gd name="T11" fmla="*/ 7 h 189"/>
                  <a:gd name="T12" fmla="*/ 1 w 129"/>
                  <a:gd name="T13" fmla="*/ 6 h 189"/>
                  <a:gd name="T14" fmla="*/ 0 w 129"/>
                  <a:gd name="T15" fmla="*/ 3 h 189"/>
                  <a:gd name="T16" fmla="*/ 0 w 129"/>
                  <a:gd name="T17" fmla="*/ 0 h 189"/>
                  <a:gd name="T18" fmla="*/ 3 w 129"/>
                  <a:gd name="T19" fmla="*/ 4 h 189"/>
                  <a:gd name="T20" fmla="*/ 3 w 129"/>
                  <a:gd name="T21" fmla="*/ 6 h 189"/>
                  <a:gd name="T22" fmla="*/ 3 w 129"/>
                  <a:gd name="T23" fmla="*/ 7 h 189"/>
                  <a:gd name="T24" fmla="*/ 3 w 129"/>
                  <a:gd name="T25" fmla="*/ 10 h 189"/>
                  <a:gd name="T26" fmla="*/ 2 w 129"/>
                  <a:gd name="T27" fmla="*/ 13 h 189"/>
                  <a:gd name="T28" fmla="*/ 2 w 129"/>
                  <a:gd name="T29" fmla="*/ 15 h 189"/>
                  <a:gd name="T30" fmla="*/ 1 w 129"/>
                  <a:gd name="T31" fmla="*/ 16 h 189"/>
                  <a:gd name="T32" fmla="*/ 0 w 129"/>
                  <a:gd name="T33" fmla="*/ 19 h 189"/>
                  <a:gd name="T34" fmla="*/ 0 w 129"/>
                  <a:gd name="T35" fmla="*/ 17 h 189"/>
                  <a:gd name="T36" fmla="*/ 0 w 129"/>
                  <a:gd name="T37" fmla="*/ 15 h 18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9" h="189">
                    <a:moveTo>
                      <a:pt x="0" y="145"/>
                    </a:moveTo>
                    <a:lnTo>
                      <a:pt x="48" y="117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96" y="87"/>
                    </a:lnTo>
                    <a:lnTo>
                      <a:pt x="81" y="74"/>
                    </a:lnTo>
                    <a:lnTo>
                      <a:pt x="33" y="59"/>
                    </a:lnTo>
                    <a:lnTo>
                      <a:pt x="17" y="30"/>
                    </a:lnTo>
                    <a:lnTo>
                      <a:pt x="0" y="0"/>
                    </a:lnTo>
                    <a:lnTo>
                      <a:pt x="113" y="44"/>
                    </a:lnTo>
                    <a:lnTo>
                      <a:pt x="129" y="59"/>
                    </a:lnTo>
                    <a:lnTo>
                      <a:pt x="129" y="74"/>
                    </a:lnTo>
                    <a:lnTo>
                      <a:pt x="129" y="102"/>
                    </a:lnTo>
                    <a:lnTo>
                      <a:pt x="96" y="130"/>
                    </a:lnTo>
                    <a:lnTo>
                      <a:pt x="65" y="145"/>
                    </a:lnTo>
                    <a:lnTo>
                      <a:pt x="33" y="160"/>
                    </a:lnTo>
                    <a:lnTo>
                      <a:pt x="0" y="189"/>
                    </a:lnTo>
                    <a:lnTo>
                      <a:pt x="0" y="174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23" name="Freeform 428"/>
              <p:cNvSpPr>
                <a:spLocks/>
              </p:cNvSpPr>
              <p:nvPr/>
            </p:nvSpPr>
            <p:spPr bwMode="auto">
              <a:xfrm rot="5400000">
                <a:off x="187" y="4267"/>
                <a:ext cx="9" cy="14"/>
              </a:xfrm>
              <a:custGeom>
                <a:avLst/>
                <a:gdLst>
                  <a:gd name="T0" fmla="*/ 0 w 63"/>
                  <a:gd name="T1" fmla="*/ 0 h 44"/>
                  <a:gd name="T2" fmla="*/ 0 w 63"/>
                  <a:gd name="T3" fmla="*/ 0 h 44"/>
                  <a:gd name="T4" fmla="*/ 1 w 63"/>
                  <a:gd name="T5" fmla="*/ 0 h 44"/>
                  <a:gd name="T6" fmla="*/ 1 w 63"/>
                  <a:gd name="T7" fmla="*/ 3 h 44"/>
                  <a:gd name="T8" fmla="*/ 1 w 63"/>
                  <a:gd name="T9" fmla="*/ 4 h 44"/>
                  <a:gd name="T10" fmla="*/ 0 w 63"/>
                  <a:gd name="T11" fmla="*/ 0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" h="44">
                    <a:moveTo>
                      <a:pt x="0" y="0"/>
                    </a:moveTo>
                    <a:lnTo>
                      <a:pt x="15" y="0"/>
                    </a:lnTo>
                    <a:lnTo>
                      <a:pt x="31" y="0"/>
                    </a:lnTo>
                    <a:lnTo>
                      <a:pt x="63" y="29"/>
                    </a:lnTo>
                    <a:lnTo>
                      <a:pt x="63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24" name="Freeform 429"/>
              <p:cNvSpPr>
                <a:spLocks/>
              </p:cNvSpPr>
              <p:nvPr/>
            </p:nvSpPr>
            <p:spPr bwMode="auto">
              <a:xfrm rot="5400000">
                <a:off x="193" y="3999"/>
                <a:ext cx="23" cy="42"/>
              </a:xfrm>
              <a:custGeom>
                <a:avLst/>
                <a:gdLst>
                  <a:gd name="T0" fmla="*/ 0 w 144"/>
                  <a:gd name="T1" fmla="*/ 0 h 130"/>
                  <a:gd name="T2" fmla="*/ 1 w 144"/>
                  <a:gd name="T3" fmla="*/ 0 h 130"/>
                  <a:gd name="T4" fmla="*/ 2 w 144"/>
                  <a:gd name="T5" fmla="*/ 0 h 130"/>
                  <a:gd name="T6" fmla="*/ 2 w 144"/>
                  <a:gd name="T7" fmla="*/ 2 h 130"/>
                  <a:gd name="T8" fmla="*/ 3 w 144"/>
                  <a:gd name="T9" fmla="*/ 7 h 130"/>
                  <a:gd name="T10" fmla="*/ 4 w 144"/>
                  <a:gd name="T11" fmla="*/ 14 h 130"/>
                  <a:gd name="T12" fmla="*/ 2 w 144"/>
                  <a:gd name="T13" fmla="*/ 11 h 130"/>
                  <a:gd name="T14" fmla="*/ 1 w 144"/>
                  <a:gd name="T15" fmla="*/ 7 h 130"/>
                  <a:gd name="T16" fmla="*/ 0 w 144"/>
                  <a:gd name="T17" fmla="*/ 7 h 130"/>
                  <a:gd name="T18" fmla="*/ 0 w 144"/>
                  <a:gd name="T19" fmla="*/ 5 h 130"/>
                  <a:gd name="T20" fmla="*/ 0 w 144"/>
                  <a:gd name="T21" fmla="*/ 3 h 130"/>
                  <a:gd name="T22" fmla="*/ 0 w 144"/>
                  <a:gd name="T23" fmla="*/ 0 h 1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30">
                    <a:moveTo>
                      <a:pt x="16" y="0"/>
                    </a:moveTo>
                    <a:lnTo>
                      <a:pt x="31" y="0"/>
                    </a:lnTo>
                    <a:lnTo>
                      <a:pt x="64" y="0"/>
                    </a:lnTo>
                    <a:lnTo>
                      <a:pt x="96" y="15"/>
                    </a:lnTo>
                    <a:lnTo>
                      <a:pt x="127" y="71"/>
                    </a:lnTo>
                    <a:lnTo>
                      <a:pt x="144" y="130"/>
                    </a:lnTo>
                    <a:lnTo>
                      <a:pt x="96" y="101"/>
                    </a:lnTo>
                    <a:lnTo>
                      <a:pt x="48" y="71"/>
                    </a:lnTo>
                    <a:lnTo>
                      <a:pt x="16" y="71"/>
                    </a:lnTo>
                    <a:lnTo>
                      <a:pt x="16" y="43"/>
                    </a:lnTo>
                    <a:lnTo>
                      <a:pt x="0" y="2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25" name="Freeform 430"/>
              <p:cNvSpPr>
                <a:spLocks/>
              </p:cNvSpPr>
              <p:nvPr/>
            </p:nvSpPr>
            <p:spPr bwMode="auto">
              <a:xfrm rot="5400000">
                <a:off x="209" y="4058"/>
                <a:ext cx="18" cy="55"/>
              </a:xfrm>
              <a:custGeom>
                <a:avLst/>
                <a:gdLst>
                  <a:gd name="T0" fmla="*/ 0 w 113"/>
                  <a:gd name="T1" fmla="*/ 16 h 174"/>
                  <a:gd name="T2" fmla="*/ 0 w 113"/>
                  <a:gd name="T3" fmla="*/ 15 h 174"/>
                  <a:gd name="T4" fmla="*/ 0 w 113"/>
                  <a:gd name="T5" fmla="*/ 13 h 174"/>
                  <a:gd name="T6" fmla="*/ 1 w 113"/>
                  <a:gd name="T7" fmla="*/ 12 h 174"/>
                  <a:gd name="T8" fmla="*/ 1 w 113"/>
                  <a:gd name="T9" fmla="*/ 10 h 174"/>
                  <a:gd name="T10" fmla="*/ 2 w 113"/>
                  <a:gd name="T11" fmla="*/ 6 h 174"/>
                  <a:gd name="T12" fmla="*/ 2 w 113"/>
                  <a:gd name="T13" fmla="*/ 4 h 174"/>
                  <a:gd name="T14" fmla="*/ 1 w 113"/>
                  <a:gd name="T15" fmla="*/ 2 h 174"/>
                  <a:gd name="T16" fmla="*/ 1 w 113"/>
                  <a:gd name="T17" fmla="*/ 0 h 174"/>
                  <a:gd name="T18" fmla="*/ 2 w 113"/>
                  <a:gd name="T19" fmla="*/ 0 h 174"/>
                  <a:gd name="T20" fmla="*/ 2 w 113"/>
                  <a:gd name="T21" fmla="*/ 0 h 174"/>
                  <a:gd name="T22" fmla="*/ 2 w 113"/>
                  <a:gd name="T23" fmla="*/ 4 h 174"/>
                  <a:gd name="T24" fmla="*/ 3 w 113"/>
                  <a:gd name="T25" fmla="*/ 9 h 174"/>
                  <a:gd name="T26" fmla="*/ 2 w 113"/>
                  <a:gd name="T27" fmla="*/ 13 h 174"/>
                  <a:gd name="T28" fmla="*/ 2 w 113"/>
                  <a:gd name="T29" fmla="*/ 16 h 174"/>
                  <a:gd name="T30" fmla="*/ 1 w 113"/>
                  <a:gd name="T31" fmla="*/ 17 h 174"/>
                  <a:gd name="T32" fmla="*/ 1 w 113"/>
                  <a:gd name="T33" fmla="*/ 17 h 174"/>
                  <a:gd name="T34" fmla="*/ 0 w 113"/>
                  <a:gd name="T35" fmla="*/ 17 h 174"/>
                  <a:gd name="T36" fmla="*/ 0 w 113"/>
                  <a:gd name="T37" fmla="*/ 16 h 17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74">
                    <a:moveTo>
                      <a:pt x="0" y="160"/>
                    </a:moveTo>
                    <a:lnTo>
                      <a:pt x="0" y="145"/>
                    </a:lnTo>
                    <a:lnTo>
                      <a:pt x="17" y="130"/>
                    </a:lnTo>
                    <a:lnTo>
                      <a:pt x="32" y="117"/>
                    </a:lnTo>
                    <a:lnTo>
                      <a:pt x="48" y="102"/>
                    </a:lnTo>
                    <a:lnTo>
                      <a:pt x="65" y="59"/>
                    </a:lnTo>
                    <a:lnTo>
                      <a:pt x="65" y="44"/>
                    </a:lnTo>
                    <a:lnTo>
                      <a:pt x="48" y="15"/>
                    </a:lnTo>
                    <a:lnTo>
                      <a:pt x="32" y="0"/>
                    </a:lnTo>
                    <a:lnTo>
                      <a:pt x="65" y="0"/>
                    </a:lnTo>
                    <a:lnTo>
                      <a:pt x="80" y="0"/>
                    </a:lnTo>
                    <a:lnTo>
                      <a:pt x="97" y="44"/>
                    </a:lnTo>
                    <a:lnTo>
                      <a:pt x="113" y="87"/>
                    </a:lnTo>
                    <a:lnTo>
                      <a:pt x="97" y="130"/>
                    </a:lnTo>
                    <a:lnTo>
                      <a:pt x="80" y="160"/>
                    </a:lnTo>
                    <a:lnTo>
                      <a:pt x="48" y="174"/>
                    </a:lnTo>
                    <a:lnTo>
                      <a:pt x="32" y="174"/>
                    </a:lnTo>
                    <a:lnTo>
                      <a:pt x="0" y="174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26" name="Freeform 431"/>
              <p:cNvSpPr>
                <a:spLocks/>
              </p:cNvSpPr>
              <p:nvPr/>
            </p:nvSpPr>
            <p:spPr bwMode="auto">
              <a:xfrm rot="5400000">
                <a:off x="209" y="4058"/>
                <a:ext cx="18" cy="55"/>
              </a:xfrm>
              <a:custGeom>
                <a:avLst/>
                <a:gdLst>
                  <a:gd name="T0" fmla="*/ 0 w 113"/>
                  <a:gd name="T1" fmla="*/ 16 h 174"/>
                  <a:gd name="T2" fmla="*/ 0 w 113"/>
                  <a:gd name="T3" fmla="*/ 15 h 174"/>
                  <a:gd name="T4" fmla="*/ 0 w 113"/>
                  <a:gd name="T5" fmla="*/ 13 h 174"/>
                  <a:gd name="T6" fmla="*/ 1 w 113"/>
                  <a:gd name="T7" fmla="*/ 12 h 174"/>
                  <a:gd name="T8" fmla="*/ 1 w 113"/>
                  <a:gd name="T9" fmla="*/ 10 h 174"/>
                  <a:gd name="T10" fmla="*/ 2 w 113"/>
                  <a:gd name="T11" fmla="*/ 6 h 174"/>
                  <a:gd name="T12" fmla="*/ 2 w 113"/>
                  <a:gd name="T13" fmla="*/ 4 h 174"/>
                  <a:gd name="T14" fmla="*/ 1 w 113"/>
                  <a:gd name="T15" fmla="*/ 2 h 174"/>
                  <a:gd name="T16" fmla="*/ 1 w 113"/>
                  <a:gd name="T17" fmla="*/ 2 h 174"/>
                  <a:gd name="T18" fmla="*/ 1 w 113"/>
                  <a:gd name="T19" fmla="*/ 0 h 174"/>
                  <a:gd name="T20" fmla="*/ 2 w 113"/>
                  <a:gd name="T21" fmla="*/ 0 h 174"/>
                  <a:gd name="T22" fmla="*/ 2 w 113"/>
                  <a:gd name="T23" fmla="*/ 0 h 174"/>
                  <a:gd name="T24" fmla="*/ 2 w 113"/>
                  <a:gd name="T25" fmla="*/ 4 h 174"/>
                  <a:gd name="T26" fmla="*/ 3 w 113"/>
                  <a:gd name="T27" fmla="*/ 9 h 174"/>
                  <a:gd name="T28" fmla="*/ 2 w 113"/>
                  <a:gd name="T29" fmla="*/ 13 h 174"/>
                  <a:gd name="T30" fmla="*/ 2 w 113"/>
                  <a:gd name="T31" fmla="*/ 16 h 174"/>
                  <a:gd name="T32" fmla="*/ 1 w 113"/>
                  <a:gd name="T33" fmla="*/ 17 h 174"/>
                  <a:gd name="T34" fmla="*/ 1 w 113"/>
                  <a:gd name="T35" fmla="*/ 17 h 174"/>
                  <a:gd name="T36" fmla="*/ 0 w 113"/>
                  <a:gd name="T37" fmla="*/ 17 h 174"/>
                  <a:gd name="T38" fmla="*/ 0 w 113"/>
                  <a:gd name="T39" fmla="*/ 16 h 17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13" h="174">
                    <a:moveTo>
                      <a:pt x="0" y="160"/>
                    </a:moveTo>
                    <a:lnTo>
                      <a:pt x="0" y="145"/>
                    </a:lnTo>
                    <a:lnTo>
                      <a:pt x="17" y="130"/>
                    </a:lnTo>
                    <a:lnTo>
                      <a:pt x="32" y="117"/>
                    </a:lnTo>
                    <a:lnTo>
                      <a:pt x="48" y="102"/>
                    </a:lnTo>
                    <a:lnTo>
                      <a:pt x="65" y="59"/>
                    </a:lnTo>
                    <a:lnTo>
                      <a:pt x="65" y="44"/>
                    </a:lnTo>
                    <a:lnTo>
                      <a:pt x="48" y="15"/>
                    </a:lnTo>
                    <a:lnTo>
                      <a:pt x="32" y="0"/>
                    </a:lnTo>
                    <a:lnTo>
                      <a:pt x="65" y="0"/>
                    </a:lnTo>
                    <a:lnTo>
                      <a:pt x="80" y="0"/>
                    </a:lnTo>
                    <a:lnTo>
                      <a:pt x="97" y="44"/>
                    </a:lnTo>
                    <a:lnTo>
                      <a:pt x="113" y="87"/>
                    </a:lnTo>
                    <a:lnTo>
                      <a:pt x="97" y="130"/>
                    </a:lnTo>
                    <a:lnTo>
                      <a:pt x="80" y="160"/>
                    </a:lnTo>
                    <a:lnTo>
                      <a:pt x="48" y="174"/>
                    </a:lnTo>
                    <a:lnTo>
                      <a:pt x="32" y="174"/>
                    </a:lnTo>
                    <a:lnTo>
                      <a:pt x="0" y="174"/>
                    </a:lnTo>
                    <a:lnTo>
                      <a:pt x="0" y="160"/>
                    </a:lnTo>
                  </a:path>
                </a:pathLst>
              </a:custGeom>
              <a:solidFill>
                <a:schemeClr val="folHlink"/>
              </a:solidFill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27" name="Freeform 432"/>
              <p:cNvSpPr>
                <a:spLocks/>
              </p:cNvSpPr>
              <p:nvPr/>
            </p:nvSpPr>
            <p:spPr bwMode="auto">
              <a:xfrm rot="5400000">
                <a:off x="211" y="4080"/>
                <a:ext cx="17" cy="51"/>
              </a:xfrm>
              <a:custGeom>
                <a:avLst/>
                <a:gdLst>
                  <a:gd name="T0" fmla="*/ 0 w 113"/>
                  <a:gd name="T1" fmla="*/ 12 h 160"/>
                  <a:gd name="T2" fmla="*/ 0 w 113"/>
                  <a:gd name="T3" fmla="*/ 9 h 160"/>
                  <a:gd name="T4" fmla="*/ 0 w 113"/>
                  <a:gd name="T5" fmla="*/ 9 h 160"/>
                  <a:gd name="T6" fmla="*/ 1 w 113"/>
                  <a:gd name="T7" fmla="*/ 9 h 160"/>
                  <a:gd name="T8" fmla="*/ 1 w 113"/>
                  <a:gd name="T9" fmla="*/ 11 h 160"/>
                  <a:gd name="T10" fmla="*/ 1 w 113"/>
                  <a:gd name="T11" fmla="*/ 12 h 160"/>
                  <a:gd name="T12" fmla="*/ 2 w 113"/>
                  <a:gd name="T13" fmla="*/ 12 h 160"/>
                  <a:gd name="T14" fmla="*/ 2 w 113"/>
                  <a:gd name="T15" fmla="*/ 11 h 160"/>
                  <a:gd name="T16" fmla="*/ 2 w 113"/>
                  <a:gd name="T17" fmla="*/ 8 h 160"/>
                  <a:gd name="T18" fmla="*/ 1 w 113"/>
                  <a:gd name="T19" fmla="*/ 6 h 160"/>
                  <a:gd name="T20" fmla="*/ 0 w 113"/>
                  <a:gd name="T21" fmla="*/ 3 h 160"/>
                  <a:gd name="T22" fmla="*/ 0 w 113"/>
                  <a:gd name="T23" fmla="*/ 0 h 160"/>
                  <a:gd name="T24" fmla="*/ 1 w 113"/>
                  <a:gd name="T25" fmla="*/ 0 h 160"/>
                  <a:gd name="T26" fmla="*/ 1 w 113"/>
                  <a:gd name="T27" fmla="*/ 2 h 160"/>
                  <a:gd name="T28" fmla="*/ 2 w 113"/>
                  <a:gd name="T29" fmla="*/ 6 h 160"/>
                  <a:gd name="T30" fmla="*/ 3 w 113"/>
                  <a:gd name="T31" fmla="*/ 11 h 160"/>
                  <a:gd name="T32" fmla="*/ 3 w 113"/>
                  <a:gd name="T33" fmla="*/ 13 h 160"/>
                  <a:gd name="T34" fmla="*/ 2 w 113"/>
                  <a:gd name="T35" fmla="*/ 15 h 160"/>
                  <a:gd name="T36" fmla="*/ 2 w 113"/>
                  <a:gd name="T37" fmla="*/ 16 h 160"/>
                  <a:gd name="T38" fmla="*/ 1 w 113"/>
                  <a:gd name="T39" fmla="*/ 16 h 160"/>
                  <a:gd name="T40" fmla="*/ 0 w 113"/>
                  <a:gd name="T41" fmla="*/ 15 h 160"/>
                  <a:gd name="T42" fmla="*/ 0 w 113"/>
                  <a:gd name="T43" fmla="*/ 12 h 1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3" h="160">
                    <a:moveTo>
                      <a:pt x="0" y="117"/>
                    </a:moveTo>
                    <a:lnTo>
                      <a:pt x="0" y="87"/>
                    </a:lnTo>
                    <a:lnTo>
                      <a:pt x="17" y="87"/>
                    </a:lnTo>
                    <a:lnTo>
                      <a:pt x="33" y="87"/>
                    </a:lnTo>
                    <a:lnTo>
                      <a:pt x="48" y="102"/>
                    </a:lnTo>
                    <a:lnTo>
                      <a:pt x="48" y="117"/>
                    </a:lnTo>
                    <a:lnTo>
                      <a:pt x="65" y="117"/>
                    </a:lnTo>
                    <a:lnTo>
                      <a:pt x="81" y="102"/>
                    </a:lnTo>
                    <a:lnTo>
                      <a:pt x="65" y="74"/>
                    </a:lnTo>
                    <a:lnTo>
                      <a:pt x="33" y="59"/>
                    </a:lnTo>
                    <a:lnTo>
                      <a:pt x="17" y="30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96" y="59"/>
                    </a:lnTo>
                    <a:lnTo>
                      <a:pt x="113" y="102"/>
                    </a:lnTo>
                    <a:lnTo>
                      <a:pt x="113" y="130"/>
                    </a:lnTo>
                    <a:lnTo>
                      <a:pt x="96" y="145"/>
                    </a:lnTo>
                    <a:lnTo>
                      <a:pt x="65" y="160"/>
                    </a:lnTo>
                    <a:lnTo>
                      <a:pt x="48" y="160"/>
                    </a:lnTo>
                    <a:lnTo>
                      <a:pt x="17" y="145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28" name="Freeform 433"/>
              <p:cNvSpPr>
                <a:spLocks/>
              </p:cNvSpPr>
              <p:nvPr/>
            </p:nvSpPr>
            <p:spPr bwMode="auto">
              <a:xfrm rot="5400000">
                <a:off x="211" y="4080"/>
                <a:ext cx="17" cy="51"/>
              </a:xfrm>
              <a:custGeom>
                <a:avLst/>
                <a:gdLst>
                  <a:gd name="T0" fmla="*/ 0 w 113"/>
                  <a:gd name="T1" fmla="*/ 12 h 160"/>
                  <a:gd name="T2" fmla="*/ 0 w 113"/>
                  <a:gd name="T3" fmla="*/ 9 h 160"/>
                  <a:gd name="T4" fmla="*/ 0 w 113"/>
                  <a:gd name="T5" fmla="*/ 9 h 160"/>
                  <a:gd name="T6" fmla="*/ 1 w 113"/>
                  <a:gd name="T7" fmla="*/ 9 h 160"/>
                  <a:gd name="T8" fmla="*/ 1 w 113"/>
                  <a:gd name="T9" fmla="*/ 11 h 160"/>
                  <a:gd name="T10" fmla="*/ 1 w 113"/>
                  <a:gd name="T11" fmla="*/ 12 h 160"/>
                  <a:gd name="T12" fmla="*/ 2 w 113"/>
                  <a:gd name="T13" fmla="*/ 12 h 160"/>
                  <a:gd name="T14" fmla="*/ 2 w 113"/>
                  <a:gd name="T15" fmla="*/ 11 h 160"/>
                  <a:gd name="T16" fmla="*/ 2 w 113"/>
                  <a:gd name="T17" fmla="*/ 8 h 160"/>
                  <a:gd name="T18" fmla="*/ 1 w 113"/>
                  <a:gd name="T19" fmla="*/ 6 h 160"/>
                  <a:gd name="T20" fmla="*/ 0 w 113"/>
                  <a:gd name="T21" fmla="*/ 3 h 160"/>
                  <a:gd name="T22" fmla="*/ 0 w 113"/>
                  <a:gd name="T23" fmla="*/ 0 h 160"/>
                  <a:gd name="T24" fmla="*/ 1 w 113"/>
                  <a:gd name="T25" fmla="*/ 0 h 160"/>
                  <a:gd name="T26" fmla="*/ 1 w 113"/>
                  <a:gd name="T27" fmla="*/ 2 h 160"/>
                  <a:gd name="T28" fmla="*/ 2 w 113"/>
                  <a:gd name="T29" fmla="*/ 6 h 160"/>
                  <a:gd name="T30" fmla="*/ 3 w 113"/>
                  <a:gd name="T31" fmla="*/ 11 h 160"/>
                  <a:gd name="T32" fmla="*/ 3 w 113"/>
                  <a:gd name="T33" fmla="*/ 13 h 160"/>
                  <a:gd name="T34" fmla="*/ 2 w 113"/>
                  <a:gd name="T35" fmla="*/ 15 h 160"/>
                  <a:gd name="T36" fmla="*/ 2 w 113"/>
                  <a:gd name="T37" fmla="*/ 16 h 160"/>
                  <a:gd name="T38" fmla="*/ 1 w 113"/>
                  <a:gd name="T39" fmla="*/ 16 h 160"/>
                  <a:gd name="T40" fmla="*/ 0 w 113"/>
                  <a:gd name="T41" fmla="*/ 15 h 160"/>
                  <a:gd name="T42" fmla="*/ 0 w 113"/>
                  <a:gd name="T43" fmla="*/ 12 h 1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3" h="160">
                    <a:moveTo>
                      <a:pt x="0" y="117"/>
                    </a:moveTo>
                    <a:lnTo>
                      <a:pt x="0" y="87"/>
                    </a:lnTo>
                    <a:lnTo>
                      <a:pt x="17" y="87"/>
                    </a:lnTo>
                    <a:lnTo>
                      <a:pt x="33" y="87"/>
                    </a:lnTo>
                    <a:lnTo>
                      <a:pt x="48" y="102"/>
                    </a:lnTo>
                    <a:lnTo>
                      <a:pt x="48" y="117"/>
                    </a:lnTo>
                    <a:lnTo>
                      <a:pt x="65" y="117"/>
                    </a:lnTo>
                    <a:lnTo>
                      <a:pt x="81" y="102"/>
                    </a:lnTo>
                    <a:lnTo>
                      <a:pt x="65" y="74"/>
                    </a:lnTo>
                    <a:lnTo>
                      <a:pt x="33" y="59"/>
                    </a:lnTo>
                    <a:lnTo>
                      <a:pt x="17" y="30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96" y="59"/>
                    </a:lnTo>
                    <a:lnTo>
                      <a:pt x="113" y="102"/>
                    </a:lnTo>
                    <a:lnTo>
                      <a:pt x="113" y="130"/>
                    </a:lnTo>
                    <a:lnTo>
                      <a:pt x="96" y="145"/>
                    </a:lnTo>
                    <a:lnTo>
                      <a:pt x="65" y="160"/>
                    </a:lnTo>
                    <a:lnTo>
                      <a:pt x="48" y="160"/>
                    </a:lnTo>
                    <a:lnTo>
                      <a:pt x="17" y="145"/>
                    </a:lnTo>
                    <a:lnTo>
                      <a:pt x="0" y="117"/>
                    </a:lnTo>
                  </a:path>
                </a:pathLst>
              </a:custGeom>
              <a:solidFill>
                <a:schemeClr val="folHlink"/>
              </a:solidFill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29" name="Freeform 434"/>
              <p:cNvSpPr>
                <a:spLocks/>
              </p:cNvSpPr>
              <p:nvPr/>
            </p:nvSpPr>
            <p:spPr bwMode="auto">
              <a:xfrm rot="5400000">
                <a:off x="196" y="3813"/>
                <a:ext cx="9" cy="14"/>
              </a:xfrm>
              <a:custGeom>
                <a:avLst/>
                <a:gdLst>
                  <a:gd name="T0" fmla="*/ 0 w 65"/>
                  <a:gd name="T1" fmla="*/ 1 h 43"/>
                  <a:gd name="T2" fmla="*/ 0 w 65"/>
                  <a:gd name="T3" fmla="*/ 0 h 43"/>
                  <a:gd name="T4" fmla="*/ 0 w 65"/>
                  <a:gd name="T5" fmla="*/ 0 h 43"/>
                  <a:gd name="T6" fmla="*/ 1 w 65"/>
                  <a:gd name="T7" fmla="*/ 1 h 43"/>
                  <a:gd name="T8" fmla="*/ 1 w 65"/>
                  <a:gd name="T9" fmla="*/ 3 h 43"/>
                  <a:gd name="T10" fmla="*/ 1 w 65"/>
                  <a:gd name="T11" fmla="*/ 5 h 43"/>
                  <a:gd name="T12" fmla="*/ 1 w 65"/>
                  <a:gd name="T13" fmla="*/ 3 h 43"/>
                  <a:gd name="T14" fmla="*/ 0 w 65"/>
                  <a:gd name="T15" fmla="*/ 1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5" h="43">
                    <a:moveTo>
                      <a:pt x="0" y="13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50" y="13"/>
                    </a:lnTo>
                    <a:lnTo>
                      <a:pt x="65" y="28"/>
                    </a:lnTo>
                    <a:lnTo>
                      <a:pt x="65" y="43"/>
                    </a:lnTo>
                    <a:lnTo>
                      <a:pt x="34" y="28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30" name="Freeform 435"/>
              <p:cNvSpPr>
                <a:spLocks/>
              </p:cNvSpPr>
              <p:nvPr/>
            </p:nvSpPr>
            <p:spPr bwMode="auto">
              <a:xfrm rot="5400000">
                <a:off x="197" y="4238"/>
                <a:ext cx="49" cy="38"/>
              </a:xfrm>
              <a:custGeom>
                <a:avLst/>
                <a:gdLst>
                  <a:gd name="T0" fmla="*/ 4 w 320"/>
                  <a:gd name="T1" fmla="*/ 10 h 115"/>
                  <a:gd name="T2" fmla="*/ 5 w 320"/>
                  <a:gd name="T3" fmla="*/ 13 h 115"/>
                  <a:gd name="T4" fmla="*/ 3 w 320"/>
                  <a:gd name="T5" fmla="*/ 8 h 115"/>
                  <a:gd name="T6" fmla="*/ 1 w 320"/>
                  <a:gd name="T7" fmla="*/ 8 h 115"/>
                  <a:gd name="T8" fmla="*/ 0 w 320"/>
                  <a:gd name="T9" fmla="*/ 8 h 115"/>
                  <a:gd name="T10" fmla="*/ 0 w 320"/>
                  <a:gd name="T11" fmla="*/ 6 h 115"/>
                  <a:gd name="T12" fmla="*/ 0 w 320"/>
                  <a:gd name="T13" fmla="*/ 5 h 115"/>
                  <a:gd name="T14" fmla="*/ 0 w 320"/>
                  <a:gd name="T15" fmla="*/ 2 h 115"/>
                  <a:gd name="T16" fmla="*/ 1 w 320"/>
                  <a:gd name="T17" fmla="*/ 0 h 115"/>
                  <a:gd name="T18" fmla="*/ 3 w 320"/>
                  <a:gd name="T19" fmla="*/ 0 h 115"/>
                  <a:gd name="T20" fmla="*/ 4 w 320"/>
                  <a:gd name="T21" fmla="*/ 0 h 115"/>
                  <a:gd name="T22" fmla="*/ 6 w 320"/>
                  <a:gd name="T23" fmla="*/ 0 h 115"/>
                  <a:gd name="T24" fmla="*/ 6 w 320"/>
                  <a:gd name="T25" fmla="*/ 0 h 115"/>
                  <a:gd name="T26" fmla="*/ 6 w 320"/>
                  <a:gd name="T27" fmla="*/ 0 h 115"/>
                  <a:gd name="T28" fmla="*/ 6 w 320"/>
                  <a:gd name="T29" fmla="*/ 2 h 115"/>
                  <a:gd name="T30" fmla="*/ 5 w 320"/>
                  <a:gd name="T31" fmla="*/ 2 h 115"/>
                  <a:gd name="T32" fmla="*/ 4 w 320"/>
                  <a:gd name="T33" fmla="*/ 2 h 115"/>
                  <a:gd name="T34" fmla="*/ 4 w 320"/>
                  <a:gd name="T35" fmla="*/ 3 h 115"/>
                  <a:gd name="T36" fmla="*/ 4 w 320"/>
                  <a:gd name="T37" fmla="*/ 6 h 115"/>
                  <a:gd name="T38" fmla="*/ 4 w 320"/>
                  <a:gd name="T39" fmla="*/ 8 h 115"/>
                  <a:gd name="T40" fmla="*/ 6 w 320"/>
                  <a:gd name="T41" fmla="*/ 10 h 115"/>
                  <a:gd name="T42" fmla="*/ 8 w 320"/>
                  <a:gd name="T43" fmla="*/ 13 h 115"/>
                  <a:gd name="T44" fmla="*/ 7 w 320"/>
                  <a:gd name="T45" fmla="*/ 13 h 115"/>
                  <a:gd name="T46" fmla="*/ 6 w 320"/>
                  <a:gd name="T47" fmla="*/ 11 h 115"/>
                  <a:gd name="T48" fmla="*/ 5 w 320"/>
                  <a:gd name="T49" fmla="*/ 10 h 115"/>
                  <a:gd name="T50" fmla="*/ 4 w 320"/>
                  <a:gd name="T51" fmla="*/ 10 h 11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320" h="115">
                    <a:moveTo>
                      <a:pt x="192" y="87"/>
                    </a:moveTo>
                    <a:lnTo>
                      <a:pt x="207" y="115"/>
                    </a:lnTo>
                    <a:lnTo>
                      <a:pt x="111" y="72"/>
                    </a:lnTo>
                    <a:lnTo>
                      <a:pt x="48" y="72"/>
                    </a:lnTo>
                    <a:lnTo>
                      <a:pt x="0" y="72"/>
                    </a:lnTo>
                    <a:lnTo>
                      <a:pt x="0" y="59"/>
                    </a:lnTo>
                    <a:lnTo>
                      <a:pt x="0" y="44"/>
                    </a:lnTo>
                    <a:lnTo>
                      <a:pt x="15" y="15"/>
                    </a:lnTo>
                    <a:lnTo>
                      <a:pt x="48" y="0"/>
                    </a:lnTo>
                    <a:lnTo>
                      <a:pt x="111" y="0"/>
                    </a:lnTo>
                    <a:lnTo>
                      <a:pt x="175" y="0"/>
                    </a:lnTo>
                    <a:lnTo>
                      <a:pt x="240" y="0"/>
                    </a:lnTo>
                    <a:lnTo>
                      <a:pt x="255" y="0"/>
                    </a:lnTo>
                    <a:lnTo>
                      <a:pt x="271" y="0"/>
                    </a:lnTo>
                    <a:lnTo>
                      <a:pt x="271" y="15"/>
                    </a:lnTo>
                    <a:lnTo>
                      <a:pt x="207" y="15"/>
                    </a:lnTo>
                    <a:lnTo>
                      <a:pt x="192" y="15"/>
                    </a:lnTo>
                    <a:lnTo>
                      <a:pt x="159" y="29"/>
                    </a:lnTo>
                    <a:lnTo>
                      <a:pt x="159" y="59"/>
                    </a:lnTo>
                    <a:lnTo>
                      <a:pt x="175" y="72"/>
                    </a:lnTo>
                    <a:lnTo>
                      <a:pt x="240" y="87"/>
                    </a:lnTo>
                    <a:lnTo>
                      <a:pt x="320" y="115"/>
                    </a:lnTo>
                    <a:lnTo>
                      <a:pt x="303" y="115"/>
                    </a:lnTo>
                    <a:lnTo>
                      <a:pt x="255" y="102"/>
                    </a:lnTo>
                    <a:lnTo>
                      <a:pt x="223" y="8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31" name="Freeform 436"/>
              <p:cNvSpPr>
                <a:spLocks/>
              </p:cNvSpPr>
              <p:nvPr/>
            </p:nvSpPr>
            <p:spPr bwMode="auto">
              <a:xfrm rot="5400000">
                <a:off x="211" y="3856"/>
                <a:ext cx="7" cy="14"/>
              </a:xfrm>
              <a:custGeom>
                <a:avLst/>
                <a:gdLst>
                  <a:gd name="T0" fmla="*/ 0 w 48"/>
                  <a:gd name="T1" fmla="*/ 1 h 43"/>
                  <a:gd name="T2" fmla="*/ 0 w 48"/>
                  <a:gd name="T3" fmla="*/ 0 h 43"/>
                  <a:gd name="T4" fmla="*/ 0 w 48"/>
                  <a:gd name="T5" fmla="*/ 0 h 43"/>
                  <a:gd name="T6" fmla="*/ 1 w 48"/>
                  <a:gd name="T7" fmla="*/ 0 h 43"/>
                  <a:gd name="T8" fmla="*/ 1 w 48"/>
                  <a:gd name="T9" fmla="*/ 1 h 43"/>
                  <a:gd name="T10" fmla="*/ 1 w 48"/>
                  <a:gd name="T11" fmla="*/ 3 h 43"/>
                  <a:gd name="T12" fmla="*/ 1 w 48"/>
                  <a:gd name="T13" fmla="*/ 5 h 43"/>
                  <a:gd name="T14" fmla="*/ 0 w 48"/>
                  <a:gd name="T15" fmla="*/ 5 h 43"/>
                  <a:gd name="T16" fmla="*/ 0 w 48"/>
                  <a:gd name="T17" fmla="*/ 1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8" h="43">
                    <a:moveTo>
                      <a:pt x="0" y="13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32" y="0"/>
                    </a:lnTo>
                    <a:lnTo>
                      <a:pt x="48" y="13"/>
                    </a:lnTo>
                    <a:lnTo>
                      <a:pt x="48" y="28"/>
                    </a:lnTo>
                    <a:lnTo>
                      <a:pt x="32" y="43"/>
                    </a:lnTo>
                    <a:lnTo>
                      <a:pt x="0" y="4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32" name="Freeform 437"/>
              <p:cNvSpPr>
                <a:spLocks/>
              </p:cNvSpPr>
              <p:nvPr/>
            </p:nvSpPr>
            <p:spPr bwMode="auto">
              <a:xfrm rot="5400000">
                <a:off x="212" y="3797"/>
                <a:ext cx="10" cy="19"/>
              </a:xfrm>
              <a:custGeom>
                <a:avLst/>
                <a:gdLst>
                  <a:gd name="T0" fmla="*/ 0 w 65"/>
                  <a:gd name="T1" fmla="*/ 3 h 58"/>
                  <a:gd name="T2" fmla="*/ 0 w 65"/>
                  <a:gd name="T3" fmla="*/ 2 h 58"/>
                  <a:gd name="T4" fmla="*/ 1 w 65"/>
                  <a:gd name="T5" fmla="*/ 0 h 58"/>
                  <a:gd name="T6" fmla="*/ 1 w 65"/>
                  <a:gd name="T7" fmla="*/ 2 h 58"/>
                  <a:gd name="T8" fmla="*/ 2 w 65"/>
                  <a:gd name="T9" fmla="*/ 2 h 58"/>
                  <a:gd name="T10" fmla="*/ 1 w 65"/>
                  <a:gd name="T11" fmla="*/ 6 h 58"/>
                  <a:gd name="T12" fmla="*/ 0 w 65"/>
                  <a:gd name="T13" fmla="*/ 5 h 58"/>
                  <a:gd name="T14" fmla="*/ 0 w 65"/>
                  <a:gd name="T15" fmla="*/ 3 h 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5" h="58">
                    <a:moveTo>
                      <a:pt x="0" y="28"/>
                    </a:moveTo>
                    <a:lnTo>
                      <a:pt x="16" y="15"/>
                    </a:lnTo>
                    <a:lnTo>
                      <a:pt x="48" y="0"/>
                    </a:lnTo>
                    <a:lnTo>
                      <a:pt x="48" y="15"/>
                    </a:lnTo>
                    <a:lnTo>
                      <a:pt x="65" y="15"/>
                    </a:lnTo>
                    <a:lnTo>
                      <a:pt x="48" y="58"/>
                    </a:lnTo>
                    <a:lnTo>
                      <a:pt x="16" y="4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33" name="Freeform 438"/>
              <p:cNvSpPr>
                <a:spLocks/>
              </p:cNvSpPr>
              <p:nvPr/>
            </p:nvSpPr>
            <p:spPr bwMode="auto">
              <a:xfrm rot="5400000">
                <a:off x="211" y="3818"/>
                <a:ext cx="12" cy="19"/>
              </a:xfrm>
              <a:custGeom>
                <a:avLst/>
                <a:gdLst>
                  <a:gd name="T0" fmla="*/ 0 w 80"/>
                  <a:gd name="T1" fmla="*/ 3 h 58"/>
                  <a:gd name="T2" fmla="*/ 1 w 80"/>
                  <a:gd name="T3" fmla="*/ 0 h 58"/>
                  <a:gd name="T4" fmla="*/ 1 w 80"/>
                  <a:gd name="T5" fmla="*/ 0 h 58"/>
                  <a:gd name="T6" fmla="*/ 1 w 80"/>
                  <a:gd name="T7" fmla="*/ 0 h 58"/>
                  <a:gd name="T8" fmla="*/ 2 w 80"/>
                  <a:gd name="T9" fmla="*/ 2 h 58"/>
                  <a:gd name="T10" fmla="*/ 2 w 80"/>
                  <a:gd name="T11" fmla="*/ 5 h 58"/>
                  <a:gd name="T12" fmla="*/ 1 w 80"/>
                  <a:gd name="T13" fmla="*/ 5 h 58"/>
                  <a:gd name="T14" fmla="*/ 1 w 80"/>
                  <a:gd name="T15" fmla="*/ 6 h 58"/>
                  <a:gd name="T16" fmla="*/ 1 w 80"/>
                  <a:gd name="T17" fmla="*/ 5 h 58"/>
                  <a:gd name="T18" fmla="*/ 0 w 80"/>
                  <a:gd name="T19" fmla="*/ 3 h 5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0" h="58">
                    <a:moveTo>
                      <a:pt x="0" y="28"/>
                    </a:moveTo>
                    <a:lnTo>
                      <a:pt x="32" y="0"/>
                    </a:lnTo>
                    <a:lnTo>
                      <a:pt x="48" y="0"/>
                    </a:lnTo>
                    <a:lnTo>
                      <a:pt x="63" y="0"/>
                    </a:lnTo>
                    <a:lnTo>
                      <a:pt x="80" y="15"/>
                    </a:lnTo>
                    <a:lnTo>
                      <a:pt x="80" y="43"/>
                    </a:lnTo>
                    <a:lnTo>
                      <a:pt x="63" y="43"/>
                    </a:lnTo>
                    <a:lnTo>
                      <a:pt x="48" y="58"/>
                    </a:lnTo>
                    <a:lnTo>
                      <a:pt x="32" y="4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34" name="Freeform 439"/>
              <p:cNvSpPr>
                <a:spLocks/>
              </p:cNvSpPr>
              <p:nvPr/>
            </p:nvSpPr>
            <p:spPr bwMode="auto">
              <a:xfrm rot="5400000">
                <a:off x="212" y="3790"/>
                <a:ext cx="5" cy="5"/>
              </a:xfrm>
              <a:custGeom>
                <a:avLst/>
                <a:gdLst>
                  <a:gd name="T0" fmla="*/ 0 w 32"/>
                  <a:gd name="T1" fmla="*/ 2 h 15"/>
                  <a:gd name="T2" fmla="*/ 0 w 32"/>
                  <a:gd name="T3" fmla="*/ 0 h 15"/>
                  <a:gd name="T4" fmla="*/ 1 w 32"/>
                  <a:gd name="T5" fmla="*/ 0 h 15"/>
                  <a:gd name="T6" fmla="*/ 1 w 32"/>
                  <a:gd name="T7" fmla="*/ 2 h 15"/>
                  <a:gd name="T8" fmla="*/ 0 w 32"/>
                  <a:gd name="T9" fmla="*/ 2 h 15"/>
                  <a:gd name="T10" fmla="*/ 0 w 32"/>
                  <a:gd name="T11" fmla="*/ 2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2" h="15">
                    <a:moveTo>
                      <a:pt x="0" y="15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32" y="15"/>
                    </a:lnTo>
                    <a:lnTo>
                      <a:pt x="15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35" name="Freeform 440"/>
              <p:cNvSpPr>
                <a:spLocks/>
              </p:cNvSpPr>
              <p:nvPr/>
            </p:nvSpPr>
            <p:spPr bwMode="auto">
              <a:xfrm rot="5400000">
                <a:off x="219" y="4271"/>
                <a:ext cx="9" cy="5"/>
              </a:xfrm>
              <a:custGeom>
                <a:avLst/>
                <a:gdLst>
                  <a:gd name="T0" fmla="*/ 0 w 63"/>
                  <a:gd name="T1" fmla="*/ 2 h 15"/>
                  <a:gd name="T2" fmla="*/ 1 w 63"/>
                  <a:gd name="T3" fmla="*/ 0 h 15"/>
                  <a:gd name="T4" fmla="*/ 1 w 63"/>
                  <a:gd name="T5" fmla="*/ 0 h 15"/>
                  <a:gd name="T6" fmla="*/ 1 w 63"/>
                  <a:gd name="T7" fmla="*/ 2 h 15"/>
                  <a:gd name="T8" fmla="*/ 1 w 63"/>
                  <a:gd name="T9" fmla="*/ 2 h 15"/>
                  <a:gd name="T10" fmla="*/ 0 w 63"/>
                  <a:gd name="T11" fmla="*/ 2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" h="15">
                    <a:moveTo>
                      <a:pt x="0" y="15"/>
                    </a:moveTo>
                    <a:lnTo>
                      <a:pt x="31" y="0"/>
                    </a:lnTo>
                    <a:lnTo>
                      <a:pt x="48" y="0"/>
                    </a:lnTo>
                    <a:lnTo>
                      <a:pt x="63" y="15"/>
                    </a:lnTo>
                    <a:lnTo>
                      <a:pt x="31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36" name="Freeform 441"/>
              <p:cNvSpPr>
                <a:spLocks/>
              </p:cNvSpPr>
              <p:nvPr/>
            </p:nvSpPr>
            <p:spPr bwMode="auto">
              <a:xfrm rot="5400000">
                <a:off x="226" y="3816"/>
                <a:ext cx="9" cy="8"/>
              </a:xfrm>
              <a:custGeom>
                <a:avLst/>
                <a:gdLst>
                  <a:gd name="T0" fmla="*/ 0 w 65"/>
                  <a:gd name="T1" fmla="*/ 1 h 29"/>
                  <a:gd name="T2" fmla="*/ 1 w 65"/>
                  <a:gd name="T3" fmla="*/ 0 h 29"/>
                  <a:gd name="T4" fmla="*/ 1 w 65"/>
                  <a:gd name="T5" fmla="*/ 0 h 29"/>
                  <a:gd name="T6" fmla="*/ 1 w 65"/>
                  <a:gd name="T7" fmla="*/ 0 h 29"/>
                  <a:gd name="T8" fmla="*/ 1 w 65"/>
                  <a:gd name="T9" fmla="*/ 2 h 29"/>
                  <a:gd name="T10" fmla="*/ 0 w 65"/>
                  <a:gd name="T11" fmla="*/ 2 h 29"/>
                  <a:gd name="T12" fmla="*/ 0 w 65"/>
                  <a:gd name="T13" fmla="*/ 1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" h="29">
                    <a:moveTo>
                      <a:pt x="0" y="14"/>
                    </a:moveTo>
                    <a:lnTo>
                      <a:pt x="34" y="0"/>
                    </a:lnTo>
                    <a:lnTo>
                      <a:pt x="50" y="0"/>
                    </a:lnTo>
                    <a:lnTo>
                      <a:pt x="65" y="0"/>
                    </a:lnTo>
                    <a:lnTo>
                      <a:pt x="50" y="29"/>
                    </a:lnTo>
                    <a:lnTo>
                      <a:pt x="17" y="29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37" name="Freeform 442"/>
              <p:cNvSpPr>
                <a:spLocks/>
              </p:cNvSpPr>
              <p:nvPr/>
            </p:nvSpPr>
            <p:spPr bwMode="auto">
              <a:xfrm rot="5400000">
                <a:off x="244" y="4093"/>
                <a:ext cx="34" cy="32"/>
              </a:xfrm>
              <a:custGeom>
                <a:avLst/>
                <a:gdLst>
                  <a:gd name="T0" fmla="*/ 0 w 223"/>
                  <a:gd name="T1" fmla="*/ 6 h 100"/>
                  <a:gd name="T2" fmla="*/ 0 w 223"/>
                  <a:gd name="T3" fmla="*/ 4 h 100"/>
                  <a:gd name="T4" fmla="*/ 1 w 223"/>
                  <a:gd name="T5" fmla="*/ 4 h 100"/>
                  <a:gd name="T6" fmla="*/ 1 w 223"/>
                  <a:gd name="T7" fmla="*/ 4 h 100"/>
                  <a:gd name="T8" fmla="*/ 2 w 223"/>
                  <a:gd name="T9" fmla="*/ 7 h 100"/>
                  <a:gd name="T10" fmla="*/ 3 w 223"/>
                  <a:gd name="T11" fmla="*/ 7 h 100"/>
                  <a:gd name="T12" fmla="*/ 4 w 223"/>
                  <a:gd name="T13" fmla="*/ 7 h 100"/>
                  <a:gd name="T14" fmla="*/ 4 w 223"/>
                  <a:gd name="T15" fmla="*/ 6 h 100"/>
                  <a:gd name="T16" fmla="*/ 4 w 223"/>
                  <a:gd name="T17" fmla="*/ 4 h 100"/>
                  <a:gd name="T18" fmla="*/ 3 w 223"/>
                  <a:gd name="T19" fmla="*/ 3 h 100"/>
                  <a:gd name="T20" fmla="*/ 3 w 223"/>
                  <a:gd name="T21" fmla="*/ 3 h 100"/>
                  <a:gd name="T22" fmla="*/ 3 w 223"/>
                  <a:gd name="T23" fmla="*/ 3 h 100"/>
                  <a:gd name="T24" fmla="*/ 3 w 223"/>
                  <a:gd name="T25" fmla="*/ 1 h 100"/>
                  <a:gd name="T26" fmla="*/ 3 w 223"/>
                  <a:gd name="T27" fmla="*/ 0 h 100"/>
                  <a:gd name="T28" fmla="*/ 3 w 223"/>
                  <a:gd name="T29" fmla="*/ 0 h 100"/>
                  <a:gd name="T30" fmla="*/ 4 w 223"/>
                  <a:gd name="T31" fmla="*/ 0 h 100"/>
                  <a:gd name="T32" fmla="*/ 5 w 223"/>
                  <a:gd name="T33" fmla="*/ 3 h 100"/>
                  <a:gd name="T34" fmla="*/ 5 w 223"/>
                  <a:gd name="T35" fmla="*/ 6 h 100"/>
                  <a:gd name="T36" fmla="*/ 5 w 223"/>
                  <a:gd name="T37" fmla="*/ 9 h 100"/>
                  <a:gd name="T38" fmla="*/ 4 w 223"/>
                  <a:gd name="T39" fmla="*/ 10 h 100"/>
                  <a:gd name="T40" fmla="*/ 3 w 223"/>
                  <a:gd name="T41" fmla="*/ 10 h 100"/>
                  <a:gd name="T42" fmla="*/ 2 w 223"/>
                  <a:gd name="T43" fmla="*/ 9 h 100"/>
                  <a:gd name="T44" fmla="*/ 0 w 223"/>
                  <a:gd name="T45" fmla="*/ 6 h 10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3" h="100">
                    <a:moveTo>
                      <a:pt x="0" y="57"/>
                    </a:moveTo>
                    <a:lnTo>
                      <a:pt x="0" y="43"/>
                    </a:lnTo>
                    <a:lnTo>
                      <a:pt x="31" y="43"/>
                    </a:lnTo>
                    <a:lnTo>
                      <a:pt x="48" y="43"/>
                    </a:lnTo>
                    <a:lnTo>
                      <a:pt x="96" y="72"/>
                    </a:lnTo>
                    <a:lnTo>
                      <a:pt x="144" y="72"/>
                    </a:lnTo>
                    <a:lnTo>
                      <a:pt x="160" y="72"/>
                    </a:lnTo>
                    <a:lnTo>
                      <a:pt x="175" y="57"/>
                    </a:lnTo>
                    <a:lnTo>
                      <a:pt x="160" y="43"/>
                    </a:lnTo>
                    <a:lnTo>
                      <a:pt x="144" y="28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12" y="0"/>
                    </a:lnTo>
                    <a:lnTo>
                      <a:pt x="144" y="0"/>
                    </a:lnTo>
                    <a:lnTo>
                      <a:pt x="175" y="0"/>
                    </a:lnTo>
                    <a:lnTo>
                      <a:pt x="208" y="28"/>
                    </a:lnTo>
                    <a:lnTo>
                      <a:pt x="223" y="57"/>
                    </a:lnTo>
                    <a:lnTo>
                      <a:pt x="208" y="87"/>
                    </a:lnTo>
                    <a:lnTo>
                      <a:pt x="192" y="100"/>
                    </a:lnTo>
                    <a:lnTo>
                      <a:pt x="144" y="100"/>
                    </a:lnTo>
                    <a:lnTo>
                      <a:pt x="79" y="8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38" name="Freeform 443"/>
              <p:cNvSpPr>
                <a:spLocks/>
              </p:cNvSpPr>
              <p:nvPr/>
            </p:nvSpPr>
            <p:spPr bwMode="auto">
              <a:xfrm rot="5400000">
                <a:off x="244" y="4093"/>
                <a:ext cx="34" cy="32"/>
              </a:xfrm>
              <a:custGeom>
                <a:avLst/>
                <a:gdLst>
                  <a:gd name="T0" fmla="*/ 0 w 223"/>
                  <a:gd name="T1" fmla="*/ 6 h 100"/>
                  <a:gd name="T2" fmla="*/ 0 w 223"/>
                  <a:gd name="T3" fmla="*/ 4 h 100"/>
                  <a:gd name="T4" fmla="*/ 0 w 223"/>
                  <a:gd name="T5" fmla="*/ 4 h 100"/>
                  <a:gd name="T6" fmla="*/ 1 w 223"/>
                  <a:gd name="T7" fmla="*/ 4 h 100"/>
                  <a:gd name="T8" fmla="*/ 1 w 223"/>
                  <a:gd name="T9" fmla="*/ 4 h 100"/>
                  <a:gd name="T10" fmla="*/ 2 w 223"/>
                  <a:gd name="T11" fmla="*/ 7 h 100"/>
                  <a:gd name="T12" fmla="*/ 3 w 223"/>
                  <a:gd name="T13" fmla="*/ 7 h 100"/>
                  <a:gd name="T14" fmla="*/ 4 w 223"/>
                  <a:gd name="T15" fmla="*/ 7 h 100"/>
                  <a:gd name="T16" fmla="*/ 4 w 223"/>
                  <a:gd name="T17" fmla="*/ 6 h 100"/>
                  <a:gd name="T18" fmla="*/ 4 w 223"/>
                  <a:gd name="T19" fmla="*/ 4 h 100"/>
                  <a:gd name="T20" fmla="*/ 3 w 223"/>
                  <a:gd name="T21" fmla="*/ 3 h 100"/>
                  <a:gd name="T22" fmla="*/ 3 w 223"/>
                  <a:gd name="T23" fmla="*/ 3 h 100"/>
                  <a:gd name="T24" fmla="*/ 3 w 223"/>
                  <a:gd name="T25" fmla="*/ 3 h 100"/>
                  <a:gd name="T26" fmla="*/ 3 w 223"/>
                  <a:gd name="T27" fmla="*/ 1 h 100"/>
                  <a:gd name="T28" fmla="*/ 3 w 223"/>
                  <a:gd name="T29" fmla="*/ 0 h 100"/>
                  <a:gd name="T30" fmla="*/ 3 w 223"/>
                  <a:gd name="T31" fmla="*/ 0 h 100"/>
                  <a:gd name="T32" fmla="*/ 4 w 223"/>
                  <a:gd name="T33" fmla="*/ 0 h 100"/>
                  <a:gd name="T34" fmla="*/ 5 w 223"/>
                  <a:gd name="T35" fmla="*/ 3 h 100"/>
                  <a:gd name="T36" fmla="*/ 5 w 223"/>
                  <a:gd name="T37" fmla="*/ 6 h 100"/>
                  <a:gd name="T38" fmla="*/ 5 w 223"/>
                  <a:gd name="T39" fmla="*/ 9 h 100"/>
                  <a:gd name="T40" fmla="*/ 4 w 223"/>
                  <a:gd name="T41" fmla="*/ 10 h 100"/>
                  <a:gd name="T42" fmla="*/ 3 w 223"/>
                  <a:gd name="T43" fmla="*/ 10 h 100"/>
                  <a:gd name="T44" fmla="*/ 2 w 223"/>
                  <a:gd name="T45" fmla="*/ 9 h 100"/>
                  <a:gd name="T46" fmla="*/ 0 w 223"/>
                  <a:gd name="T47" fmla="*/ 6 h 10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3" h="100">
                    <a:moveTo>
                      <a:pt x="0" y="57"/>
                    </a:moveTo>
                    <a:lnTo>
                      <a:pt x="0" y="43"/>
                    </a:lnTo>
                    <a:lnTo>
                      <a:pt x="31" y="43"/>
                    </a:lnTo>
                    <a:lnTo>
                      <a:pt x="48" y="43"/>
                    </a:lnTo>
                    <a:lnTo>
                      <a:pt x="96" y="72"/>
                    </a:lnTo>
                    <a:lnTo>
                      <a:pt x="144" y="72"/>
                    </a:lnTo>
                    <a:lnTo>
                      <a:pt x="160" y="72"/>
                    </a:lnTo>
                    <a:lnTo>
                      <a:pt x="175" y="57"/>
                    </a:lnTo>
                    <a:lnTo>
                      <a:pt x="160" y="43"/>
                    </a:lnTo>
                    <a:lnTo>
                      <a:pt x="144" y="28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12" y="0"/>
                    </a:lnTo>
                    <a:lnTo>
                      <a:pt x="144" y="0"/>
                    </a:lnTo>
                    <a:lnTo>
                      <a:pt x="175" y="0"/>
                    </a:lnTo>
                    <a:lnTo>
                      <a:pt x="208" y="28"/>
                    </a:lnTo>
                    <a:lnTo>
                      <a:pt x="223" y="57"/>
                    </a:lnTo>
                    <a:lnTo>
                      <a:pt x="208" y="87"/>
                    </a:lnTo>
                    <a:lnTo>
                      <a:pt x="192" y="100"/>
                    </a:lnTo>
                    <a:lnTo>
                      <a:pt x="144" y="100"/>
                    </a:lnTo>
                    <a:lnTo>
                      <a:pt x="79" y="87"/>
                    </a:lnTo>
                    <a:lnTo>
                      <a:pt x="0" y="57"/>
                    </a:lnTo>
                  </a:path>
                </a:pathLst>
              </a:custGeom>
              <a:solidFill>
                <a:schemeClr val="folHlink"/>
              </a:solidFill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39" name="Freeform 444"/>
              <p:cNvSpPr>
                <a:spLocks/>
              </p:cNvSpPr>
              <p:nvPr/>
            </p:nvSpPr>
            <p:spPr bwMode="auto">
              <a:xfrm rot="5400000">
                <a:off x="259" y="4151"/>
                <a:ext cx="26" cy="46"/>
              </a:xfrm>
              <a:custGeom>
                <a:avLst/>
                <a:gdLst>
                  <a:gd name="T0" fmla="*/ 0 w 176"/>
                  <a:gd name="T1" fmla="*/ 10 h 146"/>
                  <a:gd name="T2" fmla="*/ 0 w 176"/>
                  <a:gd name="T3" fmla="*/ 7 h 146"/>
                  <a:gd name="T4" fmla="*/ 0 w 176"/>
                  <a:gd name="T5" fmla="*/ 3 h 146"/>
                  <a:gd name="T6" fmla="*/ 1 w 176"/>
                  <a:gd name="T7" fmla="*/ 2 h 146"/>
                  <a:gd name="T8" fmla="*/ 2 w 176"/>
                  <a:gd name="T9" fmla="*/ 0 h 146"/>
                  <a:gd name="T10" fmla="*/ 3 w 176"/>
                  <a:gd name="T11" fmla="*/ 0 h 146"/>
                  <a:gd name="T12" fmla="*/ 4 w 176"/>
                  <a:gd name="T13" fmla="*/ 2 h 146"/>
                  <a:gd name="T14" fmla="*/ 4 w 176"/>
                  <a:gd name="T15" fmla="*/ 6 h 146"/>
                  <a:gd name="T16" fmla="*/ 4 w 176"/>
                  <a:gd name="T17" fmla="*/ 7 h 146"/>
                  <a:gd name="T18" fmla="*/ 3 w 176"/>
                  <a:gd name="T19" fmla="*/ 9 h 146"/>
                  <a:gd name="T20" fmla="*/ 3 w 176"/>
                  <a:gd name="T21" fmla="*/ 9 h 146"/>
                  <a:gd name="T22" fmla="*/ 3 w 176"/>
                  <a:gd name="T23" fmla="*/ 6 h 146"/>
                  <a:gd name="T24" fmla="*/ 3 w 176"/>
                  <a:gd name="T25" fmla="*/ 4 h 146"/>
                  <a:gd name="T26" fmla="*/ 3 w 176"/>
                  <a:gd name="T27" fmla="*/ 3 h 146"/>
                  <a:gd name="T28" fmla="*/ 2 w 176"/>
                  <a:gd name="T29" fmla="*/ 3 h 146"/>
                  <a:gd name="T30" fmla="*/ 2 w 176"/>
                  <a:gd name="T31" fmla="*/ 4 h 146"/>
                  <a:gd name="T32" fmla="*/ 1 w 176"/>
                  <a:gd name="T33" fmla="*/ 6 h 146"/>
                  <a:gd name="T34" fmla="*/ 1 w 176"/>
                  <a:gd name="T35" fmla="*/ 9 h 146"/>
                  <a:gd name="T36" fmla="*/ 1 w 176"/>
                  <a:gd name="T37" fmla="*/ 10 h 146"/>
                  <a:gd name="T38" fmla="*/ 2 w 176"/>
                  <a:gd name="T39" fmla="*/ 10 h 146"/>
                  <a:gd name="T40" fmla="*/ 3 w 176"/>
                  <a:gd name="T41" fmla="*/ 10 h 146"/>
                  <a:gd name="T42" fmla="*/ 3 w 176"/>
                  <a:gd name="T43" fmla="*/ 13 h 146"/>
                  <a:gd name="T44" fmla="*/ 2 w 176"/>
                  <a:gd name="T45" fmla="*/ 13 h 146"/>
                  <a:gd name="T46" fmla="*/ 2 w 176"/>
                  <a:gd name="T47" fmla="*/ 14 h 146"/>
                  <a:gd name="T48" fmla="*/ 1 w 176"/>
                  <a:gd name="T49" fmla="*/ 14 h 146"/>
                  <a:gd name="T50" fmla="*/ 1 w 176"/>
                  <a:gd name="T51" fmla="*/ 13 h 146"/>
                  <a:gd name="T52" fmla="*/ 0 w 176"/>
                  <a:gd name="T53" fmla="*/ 10 h 14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76" h="146">
                    <a:moveTo>
                      <a:pt x="17" y="102"/>
                    </a:moveTo>
                    <a:lnTo>
                      <a:pt x="0" y="72"/>
                    </a:lnTo>
                    <a:lnTo>
                      <a:pt x="17" y="29"/>
                    </a:lnTo>
                    <a:lnTo>
                      <a:pt x="48" y="16"/>
                    </a:lnTo>
                    <a:lnTo>
                      <a:pt x="96" y="0"/>
                    </a:lnTo>
                    <a:lnTo>
                      <a:pt x="128" y="0"/>
                    </a:lnTo>
                    <a:lnTo>
                      <a:pt x="161" y="16"/>
                    </a:lnTo>
                    <a:lnTo>
                      <a:pt x="176" y="59"/>
                    </a:lnTo>
                    <a:lnTo>
                      <a:pt x="161" y="72"/>
                    </a:lnTo>
                    <a:lnTo>
                      <a:pt x="144" y="87"/>
                    </a:lnTo>
                    <a:lnTo>
                      <a:pt x="128" y="87"/>
                    </a:lnTo>
                    <a:lnTo>
                      <a:pt x="128" y="59"/>
                    </a:lnTo>
                    <a:lnTo>
                      <a:pt x="128" y="44"/>
                    </a:lnTo>
                    <a:lnTo>
                      <a:pt x="113" y="29"/>
                    </a:lnTo>
                    <a:lnTo>
                      <a:pt x="96" y="29"/>
                    </a:lnTo>
                    <a:lnTo>
                      <a:pt x="80" y="44"/>
                    </a:lnTo>
                    <a:lnTo>
                      <a:pt x="65" y="59"/>
                    </a:lnTo>
                    <a:lnTo>
                      <a:pt x="48" y="87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113" y="102"/>
                    </a:lnTo>
                    <a:lnTo>
                      <a:pt x="113" y="131"/>
                    </a:lnTo>
                    <a:lnTo>
                      <a:pt x="96" y="131"/>
                    </a:lnTo>
                    <a:lnTo>
                      <a:pt x="80" y="146"/>
                    </a:lnTo>
                    <a:lnTo>
                      <a:pt x="48" y="146"/>
                    </a:lnTo>
                    <a:lnTo>
                      <a:pt x="32" y="131"/>
                    </a:lnTo>
                    <a:lnTo>
                      <a:pt x="17" y="102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40" name="Freeform 445"/>
              <p:cNvSpPr>
                <a:spLocks/>
              </p:cNvSpPr>
              <p:nvPr/>
            </p:nvSpPr>
            <p:spPr bwMode="auto">
              <a:xfrm rot="5400000">
                <a:off x="259" y="4151"/>
                <a:ext cx="26" cy="46"/>
              </a:xfrm>
              <a:custGeom>
                <a:avLst/>
                <a:gdLst>
                  <a:gd name="T0" fmla="*/ 0 w 176"/>
                  <a:gd name="T1" fmla="*/ 10 h 146"/>
                  <a:gd name="T2" fmla="*/ 0 w 176"/>
                  <a:gd name="T3" fmla="*/ 7 h 146"/>
                  <a:gd name="T4" fmla="*/ 0 w 176"/>
                  <a:gd name="T5" fmla="*/ 3 h 146"/>
                  <a:gd name="T6" fmla="*/ 1 w 176"/>
                  <a:gd name="T7" fmla="*/ 2 h 146"/>
                  <a:gd name="T8" fmla="*/ 2 w 176"/>
                  <a:gd name="T9" fmla="*/ 0 h 146"/>
                  <a:gd name="T10" fmla="*/ 3 w 176"/>
                  <a:gd name="T11" fmla="*/ 0 h 146"/>
                  <a:gd name="T12" fmla="*/ 4 w 176"/>
                  <a:gd name="T13" fmla="*/ 2 h 146"/>
                  <a:gd name="T14" fmla="*/ 4 w 176"/>
                  <a:gd name="T15" fmla="*/ 6 h 146"/>
                  <a:gd name="T16" fmla="*/ 4 w 176"/>
                  <a:gd name="T17" fmla="*/ 7 h 146"/>
                  <a:gd name="T18" fmla="*/ 3 w 176"/>
                  <a:gd name="T19" fmla="*/ 9 h 146"/>
                  <a:gd name="T20" fmla="*/ 3 w 176"/>
                  <a:gd name="T21" fmla="*/ 9 h 146"/>
                  <a:gd name="T22" fmla="*/ 3 w 176"/>
                  <a:gd name="T23" fmla="*/ 6 h 146"/>
                  <a:gd name="T24" fmla="*/ 3 w 176"/>
                  <a:gd name="T25" fmla="*/ 4 h 146"/>
                  <a:gd name="T26" fmla="*/ 3 w 176"/>
                  <a:gd name="T27" fmla="*/ 3 h 146"/>
                  <a:gd name="T28" fmla="*/ 2 w 176"/>
                  <a:gd name="T29" fmla="*/ 3 h 146"/>
                  <a:gd name="T30" fmla="*/ 2 w 176"/>
                  <a:gd name="T31" fmla="*/ 4 h 146"/>
                  <a:gd name="T32" fmla="*/ 1 w 176"/>
                  <a:gd name="T33" fmla="*/ 6 h 146"/>
                  <a:gd name="T34" fmla="*/ 1 w 176"/>
                  <a:gd name="T35" fmla="*/ 9 h 146"/>
                  <a:gd name="T36" fmla="*/ 1 w 176"/>
                  <a:gd name="T37" fmla="*/ 10 h 146"/>
                  <a:gd name="T38" fmla="*/ 1 w 176"/>
                  <a:gd name="T39" fmla="*/ 10 h 146"/>
                  <a:gd name="T40" fmla="*/ 2 w 176"/>
                  <a:gd name="T41" fmla="*/ 10 h 146"/>
                  <a:gd name="T42" fmla="*/ 2 w 176"/>
                  <a:gd name="T43" fmla="*/ 10 h 146"/>
                  <a:gd name="T44" fmla="*/ 3 w 176"/>
                  <a:gd name="T45" fmla="*/ 10 h 146"/>
                  <a:gd name="T46" fmla="*/ 3 w 176"/>
                  <a:gd name="T47" fmla="*/ 13 h 146"/>
                  <a:gd name="T48" fmla="*/ 2 w 176"/>
                  <a:gd name="T49" fmla="*/ 13 h 146"/>
                  <a:gd name="T50" fmla="*/ 2 w 176"/>
                  <a:gd name="T51" fmla="*/ 14 h 146"/>
                  <a:gd name="T52" fmla="*/ 1 w 176"/>
                  <a:gd name="T53" fmla="*/ 14 h 146"/>
                  <a:gd name="T54" fmla="*/ 1 w 176"/>
                  <a:gd name="T55" fmla="*/ 13 h 146"/>
                  <a:gd name="T56" fmla="*/ 0 w 176"/>
                  <a:gd name="T57" fmla="*/ 10 h 14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76" h="146">
                    <a:moveTo>
                      <a:pt x="17" y="102"/>
                    </a:moveTo>
                    <a:lnTo>
                      <a:pt x="0" y="72"/>
                    </a:lnTo>
                    <a:lnTo>
                      <a:pt x="17" y="29"/>
                    </a:lnTo>
                    <a:lnTo>
                      <a:pt x="48" y="16"/>
                    </a:lnTo>
                    <a:lnTo>
                      <a:pt x="96" y="0"/>
                    </a:lnTo>
                    <a:lnTo>
                      <a:pt x="128" y="0"/>
                    </a:lnTo>
                    <a:lnTo>
                      <a:pt x="161" y="16"/>
                    </a:lnTo>
                    <a:lnTo>
                      <a:pt x="176" y="59"/>
                    </a:lnTo>
                    <a:lnTo>
                      <a:pt x="161" y="72"/>
                    </a:lnTo>
                    <a:lnTo>
                      <a:pt x="144" y="87"/>
                    </a:lnTo>
                    <a:lnTo>
                      <a:pt x="128" y="87"/>
                    </a:lnTo>
                    <a:lnTo>
                      <a:pt x="128" y="59"/>
                    </a:lnTo>
                    <a:lnTo>
                      <a:pt x="128" y="44"/>
                    </a:lnTo>
                    <a:lnTo>
                      <a:pt x="113" y="29"/>
                    </a:lnTo>
                    <a:lnTo>
                      <a:pt x="96" y="29"/>
                    </a:lnTo>
                    <a:lnTo>
                      <a:pt x="80" y="44"/>
                    </a:lnTo>
                    <a:lnTo>
                      <a:pt x="65" y="59"/>
                    </a:lnTo>
                    <a:lnTo>
                      <a:pt x="48" y="87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113" y="102"/>
                    </a:lnTo>
                    <a:lnTo>
                      <a:pt x="113" y="131"/>
                    </a:lnTo>
                    <a:lnTo>
                      <a:pt x="96" y="131"/>
                    </a:lnTo>
                    <a:lnTo>
                      <a:pt x="80" y="146"/>
                    </a:lnTo>
                    <a:lnTo>
                      <a:pt x="48" y="146"/>
                    </a:lnTo>
                    <a:lnTo>
                      <a:pt x="32" y="131"/>
                    </a:lnTo>
                    <a:lnTo>
                      <a:pt x="17" y="102"/>
                    </a:lnTo>
                  </a:path>
                </a:pathLst>
              </a:custGeom>
              <a:solidFill>
                <a:schemeClr val="folHlink"/>
              </a:solidFill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41" name="Freeform 446"/>
              <p:cNvSpPr>
                <a:spLocks/>
              </p:cNvSpPr>
              <p:nvPr/>
            </p:nvSpPr>
            <p:spPr bwMode="auto">
              <a:xfrm rot="5400000">
                <a:off x="676" y="3835"/>
                <a:ext cx="7" cy="851"/>
              </a:xfrm>
              <a:custGeom>
                <a:avLst/>
                <a:gdLst>
                  <a:gd name="T0" fmla="*/ 0 w 48"/>
                  <a:gd name="T1" fmla="*/ 267 h 2695"/>
                  <a:gd name="T2" fmla="*/ 0 w 48"/>
                  <a:gd name="T3" fmla="*/ 15 h 2695"/>
                  <a:gd name="T4" fmla="*/ 0 w 48"/>
                  <a:gd name="T5" fmla="*/ 7 h 2695"/>
                  <a:gd name="T6" fmla="*/ 0 w 48"/>
                  <a:gd name="T7" fmla="*/ 3 h 2695"/>
                  <a:gd name="T8" fmla="*/ 1 w 48"/>
                  <a:gd name="T9" fmla="*/ 0 h 2695"/>
                  <a:gd name="T10" fmla="*/ 1 w 48"/>
                  <a:gd name="T11" fmla="*/ 16 h 2695"/>
                  <a:gd name="T12" fmla="*/ 1 w 48"/>
                  <a:gd name="T13" fmla="*/ 269 h 2695"/>
                  <a:gd name="T14" fmla="*/ 0 w 48"/>
                  <a:gd name="T15" fmla="*/ 269 h 2695"/>
                  <a:gd name="T16" fmla="*/ 0 w 48"/>
                  <a:gd name="T17" fmla="*/ 269 h 2695"/>
                  <a:gd name="T18" fmla="*/ 0 w 48"/>
                  <a:gd name="T19" fmla="*/ 267 h 269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8" h="2695">
                    <a:moveTo>
                      <a:pt x="0" y="2680"/>
                    </a:moveTo>
                    <a:lnTo>
                      <a:pt x="16" y="145"/>
                    </a:lnTo>
                    <a:lnTo>
                      <a:pt x="16" y="73"/>
                    </a:lnTo>
                    <a:lnTo>
                      <a:pt x="16" y="30"/>
                    </a:lnTo>
                    <a:lnTo>
                      <a:pt x="33" y="0"/>
                    </a:lnTo>
                    <a:lnTo>
                      <a:pt x="48" y="160"/>
                    </a:lnTo>
                    <a:lnTo>
                      <a:pt x="33" y="2695"/>
                    </a:lnTo>
                    <a:lnTo>
                      <a:pt x="16" y="2695"/>
                    </a:lnTo>
                    <a:lnTo>
                      <a:pt x="0" y="2695"/>
                    </a:lnTo>
                    <a:lnTo>
                      <a:pt x="0" y="268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42" name="Freeform 447"/>
              <p:cNvSpPr>
                <a:spLocks/>
              </p:cNvSpPr>
              <p:nvPr/>
            </p:nvSpPr>
            <p:spPr bwMode="auto">
              <a:xfrm rot="5400000">
                <a:off x="687" y="3837"/>
                <a:ext cx="7" cy="872"/>
              </a:xfrm>
              <a:custGeom>
                <a:avLst/>
                <a:gdLst>
                  <a:gd name="T0" fmla="*/ 0 w 48"/>
                  <a:gd name="T1" fmla="*/ 0 h 2767"/>
                  <a:gd name="T2" fmla="*/ 1 w 48"/>
                  <a:gd name="T3" fmla="*/ 1 h 2767"/>
                  <a:gd name="T4" fmla="*/ 1 w 48"/>
                  <a:gd name="T5" fmla="*/ 3 h 2767"/>
                  <a:gd name="T6" fmla="*/ 1 w 48"/>
                  <a:gd name="T7" fmla="*/ 4 h 2767"/>
                  <a:gd name="T8" fmla="*/ 1 w 48"/>
                  <a:gd name="T9" fmla="*/ 9 h 2767"/>
                  <a:gd name="T10" fmla="*/ 1 w 48"/>
                  <a:gd name="T11" fmla="*/ 13 h 2767"/>
                  <a:gd name="T12" fmla="*/ 1 w 48"/>
                  <a:gd name="T13" fmla="*/ 19 h 2767"/>
                  <a:gd name="T14" fmla="*/ 1 w 48"/>
                  <a:gd name="T15" fmla="*/ 26 h 2767"/>
                  <a:gd name="T16" fmla="*/ 1 w 48"/>
                  <a:gd name="T17" fmla="*/ 34 h 2767"/>
                  <a:gd name="T18" fmla="*/ 1 w 48"/>
                  <a:gd name="T19" fmla="*/ 43 h 2767"/>
                  <a:gd name="T20" fmla="*/ 1 w 48"/>
                  <a:gd name="T21" fmla="*/ 53 h 2767"/>
                  <a:gd name="T22" fmla="*/ 1 w 48"/>
                  <a:gd name="T23" fmla="*/ 65 h 2767"/>
                  <a:gd name="T24" fmla="*/ 1 w 48"/>
                  <a:gd name="T25" fmla="*/ 88 h 2767"/>
                  <a:gd name="T26" fmla="*/ 1 w 48"/>
                  <a:gd name="T27" fmla="*/ 112 h 2767"/>
                  <a:gd name="T28" fmla="*/ 1 w 48"/>
                  <a:gd name="T29" fmla="*/ 137 h 2767"/>
                  <a:gd name="T30" fmla="*/ 1 w 48"/>
                  <a:gd name="T31" fmla="*/ 161 h 2767"/>
                  <a:gd name="T32" fmla="*/ 1 w 48"/>
                  <a:gd name="T33" fmla="*/ 186 h 2767"/>
                  <a:gd name="T34" fmla="*/ 1 w 48"/>
                  <a:gd name="T35" fmla="*/ 209 h 2767"/>
                  <a:gd name="T36" fmla="*/ 1 w 48"/>
                  <a:gd name="T37" fmla="*/ 219 h 2767"/>
                  <a:gd name="T38" fmla="*/ 1 w 48"/>
                  <a:gd name="T39" fmla="*/ 229 h 2767"/>
                  <a:gd name="T40" fmla="*/ 1 w 48"/>
                  <a:gd name="T41" fmla="*/ 239 h 2767"/>
                  <a:gd name="T42" fmla="*/ 1 w 48"/>
                  <a:gd name="T43" fmla="*/ 247 h 2767"/>
                  <a:gd name="T44" fmla="*/ 1 w 48"/>
                  <a:gd name="T45" fmla="*/ 253 h 2767"/>
                  <a:gd name="T46" fmla="*/ 1 w 48"/>
                  <a:gd name="T47" fmla="*/ 260 h 2767"/>
                  <a:gd name="T48" fmla="*/ 1 w 48"/>
                  <a:gd name="T49" fmla="*/ 265 h 2767"/>
                  <a:gd name="T50" fmla="*/ 1 w 48"/>
                  <a:gd name="T51" fmla="*/ 269 h 2767"/>
                  <a:gd name="T52" fmla="*/ 1 w 48"/>
                  <a:gd name="T53" fmla="*/ 270 h 2767"/>
                  <a:gd name="T54" fmla="*/ 1 w 48"/>
                  <a:gd name="T55" fmla="*/ 272 h 2767"/>
                  <a:gd name="T56" fmla="*/ 0 w 48"/>
                  <a:gd name="T57" fmla="*/ 275 h 2767"/>
                  <a:gd name="T58" fmla="*/ 0 w 48"/>
                  <a:gd name="T59" fmla="*/ 273 h 2767"/>
                  <a:gd name="T60" fmla="*/ 0 w 48"/>
                  <a:gd name="T61" fmla="*/ 270 h 2767"/>
                  <a:gd name="T62" fmla="*/ 0 w 48"/>
                  <a:gd name="T63" fmla="*/ 268 h 2767"/>
                  <a:gd name="T64" fmla="*/ 0 w 48"/>
                  <a:gd name="T65" fmla="*/ 262 h 2767"/>
                  <a:gd name="T66" fmla="*/ 0 w 48"/>
                  <a:gd name="T67" fmla="*/ 256 h 2767"/>
                  <a:gd name="T68" fmla="*/ 0 w 48"/>
                  <a:gd name="T69" fmla="*/ 249 h 2767"/>
                  <a:gd name="T70" fmla="*/ 0 w 48"/>
                  <a:gd name="T71" fmla="*/ 240 h 2767"/>
                  <a:gd name="T72" fmla="*/ 0 w 48"/>
                  <a:gd name="T73" fmla="*/ 232 h 2767"/>
                  <a:gd name="T74" fmla="*/ 0 w 48"/>
                  <a:gd name="T75" fmla="*/ 222 h 2767"/>
                  <a:gd name="T76" fmla="*/ 0 w 48"/>
                  <a:gd name="T77" fmla="*/ 210 h 2767"/>
                  <a:gd name="T78" fmla="*/ 0 w 48"/>
                  <a:gd name="T79" fmla="*/ 187 h 2767"/>
                  <a:gd name="T80" fmla="*/ 0 w 48"/>
                  <a:gd name="T81" fmla="*/ 163 h 2767"/>
                  <a:gd name="T82" fmla="*/ 0 w 48"/>
                  <a:gd name="T83" fmla="*/ 137 h 2767"/>
                  <a:gd name="T84" fmla="*/ 0 w 48"/>
                  <a:gd name="T85" fmla="*/ 111 h 2767"/>
                  <a:gd name="T86" fmla="*/ 0 w 48"/>
                  <a:gd name="T87" fmla="*/ 86 h 2767"/>
                  <a:gd name="T88" fmla="*/ 0 w 48"/>
                  <a:gd name="T89" fmla="*/ 63 h 2767"/>
                  <a:gd name="T90" fmla="*/ 0 w 48"/>
                  <a:gd name="T91" fmla="*/ 53 h 2767"/>
                  <a:gd name="T92" fmla="*/ 0 w 48"/>
                  <a:gd name="T93" fmla="*/ 42 h 2767"/>
                  <a:gd name="T94" fmla="*/ 0 w 48"/>
                  <a:gd name="T95" fmla="*/ 33 h 2767"/>
                  <a:gd name="T96" fmla="*/ 0 w 48"/>
                  <a:gd name="T97" fmla="*/ 25 h 2767"/>
                  <a:gd name="T98" fmla="*/ 0 w 48"/>
                  <a:gd name="T99" fmla="*/ 17 h 2767"/>
                  <a:gd name="T100" fmla="*/ 0 w 48"/>
                  <a:gd name="T101" fmla="*/ 11 h 2767"/>
                  <a:gd name="T102" fmla="*/ 0 w 48"/>
                  <a:gd name="T103" fmla="*/ 6 h 2767"/>
                  <a:gd name="T104" fmla="*/ 0 w 48"/>
                  <a:gd name="T105" fmla="*/ 3 h 2767"/>
                  <a:gd name="T106" fmla="*/ 0 w 48"/>
                  <a:gd name="T107" fmla="*/ 0 h 276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48" h="2767">
                    <a:moveTo>
                      <a:pt x="0" y="0"/>
                    </a:moveTo>
                    <a:lnTo>
                      <a:pt x="48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87"/>
                    </a:lnTo>
                    <a:lnTo>
                      <a:pt x="48" y="130"/>
                    </a:lnTo>
                    <a:lnTo>
                      <a:pt x="48" y="189"/>
                    </a:lnTo>
                    <a:lnTo>
                      <a:pt x="48" y="261"/>
                    </a:lnTo>
                    <a:lnTo>
                      <a:pt x="48" y="347"/>
                    </a:lnTo>
                    <a:lnTo>
                      <a:pt x="48" y="434"/>
                    </a:lnTo>
                    <a:lnTo>
                      <a:pt x="48" y="536"/>
                    </a:lnTo>
                    <a:lnTo>
                      <a:pt x="48" y="651"/>
                    </a:lnTo>
                    <a:lnTo>
                      <a:pt x="48" y="883"/>
                    </a:lnTo>
                    <a:lnTo>
                      <a:pt x="48" y="1130"/>
                    </a:lnTo>
                    <a:lnTo>
                      <a:pt x="48" y="1376"/>
                    </a:lnTo>
                    <a:lnTo>
                      <a:pt x="48" y="1623"/>
                    </a:lnTo>
                    <a:lnTo>
                      <a:pt x="48" y="1868"/>
                    </a:lnTo>
                    <a:lnTo>
                      <a:pt x="48" y="2101"/>
                    </a:lnTo>
                    <a:lnTo>
                      <a:pt x="31" y="2202"/>
                    </a:lnTo>
                    <a:lnTo>
                      <a:pt x="31" y="2303"/>
                    </a:lnTo>
                    <a:lnTo>
                      <a:pt x="31" y="2404"/>
                    </a:lnTo>
                    <a:lnTo>
                      <a:pt x="31" y="2491"/>
                    </a:lnTo>
                    <a:lnTo>
                      <a:pt x="31" y="2550"/>
                    </a:lnTo>
                    <a:lnTo>
                      <a:pt x="31" y="2621"/>
                    </a:lnTo>
                    <a:lnTo>
                      <a:pt x="31" y="2665"/>
                    </a:lnTo>
                    <a:lnTo>
                      <a:pt x="31" y="2708"/>
                    </a:lnTo>
                    <a:lnTo>
                      <a:pt x="31" y="2723"/>
                    </a:lnTo>
                    <a:lnTo>
                      <a:pt x="31" y="2738"/>
                    </a:lnTo>
                    <a:lnTo>
                      <a:pt x="0" y="2767"/>
                    </a:lnTo>
                    <a:lnTo>
                      <a:pt x="0" y="2752"/>
                    </a:lnTo>
                    <a:lnTo>
                      <a:pt x="0" y="2723"/>
                    </a:lnTo>
                    <a:lnTo>
                      <a:pt x="0" y="2695"/>
                    </a:lnTo>
                    <a:lnTo>
                      <a:pt x="0" y="2636"/>
                    </a:lnTo>
                    <a:lnTo>
                      <a:pt x="0" y="2578"/>
                    </a:lnTo>
                    <a:lnTo>
                      <a:pt x="0" y="2506"/>
                    </a:lnTo>
                    <a:lnTo>
                      <a:pt x="0" y="2419"/>
                    </a:lnTo>
                    <a:lnTo>
                      <a:pt x="0" y="2333"/>
                    </a:lnTo>
                    <a:lnTo>
                      <a:pt x="0" y="2231"/>
                    </a:lnTo>
                    <a:lnTo>
                      <a:pt x="0" y="2116"/>
                    </a:lnTo>
                    <a:lnTo>
                      <a:pt x="0" y="1883"/>
                    </a:lnTo>
                    <a:lnTo>
                      <a:pt x="0" y="1636"/>
                    </a:lnTo>
                    <a:lnTo>
                      <a:pt x="0" y="1376"/>
                    </a:lnTo>
                    <a:lnTo>
                      <a:pt x="0" y="1115"/>
                    </a:lnTo>
                    <a:lnTo>
                      <a:pt x="0" y="868"/>
                    </a:lnTo>
                    <a:lnTo>
                      <a:pt x="0" y="638"/>
                    </a:lnTo>
                    <a:lnTo>
                      <a:pt x="0" y="536"/>
                    </a:lnTo>
                    <a:lnTo>
                      <a:pt x="0" y="419"/>
                    </a:lnTo>
                    <a:lnTo>
                      <a:pt x="0" y="332"/>
                    </a:lnTo>
                    <a:lnTo>
                      <a:pt x="0" y="246"/>
                    </a:lnTo>
                    <a:lnTo>
                      <a:pt x="0" y="174"/>
                    </a:lnTo>
                    <a:lnTo>
                      <a:pt x="0" y="115"/>
                    </a:lnTo>
                    <a:lnTo>
                      <a:pt x="0" y="57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43" name="Freeform 448"/>
              <p:cNvSpPr>
                <a:spLocks/>
              </p:cNvSpPr>
              <p:nvPr/>
            </p:nvSpPr>
            <p:spPr bwMode="auto">
              <a:xfrm rot="5400000">
                <a:off x="270" y="4064"/>
                <a:ext cx="44" cy="50"/>
              </a:xfrm>
              <a:custGeom>
                <a:avLst/>
                <a:gdLst>
                  <a:gd name="T0" fmla="*/ 1 w 288"/>
                  <a:gd name="T1" fmla="*/ 14 h 158"/>
                  <a:gd name="T2" fmla="*/ 2 w 288"/>
                  <a:gd name="T3" fmla="*/ 10 h 158"/>
                  <a:gd name="T4" fmla="*/ 2 w 288"/>
                  <a:gd name="T5" fmla="*/ 9 h 158"/>
                  <a:gd name="T6" fmla="*/ 2 w 288"/>
                  <a:gd name="T7" fmla="*/ 6 h 158"/>
                  <a:gd name="T8" fmla="*/ 1 w 288"/>
                  <a:gd name="T9" fmla="*/ 6 h 158"/>
                  <a:gd name="T10" fmla="*/ 1 w 288"/>
                  <a:gd name="T11" fmla="*/ 6 h 158"/>
                  <a:gd name="T12" fmla="*/ 0 w 288"/>
                  <a:gd name="T13" fmla="*/ 7 h 158"/>
                  <a:gd name="T14" fmla="*/ 0 w 288"/>
                  <a:gd name="T15" fmla="*/ 6 h 158"/>
                  <a:gd name="T16" fmla="*/ 0 w 288"/>
                  <a:gd name="T17" fmla="*/ 3 h 158"/>
                  <a:gd name="T18" fmla="*/ 1 w 288"/>
                  <a:gd name="T19" fmla="*/ 1 h 158"/>
                  <a:gd name="T20" fmla="*/ 1 w 288"/>
                  <a:gd name="T21" fmla="*/ 1 h 158"/>
                  <a:gd name="T22" fmla="*/ 2 w 288"/>
                  <a:gd name="T23" fmla="*/ 1 h 158"/>
                  <a:gd name="T24" fmla="*/ 2 w 288"/>
                  <a:gd name="T25" fmla="*/ 3 h 158"/>
                  <a:gd name="T26" fmla="*/ 2 w 288"/>
                  <a:gd name="T27" fmla="*/ 4 h 158"/>
                  <a:gd name="T28" fmla="*/ 2 w 288"/>
                  <a:gd name="T29" fmla="*/ 7 h 158"/>
                  <a:gd name="T30" fmla="*/ 2 w 288"/>
                  <a:gd name="T31" fmla="*/ 11 h 158"/>
                  <a:gd name="T32" fmla="*/ 4 w 288"/>
                  <a:gd name="T33" fmla="*/ 10 h 158"/>
                  <a:gd name="T34" fmla="*/ 5 w 288"/>
                  <a:gd name="T35" fmla="*/ 10 h 158"/>
                  <a:gd name="T36" fmla="*/ 6 w 288"/>
                  <a:gd name="T37" fmla="*/ 7 h 158"/>
                  <a:gd name="T38" fmla="*/ 6 w 288"/>
                  <a:gd name="T39" fmla="*/ 6 h 158"/>
                  <a:gd name="T40" fmla="*/ 6 w 288"/>
                  <a:gd name="T41" fmla="*/ 4 h 158"/>
                  <a:gd name="T42" fmla="*/ 5 w 288"/>
                  <a:gd name="T43" fmla="*/ 3 h 158"/>
                  <a:gd name="T44" fmla="*/ 5 w 288"/>
                  <a:gd name="T45" fmla="*/ 4 h 158"/>
                  <a:gd name="T46" fmla="*/ 4 w 288"/>
                  <a:gd name="T47" fmla="*/ 6 h 158"/>
                  <a:gd name="T48" fmla="*/ 4 w 288"/>
                  <a:gd name="T49" fmla="*/ 6 h 158"/>
                  <a:gd name="T50" fmla="*/ 4 w 288"/>
                  <a:gd name="T51" fmla="*/ 6 h 158"/>
                  <a:gd name="T52" fmla="*/ 4 w 288"/>
                  <a:gd name="T53" fmla="*/ 4 h 158"/>
                  <a:gd name="T54" fmla="*/ 4 w 288"/>
                  <a:gd name="T55" fmla="*/ 3 h 158"/>
                  <a:gd name="T56" fmla="*/ 4 w 288"/>
                  <a:gd name="T57" fmla="*/ 1 h 158"/>
                  <a:gd name="T58" fmla="*/ 5 w 288"/>
                  <a:gd name="T59" fmla="*/ 0 h 158"/>
                  <a:gd name="T60" fmla="*/ 6 w 288"/>
                  <a:gd name="T61" fmla="*/ 0 h 158"/>
                  <a:gd name="T62" fmla="*/ 6 w 288"/>
                  <a:gd name="T63" fmla="*/ 1 h 158"/>
                  <a:gd name="T64" fmla="*/ 7 w 288"/>
                  <a:gd name="T65" fmla="*/ 3 h 158"/>
                  <a:gd name="T66" fmla="*/ 7 w 288"/>
                  <a:gd name="T67" fmla="*/ 7 h 158"/>
                  <a:gd name="T68" fmla="*/ 6 w 288"/>
                  <a:gd name="T69" fmla="*/ 10 h 158"/>
                  <a:gd name="T70" fmla="*/ 5 w 288"/>
                  <a:gd name="T71" fmla="*/ 13 h 158"/>
                  <a:gd name="T72" fmla="*/ 4 w 288"/>
                  <a:gd name="T73" fmla="*/ 14 h 158"/>
                  <a:gd name="T74" fmla="*/ 3 w 288"/>
                  <a:gd name="T75" fmla="*/ 14 h 158"/>
                  <a:gd name="T76" fmla="*/ 2 w 288"/>
                  <a:gd name="T77" fmla="*/ 14 h 158"/>
                  <a:gd name="T78" fmla="*/ 2 w 288"/>
                  <a:gd name="T79" fmla="*/ 13 h 158"/>
                  <a:gd name="T80" fmla="*/ 2 w 288"/>
                  <a:gd name="T81" fmla="*/ 14 h 158"/>
                  <a:gd name="T82" fmla="*/ 2 w 288"/>
                  <a:gd name="T83" fmla="*/ 16 h 158"/>
                  <a:gd name="T84" fmla="*/ 1 w 288"/>
                  <a:gd name="T85" fmla="*/ 14 h 15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88" h="158">
                    <a:moveTo>
                      <a:pt x="48" y="143"/>
                    </a:moveTo>
                    <a:lnTo>
                      <a:pt x="64" y="100"/>
                    </a:lnTo>
                    <a:lnTo>
                      <a:pt x="64" y="87"/>
                    </a:lnTo>
                    <a:lnTo>
                      <a:pt x="64" y="56"/>
                    </a:lnTo>
                    <a:lnTo>
                      <a:pt x="48" y="56"/>
                    </a:lnTo>
                    <a:lnTo>
                      <a:pt x="33" y="56"/>
                    </a:lnTo>
                    <a:lnTo>
                      <a:pt x="16" y="71"/>
                    </a:lnTo>
                    <a:lnTo>
                      <a:pt x="0" y="56"/>
                    </a:lnTo>
                    <a:lnTo>
                      <a:pt x="16" y="28"/>
                    </a:lnTo>
                    <a:lnTo>
                      <a:pt x="33" y="13"/>
                    </a:lnTo>
                    <a:lnTo>
                      <a:pt x="48" y="13"/>
                    </a:lnTo>
                    <a:lnTo>
                      <a:pt x="64" y="13"/>
                    </a:lnTo>
                    <a:lnTo>
                      <a:pt x="81" y="28"/>
                    </a:lnTo>
                    <a:lnTo>
                      <a:pt x="96" y="43"/>
                    </a:lnTo>
                    <a:lnTo>
                      <a:pt x="96" y="71"/>
                    </a:lnTo>
                    <a:lnTo>
                      <a:pt x="96" y="115"/>
                    </a:lnTo>
                    <a:lnTo>
                      <a:pt x="161" y="100"/>
                    </a:lnTo>
                    <a:lnTo>
                      <a:pt x="225" y="100"/>
                    </a:lnTo>
                    <a:lnTo>
                      <a:pt x="240" y="71"/>
                    </a:lnTo>
                    <a:lnTo>
                      <a:pt x="240" y="56"/>
                    </a:lnTo>
                    <a:lnTo>
                      <a:pt x="240" y="43"/>
                    </a:lnTo>
                    <a:lnTo>
                      <a:pt x="225" y="28"/>
                    </a:lnTo>
                    <a:lnTo>
                      <a:pt x="209" y="43"/>
                    </a:lnTo>
                    <a:lnTo>
                      <a:pt x="192" y="56"/>
                    </a:lnTo>
                    <a:lnTo>
                      <a:pt x="177" y="56"/>
                    </a:lnTo>
                    <a:lnTo>
                      <a:pt x="161" y="56"/>
                    </a:lnTo>
                    <a:lnTo>
                      <a:pt x="161" y="43"/>
                    </a:lnTo>
                    <a:lnTo>
                      <a:pt x="177" y="28"/>
                    </a:lnTo>
                    <a:lnTo>
                      <a:pt x="192" y="13"/>
                    </a:lnTo>
                    <a:lnTo>
                      <a:pt x="225" y="0"/>
                    </a:lnTo>
                    <a:lnTo>
                      <a:pt x="240" y="0"/>
                    </a:lnTo>
                    <a:lnTo>
                      <a:pt x="273" y="13"/>
                    </a:lnTo>
                    <a:lnTo>
                      <a:pt x="288" y="28"/>
                    </a:lnTo>
                    <a:lnTo>
                      <a:pt x="288" y="71"/>
                    </a:lnTo>
                    <a:lnTo>
                      <a:pt x="273" y="100"/>
                    </a:lnTo>
                    <a:lnTo>
                      <a:pt x="225" y="130"/>
                    </a:lnTo>
                    <a:lnTo>
                      <a:pt x="192" y="143"/>
                    </a:lnTo>
                    <a:lnTo>
                      <a:pt x="144" y="143"/>
                    </a:lnTo>
                    <a:lnTo>
                      <a:pt x="96" y="143"/>
                    </a:lnTo>
                    <a:lnTo>
                      <a:pt x="96" y="130"/>
                    </a:lnTo>
                    <a:lnTo>
                      <a:pt x="64" y="143"/>
                    </a:lnTo>
                    <a:lnTo>
                      <a:pt x="64" y="158"/>
                    </a:lnTo>
                    <a:lnTo>
                      <a:pt x="48" y="143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44" name="Freeform 449"/>
              <p:cNvSpPr>
                <a:spLocks/>
              </p:cNvSpPr>
              <p:nvPr/>
            </p:nvSpPr>
            <p:spPr bwMode="auto">
              <a:xfrm rot="5400000">
                <a:off x="270" y="4064"/>
                <a:ext cx="44" cy="50"/>
              </a:xfrm>
              <a:custGeom>
                <a:avLst/>
                <a:gdLst>
                  <a:gd name="T0" fmla="*/ 1 w 288"/>
                  <a:gd name="T1" fmla="*/ 14 h 158"/>
                  <a:gd name="T2" fmla="*/ 2 w 288"/>
                  <a:gd name="T3" fmla="*/ 10 h 158"/>
                  <a:gd name="T4" fmla="*/ 2 w 288"/>
                  <a:gd name="T5" fmla="*/ 9 h 158"/>
                  <a:gd name="T6" fmla="*/ 2 w 288"/>
                  <a:gd name="T7" fmla="*/ 6 h 158"/>
                  <a:gd name="T8" fmla="*/ 2 w 288"/>
                  <a:gd name="T9" fmla="*/ 6 h 158"/>
                  <a:gd name="T10" fmla="*/ 1 w 288"/>
                  <a:gd name="T11" fmla="*/ 6 h 158"/>
                  <a:gd name="T12" fmla="*/ 1 w 288"/>
                  <a:gd name="T13" fmla="*/ 6 h 158"/>
                  <a:gd name="T14" fmla="*/ 0 w 288"/>
                  <a:gd name="T15" fmla="*/ 7 h 158"/>
                  <a:gd name="T16" fmla="*/ 0 w 288"/>
                  <a:gd name="T17" fmla="*/ 7 h 158"/>
                  <a:gd name="T18" fmla="*/ 0 w 288"/>
                  <a:gd name="T19" fmla="*/ 6 h 158"/>
                  <a:gd name="T20" fmla="*/ 0 w 288"/>
                  <a:gd name="T21" fmla="*/ 3 h 158"/>
                  <a:gd name="T22" fmla="*/ 1 w 288"/>
                  <a:gd name="T23" fmla="*/ 1 h 158"/>
                  <a:gd name="T24" fmla="*/ 1 w 288"/>
                  <a:gd name="T25" fmla="*/ 1 h 158"/>
                  <a:gd name="T26" fmla="*/ 2 w 288"/>
                  <a:gd name="T27" fmla="*/ 1 h 158"/>
                  <a:gd name="T28" fmla="*/ 2 w 288"/>
                  <a:gd name="T29" fmla="*/ 3 h 158"/>
                  <a:gd name="T30" fmla="*/ 2 w 288"/>
                  <a:gd name="T31" fmla="*/ 4 h 158"/>
                  <a:gd name="T32" fmla="*/ 2 w 288"/>
                  <a:gd name="T33" fmla="*/ 7 h 158"/>
                  <a:gd name="T34" fmla="*/ 2 w 288"/>
                  <a:gd name="T35" fmla="*/ 11 h 158"/>
                  <a:gd name="T36" fmla="*/ 4 w 288"/>
                  <a:gd name="T37" fmla="*/ 10 h 158"/>
                  <a:gd name="T38" fmla="*/ 5 w 288"/>
                  <a:gd name="T39" fmla="*/ 10 h 158"/>
                  <a:gd name="T40" fmla="*/ 6 w 288"/>
                  <a:gd name="T41" fmla="*/ 7 h 158"/>
                  <a:gd name="T42" fmla="*/ 6 w 288"/>
                  <a:gd name="T43" fmla="*/ 6 h 158"/>
                  <a:gd name="T44" fmla="*/ 6 w 288"/>
                  <a:gd name="T45" fmla="*/ 4 h 158"/>
                  <a:gd name="T46" fmla="*/ 5 w 288"/>
                  <a:gd name="T47" fmla="*/ 3 h 158"/>
                  <a:gd name="T48" fmla="*/ 5 w 288"/>
                  <a:gd name="T49" fmla="*/ 4 h 158"/>
                  <a:gd name="T50" fmla="*/ 4 w 288"/>
                  <a:gd name="T51" fmla="*/ 6 h 158"/>
                  <a:gd name="T52" fmla="*/ 4 w 288"/>
                  <a:gd name="T53" fmla="*/ 6 h 158"/>
                  <a:gd name="T54" fmla="*/ 4 w 288"/>
                  <a:gd name="T55" fmla="*/ 6 h 158"/>
                  <a:gd name="T56" fmla="*/ 4 w 288"/>
                  <a:gd name="T57" fmla="*/ 4 h 158"/>
                  <a:gd name="T58" fmla="*/ 4 w 288"/>
                  <a:gd name="T59" fmla="*/ 3 h 158"/>
                  <a:gd name="T60" fmla="*/ 4 w 288"/>
                  <a:gd name="T61" fmla="*/ 1 h 158"/>
                  <a:gd name="T62" fmla="*/ 5 w 288"/>
                  <a:gd name="T63" fmla="*/ 0 h 158"/>
                  <a:gd name="T64" fmla="*/ 6 w 288"/>
                  <a:gd name="T65" fmla="*/ 0 h 158"/>
                  <a:gd name="T66" fmla="*/ 6 w 288"/>
                  <a:gd name="T67" fmla="*/ 1 h 158"/>
                  <a:gd name="T68" fmla="*/ 7 w 288"/>
                  <a:gd name="T69" fmla="*/ 3 h 158"/>
                  <a:gd name="T70" fmla="*/ 7 w 288"/>
                  <a:gd name="T71" fmla="*/ 7 h 158"/>
                  <a:gd name="T72" fmla="*/ 6 w 288"/>
                  <a:gd name="T73" fmla="*/ 10 h 158"/>
                  <a:gd name="T74" fmla="*/ 5 w 288"/>
                  <a:gd name="T75" fmla="*/ 13 h 158"/>
                  <a:gd name="T76" fmla="*/ 4 w 288"/>
                  <a:gd name="T77" fmla="*/ 14 h 158"/>
                  <a:gd name="T78" fmla="*/ 3 w 288"/>
                  <a:gd name="T79" fmla="*/ 14 h 158"/>
                  <a:gd name="T80" fmla="*/ 2 w 288"/>
                  <a:gd name="T81" fmla="*/ 14 h 158"/>
                  <a:gd name="T82" fmla="*/ 2 w 288"/>
                  <a:gd name="T83" fmla="*/ 13 h 158"/>
                  <a:gd name="T84" fmla="*/ 2 w 288"/>
                  <a:gd name="T85" fmla="*/ 14 h 158"/>
                  <a:gd name="T86" fmla="*/ 2 w 288"/>
                  <a:gd name="T87" fmla="*/ 16 h 158"/>
                  <a:gd name="T88" fmla="*/ 1 w 288"/>
                  <a:gd name="T89" fmla="*/ 14 h 15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88" h="158">
                    <a:moveTo>
                      <a:pt x="48" y="143"/>
                    </a:moveTo>
                    <a:lnTo>
                      <a:pt x="64" y="100"/>
                    </a:lnTo>
                    <a:lnTo>
                      <a:pt x="64" y="87"/>
                    </a:lnTo>
                    <a:lnTo>
                      <a:pt x="64" y="56"/>
                    </a:lnTo>
                    <a:lnTo>
                      <a:pt x="48" y="56"/>
                    </a:lnTo>
                    <a:lnTo>
                      <a:pt x="33" y="56"/>
                    </a:lnTo>
                    <a:lnTo>
                      <a:pt x="16" y="71"/>
                    </a:lnTo>
                    <a:lnTo>
                      <a:pt x="0" y="56"/>
                    </a:lnTo>
                    <a:lnTo>
                      <a:pt x="16" y="28"/>
                    </a:lnTo>
                    <a:lnTo>
                      <a:pt x="33" y="13"/>
                    </a:lnTo>
                    <a:lnTo>
                      <a:pt x="48" y="13"/>
                    </a:lnTo>
                    <a:lnTo>
                      <a:pt x="64" y="13"/>
                    </a:lnTo>
                    <a:lnTo>
                      <a:pt x="81" y="28"/>
                    </a:lnTo>
                    <a:lnTo>
                      <a:pt x="96" y="43"/>
                    </a:lnTo>
                    <a:lnTo>
                      <a:pt x="96" y="71"/>
                    </a:lnTo>
                    <a:lnTo>
                      <a:pt x="96" y="115"/>
                    </a:lnTo>
                    <a:lnTo>
                      <a:pt x="161" y="100"/>
                    </a:lnTo>
                    <a:lnTo>
                      <a:pt x="225" y="100"/>
                    </a:lnTo>
                    <a:lnTo>
                      <a:pt x="240" y="71"/>
                    </a:lnTo>
                    <a:lnTo>
                      <a:pt x="240" y="56"/>
                    </a:lnTo>
                    <a:lnTo>
                      <a:pt x="240" y="43"/>
                    </a:lnTo>
                    <a:lnTo>
                      <a:pt x="225" y="28"/>
                    </a:lnTo>
                    <a:lnTo>
                      <a:pt x="209" y="43"/>
                    </a:lnTo>
                    <a:lnTo>
                      <a:pt x="192" y="56"/>
                    </a:lnTo>
                    <a:lnTo>
                      <a:pt x="177" y="56"/>
                    </a:lnTo>
                    <a:lnTo>
                      <a:pt x="161" y="56"/>
                    </a:lnTo>
                    <a:lnTo>
                      <a:pt x="161" y="43"/>
                    </a:lnTo>
                    <a:lnTo>
                      <a:pt x="177" y="28"/>
                    </a:lnTo>
                    <a:lnTo>
                      <a:pt x="192" y="13"/>
                    </a:lnTo>
                    <a:lnTo>
                      <a:pt x="225" y="0"/>
                    </a:lnTo>
                    <a:lnTo>
                      <a:pt x="240" y="0"/>
                    </a:lnTo>
                    <a:lnTo>
                      <a:pt x="273" y="13"/>
                    </a:lnTo>
                    <a:lnTo>
                      <a:pt x="288" y="28"/>
                    </a:lnTo>
                    <a:lnTo>
                      <a:pt x="288" y="71"/>
                    </a:lnTo>
                    <a:lnTo>
                      <a:pt x="273" y="100"/>
                    </a:lnTo>
                    <a:lnTo>
                      <a:pt x="225" y="130"/>
                    </a:lnTo>
                    <a:lnTo>
                      <a:pt x="192" y="143"/>
                    </a:lnTo>
                    <a:lnTo>
                      <a:pt x="144" y="143"/>
                    </a:lnTo>
                    <a:lnTo>
                      <a:pt x="96" y="143"/>
                    </a:lnTo>
                    <a:lnTo>
                      <a:pt x="96" y="130"/>
                    </a:lnTo>
                    <a:lnTo>
                      <a:pt x="64" y="143"/>
                    </a:lnTo>
                    <a:lnTo>
                      <a:pt x="64" y="158"/>
                    </a:lnTo>
                    <a:lnTo>
                      <a:pt x="48" y="143"/>
                    </a:lnTo>
                  </a:path>
                </a:pathLst>
              </a:custGeom>
              <a:solidFill>
                <a:schemeClr val="folHlink"/>
              </a:solidFill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45" name="Freeform 450"/>
              <p:cNvSpPr>
                <a:spLocks/>
              </p:cNvSpPr>
              <p:nvPr/>
            </p:nvSpPr>
            <p:spPr bwMode="auto">
              <a:xfrm rot="5400000">
                <a:off x="293" y="4144"/>
                <a:ext cx="17" cy="32"/>
              </a:xfrm>
              <a:custGeom>
                <a:avLst/>
                <a:gdLst>
                  <a:gd name="T0" fmla="*/ 1 w 112"/>
                  <a:gd name="T1" fmla="*/ 10 h 100"/>
                  <a:gd name="T2" fmla="*/ 0 w 112"/>
                  <a:gd name="T3" fmla="*/ 3 h 100"/>
                  <a:gd name="T4" fmla="*/ 0 w 112"/>
                  <a:gd name="T5" fmla="*/ 1 h 100"/>
                  <a:gd name="T6" fmla="*/ 0 w 112"/>
                  <a:gd name="T7" fmla="*/ 0 h 100"/>
                  <a:gd name="T8" fmla="*/ 2 w 112"/>
                  <a:gd name="T9" fmla="*/ 1 h 100"/>
                  <a:gd name="T10" fmla="*/ 3 w 112"/>
                  <a:gd name="T11" fmla="*/ 4 h 100"/>
                  <a:gd name="T12" fmla="*/ 3 w 112"/>
                  <a:gd name="T13" fmla="*/ 6 h 100"/>
                  <a:gd name="T14" fmla="*/ 2 w 112"/>
                  <a:gd name="T15" fmla="*/ 6 h 100"/>
                  <a:gd name="T16" fmla="*/ 2 w 112"/>
                  <a:gd name="T17" fmla="*/ 9 h 100"/>
                  <a:gd name="T18" fmla="*/ 2 w 112"/>
                  <a:gd name="T19" fmla="*/ 10 h 100"/>
                  <a:gd name="T20" fmla="*/ 1 w 112"/>
                  <a:gd name="T21" fmla="*/ 10 h 1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12" h="100">
                    <a:moveTo>
                      <a:pt x="48" y="100"/>
                    </a:moveTo>
                    <a:lnTo>
                      <a:pt x="16" y="28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64" y="13"/>
                    </a:lnTo>
                    <a:lnTo>
                      <a:pt x="112" y="43"/>
                    </a:lnTo>
                    <a:lnTo>
                      <a:pt x="112" y="56"/>
                    </a:lnTo>
                    <a:lnTo>
                      <a:pt x="96" y="56"/>
                    </a:lnTo>
                    <a:lnTo>
                      <a:pt x="81" y="87"/>
                    </a:lnTo>
                    <a:lnTo>
                      <a:pt x="64" y="100"/>
                    </a:lnTo>
                    <a:lnTo>
                      <a:pt x="48" y="10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46" name="Freeform 451"/>
              <p:cNvSpPr>
                <a:spLocks/>
              </p:cNvSpPr>
              <p:nvPr/>
            </p:nvSpPr>
            <p:spPr bwMode="auto">
              <a:xfrm rot="5400000">
                <a:off x="293" y="4144"/>
                <a:ext cx="17" cy="32"/>
              </a:xfrm>
              <a:custGeom>
                <a:avLst/>
                <a:gdLst>
                  <a:gd name="T0" fmla="*/ 1 w 112"/>
                  <a:gd name="T1" fmla="*/ 10 h 100"/>
                  <a:gd name="T2" fmla="*/ 0 w 112"/>
                  <a:gd name="T3" fmla="*/ 3 h 100"/>
                  <a:gd name="T4" fmla="*/ 0 w 112"/>
                  <a:gd name="T5" fmla="*/ 1 h 100"/>
                  <a:gd name="T6" fmla="*/ 0 w 112"/>
                  <a:gd name="T7" fmla="*/ 0 h 100"/>
                  <a:gd name="T8" fmla="*/ 0 w 112"/>
                  <a:gd name="T9" fmla="*/ 0 h 100"/>
                  <a:gd name="T10" fmla="*/ 2 w 112"/>
                  <a:gd name="T11" fmla="*/ 1 h 100"/>
                  <a:gd name="T12" fmla="*/ 3 w 112"/>
                  <a:gd name="T13" fmla="*/ 4 h 100"/>
                  <a:gd name="T14" fmla="*/ 3 w 112"/>
                  <a:gd name="T15" fmla="*/ 6 h 100"/>
                  <a:gd name="T16" fmla="*/ 2 w 112"/>
                  <a:gd name="T17" fmla="*/ 6 h 100"/>
                  <a:gd name="T18" fmla="*/ 2 w 112"/>
                  <a:gd name="T19" fmla="*/ 9 h 100"/>
                  <a:gd name="T20" fmla="*/ 2 w 112"/>
                  <a:gd name="T21" fmla="*/ 10 h 100"/>
                  <a:gd name="T22" fmla="*/ 1 w 112"/>
                  <a:gd name="T23" fmla="*/ 10 h 100"/>
                  <a:gd name="T24" fmla="*/ 1 w 112"/>
                  <a:gd name="T25" fmla="*/ 10 h 1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2" h="100">
                    <a:moveTo>
                      <a:pt x="48" y="100"/>
                    </a:moveTo>
                    <a:lnTo>
                      <a:pt x="16" y="28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64" y="13"/>
                    </a:lnTo>
                    <a:lnTo>
                      <a:pt x="112" y="43"/>
                    </a:lnTo>
                    <a:lnTo>
                      <a:pt x="112" y="56"/>
                    </a:lnTo>
                    <a:lnTo>
                      <a:pt x="96" y="56"/>
                    </a:lnTo>
                    <a:lnTo>
                      <a:pt x="81" y="87"/>
                    </a:lnTo>
                    <a:lnTo>
                      <a:pt x="64" y="100"/>
                    </a:lnTo>
                    <a:lnTo>
                      <a:pt x="48" y="100"/>
                    </a:lnTo>
                  </a:path>
                </a:pathLst>
              </a:custGeom>
              <a:solidFill>
                <a:schemeClr val="folHlink"/>
              </a:solidFill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47" name="Freeform 452"/>
              <p:cNvSpPr>
                <a:spLocks/>
              </p:cNvSpPr>
              <p:nvPr/>
            </p:nvSpPr>
            <p:spPr bwMode="auto">
              <a:xfrm rot="5400000">
                <a:off x="363" y="4080"/>
                <a:ext cx="37" cy="72"/>
              </a:xfrm>
              <a:custGeom>
                <a:avLst/>
                <a:gdLst>
                  <a:gd name="T0" fmla="*/ 0 w 240"/>
                  <a:gd name="T1" fmla="*/ 20 h 230"/>
                  <a:gd name="T2" fmla="*/ 0 w 240"/>
                  <a:gd name="T3" fmla="*/ 18 h 230"/>
                  <a:gd name="T4" fmla="*/ 0 w 240"/>
                  <a:gd name="T5" fmla="*/ 17 h 230"/>
                  <a:gd name="T6" fmla="*/ 1 w 240"/>
                  <a:gd name="T7" fmla="*/ 13 h 230"/>
                  <a:gd name="T8" fmla="*/ 3 w 240"/>
                  <a:gd name="T9" fmla="*/ 6 h 230"/>
                  <a:gd name="T10" fmla="*/ 5 w 240"/>
                  <a:gd name="T11" fmla="*/ 0 h 230"/>
                  <a:gd name="T12" fmla="*/ 5 w 240"/>
                  <a:gd name="T13" fmla="*/ 1 h 230"/>
                  <a:gd name="T14" fmla="*/ 6 w 240"/>
                  <a:gd name="T15" fmla="*/ 3 h 230"/>
                  <a:gd name="T16" fmla="*/ 5 w 240"/>
                  <a:gd name="T17" fmla="*/ 7 h 230"/>
                  <a:gd name="T18" fmla="*/ 4 w 240"/>
                  <a:gd name="T19" fmla="*/ 13 h 230"/>
                  <a:gd name="T20" fmla="*/ 1 w 240"/>
                  <a:gd name="T21" fmla="*/ 21 h 230"/>
                  <a:gd name="T22" fmla="*/ 1 w 240"/>
                  <a:gd name="T23" fmla="*/ 23 h 230"/>
                  <a:gd name="T24" fmla="*/ 0 w 240"/>
                  <a:gd name="T25" fmla="*/ 23 h 230"/>
                  <a:gd name="T26" fmla="*/ 0 w 240"/>
                  <a:gd name="T27" fmla="*/ 20 h 2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40" h="230">
                    <a:moveTo>
                      <a:pt x="0" y="202"/>
                    </a:moveTo>
                    <a:lnTo>
                      <a:pt x="0" y="187"/>
                    </a:lnTo>
                    <a:lnTo>
                      <a:pt x="17" y="173"/>
                    </a:lnTo>
                    <a:lnTo>
                      <a:pt x="48" y="130"/>
                    </a:lnTo>
                    <a:lnTo>
                      <a:pt x="129" y="57"/>
                    </a:lnTo>
                    <a:lnTo>
                      <a:pt x="209" y="0"/>
                    </a:lnTo>
                    <a:lnTo>
                      <a:pt x="225" y="13"/>
                    </a:lnTo>
                    <a:lnTo>
                      <a:pt x="240" y="28"/>
                    </a:lnTo>
                    <a:lnTo>
                      <a:pt x="209" y="72"/>
                    </a:lnTo>
                    <a:lnTo>
                      <a:pt x="161" y="130"/>
                    </a:lnTo>
                    <a:lnTo>
                      <a:pt x="48" y="217"/>
                    </a:lnTo>
                    <a:lnTo>
                      <a:pt x="33" y="230"/>
                    </a:lnTo>
                    <a:lnTo>
                      <a:pt x="17" y="230"/>
                    </a:lnTo>
                    <a:lnTo>
                      <a:pt x="0" y="202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48" name="Freeform 453"/>
              <p:cNvSpPr>
                <a:spLocks/>
              </p:cNvSpPr>
              <p:nvPr/>
            </p:nvSpPr>
            <p:spPr bwMode="auto">
              <a:xfrm rot="5400000">
                <a:off x="384" y="4152"/>
                <a:ext cx="17" cy="60"/>
              </a:xfrm>
              <a:custGeom>
                <a:avLst/>
                <a:gdLst>
                  <a:gd name="T0" fmla="*/ 0 w 113"/>
                  <a:gd name="T1" fmla="*/ 16 h 188"/>
                  <a:gd name="T2" fmla="*/ 0 w 113"/>
                  <a:gd name="T3" fmla="*/ 13 h 188"/>
                  <a:gd name="T4" fmla="*/ 0 w 113"/>
                  <a:gd name="T5" fmla="*/ 9 h 188"/>
                  <a:gd name="T6" fmla="*/ 0 w 113"/>
                  <a:gd name="T7" fmla="*/ 9 h 188"/>
                  <a:gd name="T8" fmla="*/ 0 w 113"/>
                  <a:gd name="T9" fmla="*/ 13 h 188"/>
                  <a:gd name="T10" fmla="*/ 1 w 113"/>
                  <a:gd name="T11" fmla="*/ 15 h 188"/>
                  <a:gd name="T12" fmla="*/ 1 w 113"/>
                  <a:gd name="T13" fmla="*/ 15 h 188"/>
                  <a:gd name="T14" fmla="*/ 2 w 113"/>
                  <a:gd name="T15" fmla="*/ 15 h 188"/>
                  <a:gd name="T16" fmla="*/ 2 w 113"/>
                  <a:gd name="T17" fmla="*/ 13 h 188"/>
                  <a:gd name="T18" fmla="*/ 2 w 113"/>
                  <a:gd name="T19" fmla="*/ 11 h 188"/>
                  <a:gd name="T20" fmla="*/ 1 w 113"/>
                  <a:gd name="T21" fmla="*/ 7 h 188"/>
                  <a:gd name="T22" fmla="*/ 0 w 113"/>
                  <a:gd name="T23" fmla="*/ 2 h 188"/>
                  <a:gd name="T24" fmla="*/ 0 w 113"/>
                  <a:gd name="T25" fmla="*/ 0 h 188"/>
                  <a:gd name="T26" fmla="*/ 1 w 113"/>
                  <a:gd name="T27" fmla="*/ 0 h 188"/>
                  <a:gd name="T28" fmla="*/ 2 w 113"/>
                  <a:gd name="T29" fmla="*/ 4 h 188"/>
                  <a:gd name="T30" fmla="*/ 2 w 113"/>
                  <a:gd name="T31" fmla="*/ 9 h 188"/>
                  <a:gd name="T32" fmla="*/ 3 w 113"/>
                  <a:gd name="T33" fmla="*/ 13 h 188"/>
                  <a:gd name="T34" fmla="*/ 2 w 113"/>
                  <a:gd name="T35" fmla="*/ 18 h 188"/>
                  <a:gd name="T36" fmla="*/ 2 w 113"/>
                  <a:gd name="T37" fmla="*/ 19 h 188"/>
                  <a:gd name="T38" fmla="*/ 1 w 113"/>
                  <a:gd name="T39" fmla="*/ 19 h 188"/>
                  <a:gd name="T40" fmla="*/ 0 w 113"/>
                  <a:gd name="T41" fmla="*/ 18 h 188"/>
                  <a:gd name="T42" fmla="*/ 0 w 113"/>
                  <a:gd name="T43" fmla="*/ 16 h 18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3" h="188">
                    <a:moveTo>
                      <a:pt x="0" y="158"/>
                    </a:moveTo>
                    <a:lnTo>
                      <a:pt x="0" y="130"/>
                    </a:lnTo>
                    <a:lnTo>
                      <a:pt x="0" y="87"/>
                    </a:lnTo>
                    <a:lnTo>
                      <a:pt x="16" y="87"/>
                    </a:lnTo>
                    <a:lnTo>
                      <a:pt x="16" y="130"/>
                    </a:lnTo>
                    <a:lnTo>
                      <a:pt x="33" y="145"/>
                    </a:lnTo>
                    <a:lnTo>
                      <a:pt x="48" y="145"/>
                    </a:lnTo>
                    <a:lnTo>
                      <a:pt x="64" y="145"/>
                    </a:lnTo>
                    <a:lnTo>
                      <a:pt x="81" y="130"/>
                    </a:lnTo>
                    <a:lnTo>
                      <a:pt x="64" y="102"/>
                    </a:lnTo>
                    <a:lnTo>
                      <a:pt x="48" y="72"/>
                    </a:lnTo>
                    <a:lnTo>
                      <a:pt x="16" y="15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64" y="43"/>
                    </a:lnTo>
                    <a:lnTo>
                      <a:pt x="96" y="87"/>
                    </a:lnTo>
                    <a:lnTo>
                      <a:pt x="113" y="130"/>
                    </a:lnTo>
                    <a:lnTo>
                      <a:pt x="96" y="173"/>
                    </a:lnTo>
                    <a:lnTo>
                      <a:pt x="81" y="188"/>
                    </a:lnTo>
                    <a:lnTo>
                      <a:pt x="48" y="188"/>
                    </a:lnTo>
                    <a:lnTo>
                      <a:pt x="16" y="173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49" name="Freeform 454"/>
              <p:cNvSpPr>
                <a:spLocks/>
              </p:cNvSpPr>
              <p:nvPr/>
            </p:nvSpPr>
            <p:spPr bwMode="auto">
              <a:xfrm rot="5400000">
                <a:off x="384" y="4152"/>
                <a:ext cx="17" cy="60"/>
              </a:xfrm>
              <a:custGeom>
                <a:avLst/>
                <a:gdLst>
                  <a:gd name="T0" fmla="*/ 0 w 113"/>
                  <a:gd name="T1" fmla="*/ 16 h 188"/>
                  <a:gd name="T2" fmla="*/ 0 w 113"/>
                  <a:gd name="T3" fmla="*/ 13 h 188"/>
                  <a:gd name="T4" fmla="*/ 0 w 113"/>
                  <a:gd name="T5" fmla="*/ 9 h 188"/>
                  <a:gd name="T6" fmla="*/ 0 w 113"/>
                  <a:gd name="T7" fmla="*/ 9 h 188"/>
                  <a:gd name="T8" fmla="*/ 0 w 113"/>
                  <a:gd name="T9" fmla="*/ 13 h 188"/>
                  <a:gd name="T10" fmla="*/ 1 w 113"/>
                  <a:gd name="T11" fmla="*/ 15 h 188"/>
                  <a:gd name="T12" fmla="*/ 1 w 113"/>
                  <a:gd name="T13" fmla="*/ 15 h 188"/>
                  <a:gd name="T14" fmla="*/ 2 w 113"/>
                  <a:gd name="T15" fmla="*/ 15 h 188"/>
                  <a:gd name="T16" fmla="*/ 2 w 113"/>
                  <a:gd name="T17" fmla="*/ 13 h 188"/>
                  <a:gd name="T18" fmla="*/ 2 w 113"/>
                  <a:gd name="T19" fmla="*/ 11 h 188"/>
                  <a:gd name="T20" fmla="*/ 1 w 113"/>
                  <a:gd name="T21" fmla="*/ 7 h 188"/>
                  <a:gd name="T22" fmla="*/ 0 w 113"/>
                  <a:gd name="T23" fmla="*/ 2 h 188"/>
                  <a:gd name="T24" fmla="*/ 0 w 113"/>
                  <a:gd name="T25" fmla="*/ 0 h 188"/>
                  <a:gd name="T26" fmla="*/ 1 w 113"/>
                  <a:gd name="T27" fmla="*/ 0 h 188"/>
                  <a:gd name="T28" fmla="*/ 2 w 113"/>
                  <a:gd name="T29" fmla="*/ 4 h 188"/>
                  <a:gd name="T30" fmla="*/ 2 w 113"/>
                  <a:gd name="T31" fmla="*/ 9 h 188"/>
                  <a:gd name="T32" fmla="*/ 3 w 113"/>
                  <a:gd name="T33" fmla="*/ 13 h 188"/>
                  <a:gd name="T34" fmla="*/ 2 w 113"/>
                  <a:gd name="T35" fmla="*/ 18 h 188"/>
                  <a:gd name="T36" fmla="*/ 2 w 113"/>
                  <a:gd name="T37" fmla="*/ 19 h 188"/>
                  <a:gd name="T38" fmla="*/ 1 w 113"/>
                  <a:gd name="T39" fmla="*/ 19 h 188"/>
                  <a:gd name="T40" fmla="*/ 0 w 113"/>
                  <a:gd name="T41" fmla="*/ 18 h 188"/>
                  <a:gd name="T42" fmla="*/ 0 w 113"/>
                  <a:gd name="T43" fmla="*/ 16 h 18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3" h="188">
                    <a:moveTo>
                      <a:pt x="0" y="158"/>
                    </a:moveTo>
                    <a:lnTo>
                      <a:pt x="0" y="130"/>
                    </a:lnTo>
                    <a:lnTo>
                      <a:pt x="0" y="87"/>
                    </a:lnTo>
                    <a:lnTo>
                      <a:pt x="16" y="87"/>
                    </a:lnTo>
                    <a:lnTo>
                      <a:pt x="16" y="130"/>
                    </a:lnTo>
                    <a:lnTo>
                      <a:pt x="33" y="145"/>
                    </a:lnTo>
                    <a:lnTo>
                      <a:pt x="48" y="145"/>
                    </a:lnTo>
                    <a:lnTo>
                      <a:pt x="64" y="145"/>
                    </a:lnTo>
                    <a:lnTo>
                      <a:pt x="81" y="130"/>
                    </a:lnTo>
                    <a:lnTo>
                      <a:pt x="64" y="102"/>
                    </a:lnTo>
                    <a:lnTo>
                      <a:pt x="48" y="72"/>
                    </a:lnTo>
                    <a:lnTo>
                      <a:pt x="16" y="15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64" y="43"/>
                    </a:lnTo>
                    <a:lnTo>
                      <a:pt x="96" y="87"/>
                    </a:lnTo>
                    <a:lnTo>
                      <a:pt x="113" y="130"/>
                    </a:lnTo>
                    <a:lnTo>
                      <a:pt x="96" y="173"/>
                    </a:lnTo>
                    <a:lnTo>
                      <a:pt x="81" y="188"/>
                    </a:lnTo>
                    <a:lnTo>
                      <a:pt x="48" y="188"/>
                    </a:lnTo>
                    <a:lnTo>
                      <a:pt x="16" y="173"/>
                    </a:lnTo>
                    <a:lnTo>
                      <a:pt x="0" y="158"/>
                    </a:lnTo>
                  </a:path>
                </a:pathLst>
              </a:custGeom>
              <a:solidFill>
                <a:schemeClr val="folHlink"/>
              </a:solidFill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50" name="Freeform 455"/>
              <p:cNvSpPr>
                <a:spLocks/>
              </p:cNvSpPr>
              <p:nvPr/>
            </p:nvSpPr>
            <p:spPr bwMode="auto">
              <a:xfrm rot="5400000">
                <a:off x="392" y="4094"/>
                <a:ext cx="18" cy="27"/>
              </a:xfrm>
              <a:custGeom>
                <a:avLst/>
                <a:gdLst>
                  <a:gd name="T0" fmla="*/ 0 w 112"/>
                  <a:gd name="T1" fmla="*/ 8 h 87"/>
                  <a:gd name="T2" fmla="*/ 2 w 112"/>
                  <a:gd name="T3" fmla="*/ 0 h 87"/>
                  <a:gd name="T4" fmla="*/ 3 w 112"/>
                  <a:gd name="T5" fmla="*/ 0 h 87"/>
                  <a:gd name="T6" fmla="*/ 2 w 112"/>
                  <a:gd name="T7" fmla="*/ 6 h 87"/>
                  <a:gd name="T8" fmla="*/ 1 w 112"/>
                  <a:gd name="T9" fmla="*/ 7 h 87"/>
                  <a:gd name="T10" fmla="*/ 0 w 112"/>
                  <a:gd name="T11" fmla="*/ 8 h 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2" h="87">
                    <a:moveTo>
                      <a:pt x="0" y="87"/>
                    </a:moveTo>
                    <a:lnTo>
                      <a:pt x="96" y="0"/>
                    </a:lnTo>
                    <a:lnTo>
                      <a:pt x="112" y="0"/>
                    </a:lnTo>
                    <a:lnTo>
                      <a:pt x="64" y="59"/>
                    </a:lnTo>
                    <a:lnTo>
                      <a:pt x="31" y="74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51" name="Freeform 456"/>
              <p:cNvSpPr>
                <a:spLocks/>
              </p:cNvSpPr>
              <p:nvPr/>
            </p:nvSpPr>
            <p:spPr bwMode="auto">
              <a:xfrm rot="5400000">
                <a:off x="388" y="4188"/>
                <a:ext cx="27" cy="31"/>
              </a:xfrm>
              <a:custGeom>
                <a:avLst/>
                <a:gdLst>
                  <a:gd name="T0" fmla="*/ 0 w 175"/>
                  <a:gd name="T1" fmla="*/ 1 h 100"/>
                  <a:gd name="T2" fmla="*/ 0 w 175"/>
                  <a:gd name="T3" fmla="*/ 0 h 100"/>
                  <a:gd name="T4" fmla="*/ 0 w 175"/>
                  <a:gd name="T5" fmla="*/ 0 h 100"/>
                  <a:gd name="T6" fmla="*/ 2 w 175"/>
                  <a:gd name="T7" fmla="*/ 4 h 100"/>
                  <a:gd name="T8" fmla="*/ 2 w 175"/>
                  <a:gd name="T9" fmla="*/ 6 h 100"/>
                  <a:gd name="T10" fmla="*/ 3 w 175"/>
                  <a:gd name="T11" fmla="*/ 6 h 100"/>
                  <a:gd name="T12" fmla="*/ 3 w 175"/>
                  <a:gd name="T13" fmla="*/ 6 h 100"/>
                  <a:gd name="T14" fmla="*/ 3 w 175"/>
                  <a:gd name="T15" fmla="*/ 4 h 100"/>
                  <a:gd name="T16" fmla="*/ 3 w 175"/>
                  <a:gd name="T17" fmla="*/ 3 h 100"/>
                  <a:gd name="T18" fmla="*/ 3 w 175"/>
                  <a:gd name="T19" fmla="*/ 3 h 100"/>
                  <a:gd name="T20" fmla="*/ 3 w 175"/>
                  <a:gd name="T21" fmla="*/ 1 h 100"/>
                  <a:gd name="T22" fmla="*/ 3 w 175"/>
                  <a:gd name="T23" fmla="*/ 0 h 100"/>
                  <a:gd name="T24" fmla="*/ 3 w 175"/>
                  <a:gd name="T25" fmla="*/ 0 h 100"/>
                  <a:gd name="T26" fmla="*/ 4 w 175"/>
                  <a:gd name="T27" fmla="*/ 3 h 100"/>
                  <a:gd name="T28" fmla="*/ 4 w 175"/>
                  <a:gd name="T29" fmla="*/ 6 h 100"/>
                  <a:gd name="T30" fmla="*/ 4 w 175"/>
                  <a:gd name="T31" fmla="*/ 7 h 100"/>
                  <a:gd name="T32" fmla="*/ 4 w 175"/>
                  <a:gd name="T33" fmla="*/ 10 h 100"/>
                  <a:gd name="T34" fmla="*/ 3 w 175"/>
                  <a:gd name="T35" fmla="*/ 10 h 100"/>
                  <a:gd name="T36" fmla="*/ 2 w 175"/>
                  <a:gd name="T37" fmla="*/ 10 h 100"/>
                  <a:gd name="T38" fmla="*/ 1 w 175"/>
                  <a:gd name="T39" fmla="*/ 7 h 100"/>
                  <a:gd name="T40" fmla="*/ 1 w 175"/>
                  <a:gd name="T41" fmla="*/ 4 h 100"/>
                  <a:gd name="T42" fmla="*/ 0 w 175"/>
                  <a:gd name="T43" fmla="*/ 1 h 1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75" h="100">
                    <a:moveTo>
                      <a:pt x="0" y="13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64" y="43"/>
                    </a:lnTo>
                    <a:lnTo>
                      <a:pt x="96" y="57"/>
                    </a:lnTo>
                    <a:lnTo>
                      <a:pt x="112" y="57"/>
                    </a:lnTo>
                    <a:lnTo>
                      <a:pt x="127" y="57"/>
                    </a:lnTo>
                    <a:lnTo>
                      <a:pt x="144" y="43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27" y="0"/>
                    </a:lnTo>
                    <a:lnTo>
                      <a:pt x="144" y="0"/>
                    </a:lnTo>
                    <a:lnTo>
                      <a:pt x="175" y="28"/>
                    </a:lnTo>
                    <a:lnTo>
                      <a:pt x="175" y="57"/>
                    </a:lnTo>
                    <a:lnTo>
                      <a:pt x="175" y="72"/>
                    </a:lnTo>
                    <a:lnTo>
                      <a:pt x="160" y="100"/>
                    </a:lnTo>
                    <a:lnTo>
                      <a:pt x="144" y="100"/>
                    </a:lnTo>
                    <a:lnTo>
                      <a:pt x="96" y="100"/>
                    </a:lnTo>
                    <a:lnTo>
                      <a:pt x="48" y="72"/>
                    </a:lnTo>
                    <a:lnTo>
                      <a:pt x="31" y="4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52" name="Freeform 457"/>
              <p:cNvSpPr>
                <a:spLocks/>
              </p:cNvSpPr>
              <p:nvPr/>
            </p:nvSpPr>
            <p:spPr bwMode="auto">
              <a:xfrm rot="5400000">
                <a:off x="388" y="4188"/>
                <a:ext cx="27" cy="31"/>
              </a:xfrm>
              <a:custGeom>
                <a:avLst/>
                <a:gdLst>
                  <a:gd name="T0" fmla="*/ 0 w 175"/>
                  <a:gd name="T1" fmla="*/ 1 h 100"/>
                  <a:gd name="T2" fmla="*/ 0 w 175"/>
                  <a:gd name="T3" fmla="*/ 0 h 100"/>
                  <a:gd name="T4" fmla="*/ 0 w 175"/>
                  <a:gd name="T5" fmla="*/ 0 h 100"/>
                  <a:gd name="T6" fmla="*/ 2 w 175"/>
                  <a:gd name="T7" fmla="*/ 4 h 100"/>
                  <a:gd name="T8" fmla="*/ 2 w 175"/>
                  <a:gd name="T9" fmla="*/ 6 h 100"/>
                  <a:gd name="T10" fmla="*/ 3 w 175"/>
                  <a:gd name="T11" fmla="*/ 6 h 100"/>
                  <a:gd name="T12" fmla="*/ 3 w 175"/>
                  <a:gd name="T13" fmla="*/ 6 h 100"/>
                  <a:gd name="T14" fmla="*/ 3 w 175"/>
                  <a:gd name="T15" fmla="*/ 4 h 100"/>
                  <a:gd name="T16" fmla="*/ 3 w 175"/>
                  <a:gd name="T17" fmla="*/ 3 h 100"/>
                  <a:gd name="T18" fmla="*/ 3 w 175"/>
                  <a:gd name="T19" fmla="*/ 3 h 100"/>
                  <a:gd name="T20" fmla="*/ 3 w 175"/>
                  <a:gd name="T21" fmla="*/ 1 h 100"/>
                  <a:gd name="T22" fmla="*/ 3 w 175"/>
                  <a:gd name="T23" fmla="*/ 0 h 100"/>
                  <a:gd name="T24" fmla="*/ 3 w 175"/>
                  <a:gd name="T25" fmla="*/ 0 h 100"/>
                  <a:gd name="T26" fmla="*/ 4 w 175"/>
                  <a:gd name="T27" fmla="*/ 3 h 100"/>
                  <a:gd name="T28" fmla="*/ 4 w 175"/>
                  <a:gd name="T29" fmla="*/ 6 h 100"/>
                  <a:gd name="T30" fmla="*/ 4 w 175"/>
                  <a:gd name="T31" fmla="*/ 7 h 100"/>
                  <a:gd name="T32" fmla="*/ 4 w 175"/>
                  <a:gd name="T33" fmla="*/ 10 h 100"/>
                  <a:gd name="T34" fmla="*/ 3 w 175"/>
                  <a:gd name="T35" fmla="*/ 10 h 100"/>
                  <a:gd name="T36" fmla="*/ 2 w 175"/>
                  <a:gd name="T37" fmla="*/ 10 h 100"/>
                  <a:gd name="T38" fmla="*/ 1 w 175"/>
                  <a:gd name="T39" fmla="*/ 7 h 100"/>
                  <a:gd name="T40" fmla="*/ 1 w 175"/>
                  <a:gd name="T41" fmla="*/ 4 h 100"/>
                  <a:gd name="T42" fmla="*/ 0 w 175"/>
                  <a:gd name="T43" fmla="*/ 1 h 1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75" h="100">
                    <a:moveTo>
                      <a:pt x="0" y="13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64" y="43"/>
                    </a:lnTo>
                    <a:lnTo>
                      <a:pt x="96" y="57"/>
                    </a:lnTo>
                    <a:lnTo>
                      <a:pt x="112" y="57"/>
                    </a:lnTo>
                    <a:lnTo>
                      <a:pt x="127" y="57"/>
                    </a:lnTo>
                    <a:lnTo>
                      <a:pt x="144" y="43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27" y="0"/>
                    </a:lnTo>
                    <a:lnTo>
                      <a:pt x="144" y="0"/>
                    </a:lnTo>
                    <a:lnTo>
                      <a:pt x="175" y="28"/>
                    </a:lnTo>
                    <a:lnTo>
                      <a:pt x="175" y="57"/>
                    </a:lnTo>
                    <a:lnTo>
                      <a:pt x="175" y="72"/>
                    </a:lnTo>
                    <a:lnTo>
                      <a:pt x="160" y="100"/>
                    </a:lnTo>
                    <a:lnTo>
                      <a:pt x="144" y="100"/>
                    </a:lnTo>
                    <a:lnTo>
                      <a:pt x="96" y="100"/>
                    </a:lnTo>
                    <a:lnTo>
                      <a:pt x="48" y="72"/>
                    </a:lnTo>
                    <a:lnTo>
                      <a:pt x="31" y="43"/>
                    </a:lnTo>
                    <a:lnTo>
                      <a:pt x="0" y="13"/>
                    </a:lnTo>
                  </a:path>
                </a:pathLst>
              </a:custGeom>
              <a:solidFill>
                <a:schemeClr val="folHlink"/>
              </a:solidFill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53" name="Freeform 458"/>
              <p:cNvSpPr>
                <a:spLocks/>
              </p:cNvSpPr>
              <p:nvPr/>
            </p:nvSpPr>
            <p:spPr bwMode="auto">
              <a:xfrm rot="5400000">
                <a:off x="397" y="3991"/>
                <a:ext cx="7" cy="27"/>
              </a:xfrm>
              <a:custGeom>
                <a:avLst/>
                <a:gdLst>
                  <a:gd name="T0" fmla="*/ 0 w 48"/>
                  <a:gd name="T1" fmla="*/ 0 h 87"/>
                  <a:gd name="T2" fmla="*/ 1 w 48"/>
                  <a:gd name="T3" fmla="*/ 2 h 87"/>
                  <a:gd name="T4" fmla="*/ 1 w 48"/>
                  <a:gd name="T5" fmla="*/ 3 h 87"/>
                  <a:gd name="T6" fmla="*/ 1 w 48"/>
                  <a:gd name="T7" fmla="*/ 8 h 87"/>
                  <a:gd name="T8" fmla="*/ 0 w 48"/>
                  <a:gd name="T9" fmla="*/ 4 h 87"/>
                  <a:gd name="T10" fmla="*/ 0 w 48"/>
                  <a:gd name="T11" fmla="*/ 3 h 87"/>
                  <a:gd name="T12" fmla="*/ 0 w 48"/>
                  <a:gd name="T13" fmla="*/ 2 h 87"/>
                  <a:gd name="T14" fmla="*/ 0 w 48"/>
                  <a:gd name="T15" fmla="*/ 0 h 8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87">
                    <a:moveTo>
                      <a:pt x="0" y="0"/>
                    </a:moveTo>
                    <a:lnTo>
                      <a:pt x="31" y="15"/>
                    </a:lnTo>
                    <a:lnTo>
                      <a:pt x="48" y="30"/>
                    </a:lnTo>
                    <a:lnTo>
                      <a:pt x="48" y="87"/>
                    </a:lnTo>
                    <a:lnTo>
                      <a:pt x="0" y="44"/>
                    </a:lnTo>
                    <a:lnTo>
                      <a:pt x="0" y="30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54" name="Freeform 459"/>
              <p:cNvSpPr>
                <a:spLocks/>
              </p:cNvSpPr>
              <p:nvPr/>
            </p:nvSpPr>
            <p:spPr bwMode="auto">
              <a:xfrm rot="5400000">
                <a:off x="406" y="4136"/>
                <a:ext cx="19" cy="50"/>
              </a:xfrm>
              <a:custGeom>
                <a:avLst/>
                <a:gdLst>
                  <a:gd name="T0" fmla="*/ 0 w 129"/>
                  <a:gd name="T1" fmla="*/ 14 h 161"/>
                  <a:gd name="T2" fmla="*/ 0 w 129"/>
                  <a:gd name="T3" fmla="*/ 13 h 161"/>
                  <a:gd name="T4" fmla="*/ 0 w 129"/>
                  <a:gd name="T5" fmla="*/ 10 h 161"/>
                  <a:gd name="T6" fmla="*/ 0 w 129"/>
                  <a:gd name="T7" fmla="*/ 7 h 161"/>
                  <a:gd name="T8" fmla="*/ 0 w 129"/>
                  <a:gd name="T9" fmla="*/ 6 h 161"/>
                  <a:gd name="T10" fmla="*/ 1 w 129"/>
                  <a:gd name="T11" fmla="*/ 6 h 161"/>
                  <a:gd name="T12" fmla="*/ 1 w 129"/>
                  <a:gd name="T13" fmla="*/ 7 h 161"/>
                  <a:gd name="T14" fmla="*/ 1 w 129"/>
                  <a:gd name="T15" fmla="*/ 10 h 161"/>
                  <a:gd name="T16" fmla="*/ 1 w 129"/>
                  <a:gd name="T17" fmla="*/ 13 h 161"/>
                  <a:gd name="T18" fmla="*/ 1 w 129"/>
                  <a:gd name="T19" fmla="*/ 13 h 161"/>
                  <a:gd name="T20" fmla="*/ 1 w 129"/>
                  <a:gd name="T21" fmla="*/ 13 h 161"/>
                  <a:gd name="T22" fmla="*/ 2 w 129"/>
                  <a:gd name="T23" fmla="*/ 10 h 161"/>
                  <a:gd name="T24" fmla="*/ 2 w 129"/>
                  <a:gd name="T25" fmla="*/ 6 h 161"/>
                  <a:gd name="T26" fmla="*/ 2 w 129"/>
                  <a:gd name="T27" fmla="*/ 0 h 161"/>
                  <a:gd name="T28" fmla="*/ 2 w 129"/>
                  <a:gd name="T29" fmla="*/ 0 h 161"/>
                  <a:gd name="T30" fmla="*/ 3 w 129"/>
                  <a:gd name="T31" fmla="*/ 3 h 161"/>
                  <a:gd name="T32" fmla="*/ 3 w 129"/>
                  <a:gd name="T33" fmla="*/ 7 h 161"/>
                  <a:gd name="T34" fmla="*/ 3 w 129"/>
                  <a:gd name="T35" fmla="*/ 10 h 161"/>
                  <a:gd name="T36" fmla="*/ 2 w 129"/>
                  <a:gd name="T37" fmla="*/ 14 h 161"/>
                  <a:gd name="T38" fmla="*/ 2 w 129"/>
                  <a:gd name="T39" fmla="*/ 16 h 161"/>
                  <a:gd name="T40" fmla="*/ 1 w 129"/>
                  <a:gd name="T41" fmla="*/ 16 h 161"/>
                  <a:gd name="T42" fmla="*/ 1 w 129"/>
                  <a:gd name="T43" fmla="*/ 16 h 161"/>
                  <a:gd name="T44" fmla="*/ 0 w 129"/>
                  <a:gd name="T45" fmla="*/ 14 h 16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9" h="161">
                    <a:moveTo>
                      <a:pt x="0" y="146"/>
                    </a:moveTo>
                    <a:lnTo>
                      <a:pt x="0" y="131"/>
                    </a:lnTo>
                    <a:lnTo>
                      <a:pt x="0" y="102"/>
                    </a:lnTo>
                    <a:lnTo>
                      <a:pt x="0" y="74"/>
                    </a:lnTo>
                    <a:lnTo>
                      <a:pt x="16" y="59"/>
                    </a:lnTo>
                    <a:lnTo>
                      <a:pt x="33" y="59"/>
                    </a:lnTo>
                    <a:lnTo>
                      <a:pt x="33" y="74"/>
                    </a:lnTo>
                    <a:lnTo>
                      <a:pt x="33" y="102"/>
                    </a:lnTo>
                    <a:lnTo>
                      <a:pt x="33" y="131"/>
                    </a:lnTo>
                    <a:lnTo>
                      <a:pt x="48" y="131"/>
                    </a:lnTo>
                    <a:lnTo>
                      <a:pt x="64" y="131"/>
                    </a:lnTo>
                    <a:lnTo>
                      <a:pt x="96" y="102"/>
                    </a:lnTo>
                    <a:lnTo>
                      <a:pt x="96" y="59"/>
                    </a:lnTo>
                    <a:lnTo>
                      <a:pt x="96" y="0"/>
                    </a:lnTo>
                    <a:lnTo>
                      <a:pt x="112" y="0"/>
                    </a:lnTo>
                    <a:lnTo>
                      <a:pt x="129" y="30"/>
                    </a:lnTo>
                    <a:lnTo>
                      <a:pt x="129" y="74"/>
                    </a:lnTo>
                    <a:lnTo>
                      <a:pt x="129" y="102"/>
                    </a:lnTo>
                    <a:lnTo>
                      <a:pt x="112" y="146"/>
                    </a:lnTo>
                    <a:lnTo>
                      <a:pt x="81" y="161"/>
                    </a:lnTo>
                    <a:lnTo>
                      <a:pt x="64" y="161"/>
                    </a:lnTo>
                    <a:lnTo>
                      <a:pt x="33" y="161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55" name="Freeform 460"/>
              <p:cNvSpPr>
                <a:spLocks/>
              </p:cNvSpPr>
              <p:nvPr/>
            </p:nvSpPr>
            <p:spPr bwMode="auto">
              <a:xfrm rot="5400000">
                <a:off x="406" y="4136"/>
                <a:ext cx="19" cy="50"/>
              </a:xfrm>
              <a:custGeom>
                <a:avLst/>
                <a:gdLst>
                  <a:gd name="T0" fmla="*/ 0 w 129"/>
                  <a:gd name="T1" fmla="*/ 14 h 161"/>
                  <a:gd name="T2" fmla="*/ 0 w 129"/>
                  <a:gd name="T3" fmla="*/ 13 h 161"/>
                  <a:gd name="T4" fmla="*/ 0 w 129"/>
                  <a:gd name="T5" fmla="*/ 10 h 161"/>
                  <a:gd name="T6" fmla="*/ 0 w 129"/>
                  <a:gd name="T7" fmla="*/ 7 h 161"/>
                  <a:gd name="T8" fmla="*/ 0 w 129"/>
                  <a:gd name="T9" fmla="*/ 6 h 161"/>
                  <a:gd name="T10" fmla="*/ 1 w 129"/>
                  <a:gd name="T11" fmla="*/ 6 h 161"/>
                  <a:gd name="T12" fmla="*/ 1 w 129"/>
                  <a:gd name="T13" fmla="*/ 7 h 161"/>
                  <a:gd name="T14" fmla="*/ 1 w 129"/>
                  <a:gd name="T15" fmla="*/ 10 h 161"/>
                  <a:gd name="T16" fmla="*/ 1 w 129"/>
                  <a:gd name="T17" fmla="*/ 13 h 161"/>
                  <a:gd name="T18" fmla="*/ 1 w 129"/>
                  <a:gd name="T19" fmla="*/ 13 h 161"/>
                  <a:gd name="T20" fmla="*/ 1 w 129"/>
                  <a:gd name="T21" fmla="*/ 13 h 161"/>
                  <a:gd name="T22" fmla="*/ 2 w 129"/>
                  <a:gd name="T23" fmla="*/ 10 h 161"/>
                  <a:gd name="T24" fmla="*/ 2 w 129"/>
                  <a:gd name="T25" fmla="*/ 6 h 161"/>
                  <a:gd name="T26" fmla="*/ 2 w 129"/>
                  <a:gd name="T27" fmla="*/ 0 h 161"/>
                  <a:gd name="T28" fmla="*/ 2 w 129"/>
                  <a:gd name="T29" fmla="*/ 0 h 161"/>
                  <a:gd name="T30" fmla="*/ 2 w 129"/>
                  <a:gd name="T31" fmla="*/ 0 h 161"/>
                  <a:gd name="T32" fmla="*/ 3 w 129"/>
                  <a:gd name="T33" fmla="*/ 3 h 161"/>
                  <a:gd name="T34" fmla="*/ 3 w 129"/>
                  <a:gd name="T35" fmla="*/ 7 h 161"/>
                  <a:gd name="T36" fmla="*/ 3 w 129"/>
                  <a:gd name="T37" fmla="*/ 10 h 161"/>
                  <a:gd name="T38" fmla="*/ 2 w 129"/>
                  <a:gd name="T39" fmla="*/ 14 h 161"/>
                  <a:gd name="T40" fmla="*/ 2 w 129"/>
                  <a:gd name="T41" fmla="*/ 16 h 161"/>
                  <a:gd name="T42" fmla="*/ 1 w 129"/>
                  <a:gd name="T43" fmla="*/ 16 h 161"/>
                  <a:gd name="T44" fmla="*/ 1 w 129"/>
                  <a:gd name="T45" fmla="*/ 16 h 161"/>
                  <a:gd name="T46" fmla="*/ 0 w 129"/>
                  <a:gd name="T47" fmla="*/ 14 h 16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29" h="161">
                    <a:moveTo>
                      <a:pt x="0" y="146"/>
                    </a:moveTo>
                    <a:lnTo>
                      <a:pt x="0" y="131"/>
                    </a:lnTo>
                    <a:lnTo>
                      <a:pt x="0" y="102"/>
                    </a:lnTo>
                    <a:lnTo>
                      <a:pt x="0" y="74"/>
                    </a:lnTo>
                    <a:lnTo>
                      <a:pt x="16" y="59"/>
                    </a:lnTo>
                    <a:lnTo>
                      <a:pt x="33" y="59"/>
                    </a:lnTo>
                    <a:lnTo>
                      <a:pt x="33" y="74"/>
                    </a:lnTo>
                    <a:lnTo>
                      <a:pt x="33" y="102"/>
                    </a:lnTo>
                    <a:lnTo>
                      <a:pt x="33" y="131"/>
                    </a:lnTo>
                    <a:lnTo>
                      <a:pt x="48" y="131"/>
                    </a:lnTo>
                    <a:lnTo>
                      <a:pt x="64" y="131"/>
                    </a:lnTo>
                    <a:lnTo>
                      <a:pt x="96" y="102"/>
                    </a:lnTo>
                    <a:lnTo>
                      <a:pt x="96" y="59"/>
                    </a:lnTo>
                    <a:lnTo>
                      <a:pt x="96" y="0"/>
                    </a:lnTo>
                    <a:lnTo>
                      <a:pt x="112" y="0"/>
                    </a:lnTo>
                    <a:lnTo>
                      <a:pt x="129" y="30"/>
                    </a:lnTo>
                    <a:lnTo>
                      <a:pt x="129" y="74"/>
                    </a:lnTo>
                    <a:lnTo>
                      <a:pt x="129" y="102"/>
                    </a:lnTo>
                    <a:lnTo>
                      <a:pt x="112" y="146"/>
                    </a:lnTo>
                    <a:lnTo>
                      <a:pt x="81" y="161"/>
                    </a:lnTo>
                    <a:lnTo>
                      <a:pt x="64" y="161"/>
                    </a:lnTo>
                    <a:lnTo>
                      <a:pt x="33" y="161"/>
                    </a:lnTo>
                    <a:lnTo>
                      <a:pt x="0" y="146"/>
                    </a:lnTo>
                  </a:path>
                </a:pathLst>
              </a:custGeom>
              <a:solidFill>
                <a:schemeClr val="folHlink"/>
              </a:solidFill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56" name="Freeform 461"/>
              <p:cNvSpPr>
                <a:spLocks/>
              </p:cNvSpPr>
              <p:nvPr/>
            </p:nvSpPr>
            <p:spPr bwMode="auto">
              <a:xfrm rot="5400000">
                <a:off x="450" y="3922"/>
                <a:ext cx="133" cy="242"/>
              </a:xfrm>
              <a:custGeom>
                <a:avLst/>
                <a:gdLst>
                  <a:gd name="T0" fmla="*/ 0 w 866"/>
                  <a:gd name="T1" fmla="*/ 72 h 768"/>
                  <a:gd name="T2" fmla="*/ 1 w 866"/>
                  <a:gd name="T3" fmla="*/ 72 h 768"/>
                  <a:gd name="T4" fmla="*/ 2 w 866"/>
                  <a:gd name="T5" fmla="*/ 69 h 768"/>
                  <a:gd name="T6" fmla="*/ 3 w 866"/>
                  <a:gd name="T7" fmla="*/ 52 h 768"/>
                  <a:gd name="T8" fmla="*/ 6 w 866"/>
                  <a:gd name="T9" fmla="*/ 42 h 768"/>
                  <a:gd name="T10" fmla="*/ 10 w 866"/>
                  <a:gd name="T11" fmla="*/ 43 h 768"/>
                  <a:gd name="T12" fmla="*/ 15 w 866"/>
                  <a:gd name="T13" fmla="*/ 56 h 768"/>
                  <a:gd name="T14" fmla="*/ 11 w 866"/>
                  <a:gd name="T15" fmla="*/ 33 h 768"/>
                  <a:gd name="T16" fmla="*/ 11 w 866"/>
                  <a:gd name="T17" fmla="*/ 21 h 768"/>
                  <a:gd name="T18" fmla="*/ 13 w 866"/>
                  <a:gd name="T19" fmla="*/ 12 h 768"/>
                  <a:gd name="T20" fmla="*/ 16 w 866"/>
                  <a:gd name="T21" fmla="*/ 9 h 768"/>
                  <a:gd name="T22" fmla="*/ 19 w 866"/>
                  <a:gd name="T23" fmla="*/ 4 h 768"/>
                  <a:gd name="T24" fmla="*/ 18 w 866"/>
                  <a:gd name="T25" fmla="*/ 4 h 768"/>
                  <a:gd name="T26" fmla="*/ 20 w 866"/>
                  <a:gd name="T27" fmla="*/ 0 h 768"/>
                  <a:gd name="T28" fmla="*/ 20 w 866"/>
                  <a:gd name="T29" fmla="*/ 3 h 768"/>
                  <a:gd name="T30" fmla="*/ 19 w 866"/>
                  <a:gd name="T31" fmla="*/ 10 h 768"/>
                  <a:gd name="T32" fmla="*/ 17 w 866"/>
                  <a:gd name="T33" fmla="*/ 14 h 768"/>
                  <a:gd name="T34" fmla="*/ 18 w 866"/>
                  <a:gd name="T35" fmla="*/ 19 h 768"/>
                  <a:gd name="T36" fmla="*/ 18 w 866"/>
                  <a:gd name="T37" fmla="*/ 27 h 768"/>
                  <a:gd name="T38" fmla="*/ 16 w 866"/>
                  <a:gd name="T39" fmla="*/ 32 h 768"/>
                  <a:gd name="T40" fmla="*/ 14 w 866"/>
                  <a:gd name="T41" fmla="*/ 27 h 768"/>
                  <a:gd name="T42" fmla="*/ 15 w 866"/>
                  <a:gd name="T43" fmla="*/ 27 h 768"/>
                  <a:gd name="T44" fmla="*/ 16 w 866"/>
                  <a:gd name="T45" fmla="*/ 23 h 768"/>
                  <a:gd name="T46" fmla="*/ 14 w 866"/>
                  <a:gd name="T47" fmla="*/ 17 h 768"/>
                  <a:gd name="T48" fmla="*/ 12 w 866"/>
                  <a:gd name="T49" fmla="*/ 20 h 768"/>
                  <a:gd name="T50" fmla="*/ 12 w 866"/>
                  <a:gd name="T51" fmla="*/ 36 h 768"/>
                  <a:gd name="T52" fmla="*/ 14 w 866"/>
                  <a:gd name="T53" fmla="*/ 46 h 768"/>
                  <a:gd name="T54" fmla="*/ 13 w 866"/>
                  <a:gd name="T55" fmla="*/ 37 h 768"/>
                  <a:gd name="T56" fmla="*/ 13 w 866"/>
                  <a:gd name="T57" fmla="*/ 27 h 768"/>
                  <a:gd name="T58" fmla="*/ 14 w 866"/>
                  <a:gd name="T59" fmla="*/ 44 h 768"/>
                  <a:gd name="T60" fmla="*/ 20 w 866"/>
                  <a:gd name="T61" fmla="*/ 68 h 768"/>
                  <a:gd name="T62" fmla="*/ 12 w 866"/>
                  <a:gd name="T63" fmla="*/ 55 h 768"/>
                  <a:gd name="T64" fmla="*/ 8 w 866"/>
                  <a:gd name="T65" fmla="*/ 49 h 768"/>
                  <a:gd name="T66" fmla="*/ 12 w 866"/>
                  <a:gd name="T67" fmla="*/ 52 h 768"/>
                  <a:gd name="T68" fmla="*/ 11 w 866"/>
                  <a:gd name="T69" fmla="*/ 47 h 768"/>
                  <a:gd name="T70" fmla="*/ 7 w 866"/>
                  <a:gd name="T71" fmla="*/ 44 h 768"/>
                  <a:gd name="T72" fmla="*/ 5 w 866"/>
                  <a:gd name="T73" fmla="*/ 53 h 768"/>
                  <a:gd name="T74" fmla="*/ 6 w 866"/>
                  <a:gd name="T75" fmla="*/ 61 h 768"/>
                  <a:gd name="T76" fmla="*/ 8 w 866"/>
                  <a:gd name="T77" fmla="*/ 57 h 768"/>
                  <a:gd name="T78" fmla="*/ 9 w 866"/>
                  <a:gd name="T79" fmla="*/ 57 h 768"/>
                  <a:gd name="T80" fmla="*/ 8 w 866"/>
                  <a:gd name="T81" fmla="*/ 68 h 768"/>
                  <a:gd name="T82" fmla="*/ 5 w 866"/>
                  <a:gd name="T83" fmla="*/ 69 h 768"/>
                  <a:gd name="T84" fmla="*/ 4 w 866"/>
                  <a:gd name="T85" fmla="*/ 62 h 768"/>
                  <a:gd name="T86" fmla="*/ 3 w 866"/>
                  <a:gd name="T87" fmla="*/ 63 h 768"/>
                  <a:gd name="T88" fmla="*/ 3 w 866"/>
                  <a:gd name="T89" fmla="*/ 70 h 768"/>
                  <a:gd name="T90" fmla="*/ 2 w 866"/>
                  <a:gd name="T91" fmla="*/ 76 h 76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866" h="768">
                    <a:moveTo>
                      <a:pt x="0" y="753"/>
                    </a:moveTo>
                    <a:lnTo>
                      <a:pt x="0" y="739"/>
                    </a:lnTo>
                    <a:lnTo>
                      <a:pt x="0" y="724"/>
                    </a:lnTo>
                    <a:lnTo>
                      <a:pt x="33" y="709"/>
                    </a:lnTo>
                    <a:lnTo>
                      <a:pt x="48" y="709"/>
                    </a:lnTo>
                    <a:lnTo>
                      <a:pt x="48" y="724"/>
                    </a:lnTo>
                    <a:lnTo>
                      <a:pt x="64" y="739"/>
                    </a:lnTo>
                    <a:lnTo>
                      <a:pt x="81" y="724"/>
                    </a:lnTo>
                    <a:lnTo>
                      <a:pt x="96" y="696"/>
                    </a:lnTo>
                    <a:lnTo>
                      <a:pt x="96" y="637"/>
                    </a:lnTo>
                    <a:lnTo>
                      <a:pt x="96" y="579"/>
                    </a:lnTo>
                    <a:lnTo>
                      <a:pt x="129" y="522"/>
                    </a:lnTo>
                    <a:lnTo>
                      <a:pt x="161" y="477"/>
                    </a:lnTo>
                    <a:lnTo>
                      <a:pt x="209" y="434"/>
                    </a:lnTo>
                    <a:lnTo>
                      <a:pt x="257" y="420"/>
                    </a:lnTo>
                    <a:lnTo>
                      <a:pt x="321" y="405"/>
                    </a:lnTo>
                    <a:lnTo>
                      <a:pt x="369" y="405"/>
                    </a:lnTo>
                    <a:lnTo>
                      <a:pt x="432" y="434"/>
                    </a:lnTo>
                    <a:lnTo>
                      <a:pt x="528" y="477"/>
                    </a:lnTo>
                    <a:lnTo>
                      <a:pt x="609" y="566"/>
                    </a:lnTo>
                    <a:lnTo>
                      <a:pt x="626" y="566"/>
                    </a:lnTo>
                    <a:lnTo>
                      <a:pt x="626" y="551"/>
                    </a:lnTo>
                    <a:lnTo>
                      <a:pt x="513" y="405"/>
                    </a:lnTo>
                    <a:lnTo>
                      <a:pt x="465" y="333"/>
                    </a:lnTo>
                    <a:lnTo>
                      <a:pt x="449" y="290"/>
                    </a:lnTo>
                    <a:lnTo>
                      <a:pt x="449" y="247"/>
                    </a:lnTo>
                    <a:lnTo>
                      <a:pt x="449" y="217"/>
                    </a:lnTo>
                    <a:lnTo>
                      <a:pt x="465" y="173"/>
                    </a:lnTo>
                    <a:lnTo>
                      <a:pt x="497" y="145"/>
                    </a:lnTo>
                    <a:lnTo>
                      <a:pt x="545" y="116"/>
                    </a:lnTo>
                    <a:lnTo>
                      <a:pt x="578" y="101"/>
                    </a:lnTo>
                    <a:lnTo>
                      <a:pt x="609" y="101"/>
                    </a:lnTo>
                    <a:lnTo>
                      <a:pt x="689" y="86"/>
                    </a:lnTo>
                    <a:lnTo>
                      <a:pt x="770" y="86"/>
                    </a:lnTo>
                    <a:lnTo>
                      <a:pt x="802" y="73"/>
                    </a:lnTo>
                    <a:lnTo>
                      <a:pt x="818" y="43"/>
                    </a:lnTo>
                    <a:lnTo>
                      <a:pt x="818" y="30"/>
                    </a:lnTo>
                    <a:lnTo>
                      <a:pt x="785" y="43"/>
                    </a:lnTo>
                    <a:lnTo>
                      <a:pt x="770" y="43"/>
                    </a:lnTo>
                    <a:lnTo>
                      <a:pt x="785" y="15"/>
                    </a:lnTo>
                    <a:lnTo>
                      <a:pt x="802" y="0"/>
                    </a:lnTo>
                    <a:lnTo>
                      <a:pt x="833" y="0"/>
                    </a:lnTo>
                    <a:lnTo>
                      <a:pt x="850" y="0"/>
                    </a:lnTo>
                    <a:lnTo>
                      <a:pt x="850" y="15"/>
                    </a:lnTo>
                    <a:lnTo>
                      <a:pt x="866" y="30"/>
                    </a:lnTo>
                    <a:lnTo>
                      <a:pt x="850" y="58"/>
                    </a:lnTo>
                    <a:lnTo>
                      <a:pt x="818" y="86"/>
                    </a:lnTo>
                    <a:lnTo>
                      <a:pt x="785" y="101"/>
                    </a:lnTo>
                    <a:lnTo>
                      <a:pt x="770" y="116"/>
                    </a:lnTo>
                    <a:lnTo>
                      <a:pt x="689" y="130"/>
                    </a:lnTo>
                    <a:lnTo>
                      <a:pt x="705" y="145"/>
                    </a:lnTo>
                    <a:lnTo>
                      <a:pt x="722" y="145"/>
                    </a:lnTo>
                    <a:lnTo>
                      <a:pt x="754" y="160"/>
                    </a:lnTo>
                    <a:lnTo>
                      <a:pt x="770" y="188"/>
                    </a:lnTo>
                    <a:lnTo>
                      <a:pt x="770" y="217"/>
                    </a:lnTo>
                    <a:lnTo>
                      <a:pt x="785" y="247"/>
                    </a:lnTo>
                    <a:lnTo>
                      <a:pt x="770" y="275"/>
                    </a:lnTo>
                    <a:lnTo>
                      <a:pt x="737" y="303"/>
                    </a:lnTo>
                    <a:lnTo>
                      <a:pt x="705" y="318"/>
                    </a:lnTo>
                    <a:lnTo>
                      <a:pt x="657" y="318"/>
                    </a:lnTo>
                    <a:lnTo>
                      <a:pt x="609" y="303"/>
                    </a:lnTo>
                    <a:lnTo>
                      <a:pt x="593" y="290"/>
                    </a:lnTo>
                    <a:lnTo>
                      <a:pt x="593" y="275"/>
                    </a:lnTo>
                    <a:lnTo>
                      <a:pt x="593" y="260"/>
                    </a:lnTo>
                    <a:lnTo>
                      <a:pt x="626" y="275"/>
                    </a:lnTo>
                    <a:lnTo>
                      <a:pt x="641" y="275"/>
                    </a:lnTo>
                    <a:lnTo>
                      <a:pt x="657" y="275"/>
                    </a:lnTo>
                    <a:lnTo>
                      <a:pt x="689" y="247"/>
                    </a:lnTo>
                    <a:lnTo>
                      <a:pt x="689" y="232"/>
                    </a:lnTo>
                    <a:lnTo>
                      <a:pt x="689" y="217"/>
                    </a:lnTo>
                    <a:lnTo>
                      <a:pt x="641" y="173"/>
                    </a:lnTo>
                    <a:lnTo>
                      <a:pt x="609" y="173"/>
                    </a:lnTo>
                    <a:lnTo>
                      <a:pt x="578" y="173"/>
                    </a:lnTo>
                    <a:lnTo>
                      <a:pt x="561" y="188"/>
                    </a:lnTo>
                    <a:lnTo>
                      <a:pt x="528" y="203"/>
                    </a:lnTo>
                    <a:lnTo>
                      <a:pt x="497" y="260"/>
                    </a:lnTo>
                    <a:lnTo>
                      <a:pt x="497" y="318"/>
                    </a:lnTo>
                    <a:lnTo>
                      <a:pt x="513" y="362"/>
                    </a:lnTo>
                    <a:lnTo>
                      <a:pt x="528" y="405"/>
                    </a:lnTo>
                    <a:lnTo>
                      <a:pt x="578" y="449"/>
                    </a:lnTo>
                    <a:lnTo>
                      <a:pt x="578" y="464"/>
                    </a:lnTo>
                    <a:lnTo>
                      <a:pt x="593" y="449"/>
                    </a:lnTo>
                    <a:lnTo>
                      <a:pt x="578" y="420"/>
                    </a:lnTo>
                    <a:lnTo>
                      <a:pt x="561" y="377"/>
                    </a:lnTo>
                    <a:lnTo>
                      <a:pt x="545" y="333"/>
                    </a:lnTo>
                    <a:lnTo>
                      <a:pt x="528" y="290"/>
                    </a:lnTo>
                    <a:lnTo>
                      <a:pt x="545" y="275"/>
                    </a:lnTo>
                    <a:lnTo>
                      <a:pt x="561" y="362"/>
                    </a:lnTo>
                    <a:lnTo>
                      <a:pt x="578" y="405"/>
                    </a:lnTo>
                    <a:lnTo>
                      <a:pt x="609" y="449"/>
                    </a:lnTo>
                    <a:lnTo>
                      <a:pt x="657" y="522"/>
                    </a:lnTo>
                    <a:lnTo>
                      <a:pt x="722" y="579"/>
                    </a:lnTo>
                    <a:lnTo>
                      <a:pt x="850" y="681"/>
                    </a:lnTo>
                    <a:lnTo>
                      <a:pt x="785" y="753"/>
                    </a:lnTo>
                    <a:lnTo>
                      <a:pt x="609" y="609"/>
                    </a:lnTo>
                    <a:lnTo>
                      <a:pt x="528" y="551"/>
                    </a:lnTo>
                    <a:lnTo>
                      <a:pt x="465" y="522"/>
                    </a:lnTo>
                    <a:lnTo>
                      <a:pt x="417" y="507"/>
                    </a:lnTo>
                    <a:lnTo>
                      <a:pt x="321" y="492"/>
                    </a:lnTo>
                    <a:lnTo>
                      <a:pt x="369" y="477"/>
                    </a:lnTo>
                    <a:lnTo>
                      <a:pt x="417" y="492"/>
                    </a:lnTo>
                    <a:lnTo>
                      <a:pt x="513" y="522"/>
                    </a:lnTo>
                    <a:lnTo>
                      <a:pt x="528" y="522"/>
                    </a:lnTo>
                    <a:lnTo>
                      <a:pt x="497" y="492"/>
                    </a:lnTo>
                    <a:lnTo>
                      <a:pt x="465" y="477"/>
                    </a:lnTo>
                    <a:lnTo>
                      <a:pt x="417" y="449"/>
                    </a:lnTo>
                    <a:lnTo>
                      <a:pt x="369" y="449"/>
                    </a:lnTo>
                    <a:lnTo>
                      <a:pt x="305" y="449"/>
                    </a:lnTo>
                    <a:lnTo>
                      <a:pt x="257" y="464"/>
                    </a:lnTo>
                    <a:lnTo>
                      <a:pt x="225" y="507"/>
                    </a:lnTo>
                    <a:lnTo>
                      <a:pt x="209" y="536"/>
                    </a:lnTo>
                    <a:lnTo>
                      <a:pt x="209" y="566"/>
                    </a:lnTo>
                    <a:lnTo>
                      <a:pt x="225" y="594"/>
                    </a:lnTo>
                    <a:lnTo>
                      <a:pt x="257" y="609"/>
                    </a:lnTo>
                    <a:lnTo>
                      <a:pt x="288" y="609"/>
                    </a:lnTo>
                    <a:lnTo>
                      <a:pt x="305" y="594"/>
                    </a:lnTo>
                    <a:lnTo>
                      <a:pt x="321" y="579"/>
                    </a:lnTo>
                    <a:lnTo>
                      <a:pt x="336" y="536"/>
                    </a:lnTo>
                    <a:lnTo>
                      <a:pt x="353" y="551"/>
                    </a:lnTo>
                    <a:lnTo>
                      <a:pt x="369" y="579"/>
                    </a:lnTo>
                    <a:lnTo>
                      <a:pt x="369" y="622"/>
                    </a:lnTo>
                    <a:lnTo>
                      <a:pt x="353" y="652"/>
                    </a:lnTo>
                    <a:lnTo>
                      <a:pt x="336" y="681"/>
                    </a:lnTo>
                    <a:lnTo>
                      <a:pt x="305" y="696"/>
                    </a:lnTo>
                    <a:lnTo>
                      <a:pt x="240" y="709"/>
                    </a:lnTo>
                    <a:lnTo>
                      <a:pt x="209" y="696"/>
                    </a:lnTo>
                    <a:lnTo>
                      <a:pt x="161" y="666"/>
                    </a:lnTo>
                    <a:lnTo>
                      <a:pt x="161" y="652"/>
                    </a:lnTo>
                    <a:lnTo>
                      <a:pt x="161" y="622"/>
                    </a:lnTo>
                    <a:lnTo>
                      <a:pt x="144" y="609"/>
                    </a:lnTo>
                    <a:lnTo>
                      <a:pt x="129" y="609"/>
                    </a:lnTo>
                    <a:lnTo>
                      <a:pt x="129" y="637"/>
                    </a:lnTo>
                    <a:lnTo>
                      <a:pt x="129" y="652"/>
                    </a:lnTo>
                    <a:lnTo>
                      <a:pt x="129" y="681"/>
                    </a:lnTo>
                    <a:lnTo>
                      <a:pt x="129" y="709"/>
                    </a:lnTo>
                    <a:lnTo>
                      <a:pt x="112" y="753"/>
                    </a:lnTo>
                    <a:lnTo>
                      <a:pt x="96" y="768"/>
                    </a:lnTo>
                    <a:lnTo>
                      <a:pt x="64" y="768"/>
                    </a:lnTo>
                    <a:lnTo>
                      <a:pt x="33" y="768"/>
                    </a:lnTo>
                    <a:lnTo>
                      <a:pt x="0" y="753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57" name="Freeform 462"/>
              <p:cNvSpPr>
                <a:spLocks/>
              </p:cNvSpPr>
              <p:nvPr/>
            </p:nvSpPr>
            <p:spPr bwMode="auto">
              <a:xfrm rot="5400000">
                <a:off x="413" y="4162"/>
                <a:ext cx="2" cy="0"/>
              </a:xfrm>
              <a:custGeom>
                <a:avLst/>
                <a:gdLst>
                  <a:gd name="T0" fmla="*/ 0 w 17"/>
                  <a:gd name="T1" fmla="*/ 0 w 17"/>
                  <a:gd name="T2" fmla="*/ 0 w 1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7">
                    <a:moveTo>
                      <a:pt x="0" y="0"/>
                    </a:moveTo>
                    <a:lnTo>
                      <a:pt x="1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58" name="Freeform 463"/>
              <p:cNvSpPr>
                <a:spLocks/>
              </p:cNvSpPr>
              <p:nvPr/>
            </p:nvSpPr>
            <p:spPr bwMode="auto">
              <a:xfrm rot="5400000">
                <a:off x="413" y="4162"/>
                <a:ext cx="2" cy="0"/>
              </a:xfrm>
              <a:custGeom>
                <a:avLst/>
                <a:gdLst>
                  <a:gd name="T0" fmla="*/ 0 w 17"/>
                  <a:gd name="T1" fmla="*/ 0 w 17"/>
                  <a:gd name="T2" fmla="*/ 0 w 17"/>
                  <a:gd name="T3" fmla="*/ 0 w 17"/>
                  <a:gd name="T4" fmla="*/ 0 w 17"/>
                  <a:gd name="T5" fmla="*/ 0 w 17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17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folHlink"/>
              </a:solidFill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59" name="Freeform 464"/>
              <p:cNvSpPr>
                <a:spLocks/>
              </p:cNvSpPr>
              <p:nvPr/>
            </p:nvSpPr>
            <p:spPr bwMode="auto">
              <a:xfrm rot="5400000">
                <a:off x="426" y="4191"/>
                <a:ext cx="25" cy="33"/>
              </a:xfrm>
              <a:custGeom>
                <a:avLst/>
                <a:gdLst>
                  <a:gd name="T0" fmla="*/ 0 w 161"/>
                  <a:gd name="T1" fmla="*/ 9 h 102"/>
                  <a:gd name="T2" fmla="*/ 1 w 161"/>
                  <a:gd name="T3" fmla="*/ 8 h 102"/>
                  <a:gd name="T4" fmla="*/ 3 w 161"/>
                  <a:gd name="T5" fmla="*/ 0 h 102"/>
                  <a:gd name="T6" fmla="*/ 3 w 161"/>
                  <a:gd name="T7" fmla="*/ 2 h 102"/>
                  <a:gd name="T8" fmla="*/ 4 w 161"/>
                  <a:gd name="T9" fmla="*/ 3 h 102"/>
                  <a:gd name="T10" fmla="*/ 3 w 161"/>
                  <a:gd name="T11" fmla="*/ 8 h 102"/>
                  <a:gd name="T12" fmla="*/ 3 w 161"/>
                  <a:gd name="T13" fmla="*/ 11 h 102"/>
                  <a:gd name="T14" fmla="*/ 2 w 161"/>
                  <a:gd name="T15" fmla="*/ 11 h 102"/>
                  <a:gd name="T16" fmla="*/ 2 w 161"/>
                  <a:gd name="T17" fmla="*/ 11 h 102"/>
                  <a:gd name="T18" fmla="*/ 0 w 161"/>
                  <a:gd name="T19" fmla="*/ 11 h 102"/>
                  <a:gd name="T20" fmla="*/ 0 w 161"/>
                  <a:gd name="T21" fmla="*/ 9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1" h="102">
                    <a:moveTo>
                      <a:pt x="0" y="87"/>
                    </a:moveTo>
                    <a:lnTo>
                      <a:pt x="48" y="73"/>
                    </a:lnTo>
                    <a:lnTo>
                      <a:pt x="129" y="0"/>
                    </a:lnTo>
                    <a:lnTo>
                      <a:pt x="144" y="15"/>
                    </a:lnTo>
                    <a:lnTo>
                      <a:pt x="161" y="30"/>
                    </a:lnTo>
                    <a:lnTo>
                      <a:pt x="144" y="73"/>
                    </a:lnTo>
                    <a:lnTo>
                      <a:pt x="129" y="102"/>
                    </a:lnTo>
                    <a:lnTo>
                      <a:pt x="96" y="102"/>
                    </a:lnTo>
                    <a:lnTo>
                      <a:pt x="65" y="102"/>
                    </a:lnTo>
                    <a:lnTo>
                      <a:pt x="0" y="102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60" name="Freeform 465"/>
              <p:cNvSpPr>
                <a:spLocks/>
              </p:cNvSpPr>
              <p:nvPr/>
            </p:nvSpPr>
            <p:spPr bwMode="auto">
              <a:xfrm rot="5400000">
                <a:off x="426" y="4191"/>
                <a:ext cx="25" cy="33"/>
              </a:xfrm>
              <a:custGeom>
                <a:avLst/>
                <a:gdLst>
                  <a:gd name="T0" fmla="*/ 0 w 161"/>
                  <a:gd name="T1" fmla="*/ 9 h 102"/>
                  <a:gd name="T2" fmla="*/ 1 w 161"/>
                  <a:gd name="T3" fmla="*/ 8 h 102"/>
                  <a:gd name="T4" fmla="*/ 3 w 161"/>
                  <a:gd name="T5" fmla="*/ 0 h 102"/>
                  <a:gd name="T6" fmla="*/ 3 w 161"/>
                  <a:gd name="T7" fmla="*/ 2 h 102"/>
                  <a:gd name="T8" fmla="*/ 4 w 161"/>
                  <a:gd name="T9" fmla="*/ 3 h 102"/>
                  <a:gd name="T10" fmla="*/ 3 w 161"/>
                  <a:gd name="T11" fmla="*/ 8 h 102"/>
                  <a:gd name="T12" fmla="*/ 3 w 161"/>
                  <a:gd name="T13" fmla="*/ 11 h 102"/>
                  <a:gd name="T14" fmla="*/ 2 w 161"/>
                  <a:gd name="T15" fmla="*/ 11 h 102"/>
                  <a:gd name="T16" fmla="*/ 2 w 161"/>
                  <a:gd name="T17" fmla="*/ 11 h 102"/>
                  <a:gd name="T18" fmla="*/ 0 w 161"/>
                  <a:gd name="T19" fmla="*/ 11 h 102"/>
                  <a:gd name="T20" fmla="*/ 0 w 161"/>
                  <a:gd name="T21" fmla="*/ 9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1" h="102">
                    <a:moveTo>
                      <a:pt x="0" y="87"/>
                    </a:moveTo>
                    <a:lnTo>
                      <a:pt x="48" y="73"/>
                    </a:lnTo>
                    <a:lnTo>
                      <a:pt x="129" y="0"/>
                    </a:lnTo>
                    <a:lnTo>
                      <a:pt x="144" y="15"/>
                    </a:lnTo>
                    <a:lnTo>
                      <a:pt x="161" y="30"/>
                    </a:lnTo>
                    <a:lnTo>
                      <a:pt x="144" y="73"/>
                    </a:lnTo>
                    <a:lnTo>
                      <a:pt x="129" y="102"/>
                    </a:lnTo>
                    <a:lnTo>
                      <a:pt x="96" y="102"/>
                    </a:lnTo>
                    <a:lnTo>
                      <a:pt x="65" y="102"/>
                    </a:lnTo>
                    <a:lnTo>
                      <a:pt x="0" y="102"/>
                    </a:lnTo>
                    <a:lnTo>
                      <a:pt x="0" y="87"/>
                    </a:lnTo>
                  </a:path>
                </a:pathLst>
              </a:custGeom>
              <a:solidFill>
                <a:schemeClr val="folHlink"/>
              </a:solidFill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61" name="Freeform 466"/>
              <p:cNvSpPr>
                <a:spLocks/>
              </p:cNvSpPr>
              <p:nvPr/>
            </p:nvSpPr>
            <p:spPr bwMode="auto">
              <a:xfrm rot="5400000">
                <a:off x="441" y="4045"/>
                <a:ext cx="3" cy="24"/>
              </a:xfrm>
              <a:custGeom>
                <a:avLst/>
                <a:gdLst>
                  <a:gd name="T0" fmla="*/ 0 w 15"/>
                  <a:gd name="T1" fmla="*/ 0 h 73"/>
                  <a:gd name="T2" fmla="*/ 1 w 15"/>
                  <a:gd name="T3" fmla="*/ 2 h 73"/>
                  <a:gd name="T4" fmla="*/ 1 w 15"/>
                  <a:gd name="T5" fmla="*/ 3 h 73"/>
                  <a:gd name="T6" fmla="*/ 1 w 15"/>
                  <a:gd name="T7" fmla="*/ 6 h 73"/>
                  <a:gd name="T8" fmla="*/ 0 w 15"/>
                  <a:gd name="T9" fmla="*/ 8 h 73"/>
                  <a:gd name="T10" fmla="*/ 0 w 15"/>
                  <a:gd name="T11" fmla="*/ 0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73">
                    <a:moveTo>
                      <a:pt x="0" y="0"/>
                    </a:moveTo>
                    <a:lnTo>
                      <a:pt x="15" y="15"/>
                    </a:lnTo>
                    <a:lnTo>
                      <a:pt x="15" y="30"/>
                    </a:lnTo>
                    <a:lnTo>
                      <a:pt x="15" y="58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62" name="Freeform 467"/>
              <p:cNvSpPr>
                <a:spLocks/>
              </p:cNvSpPr>
              <p:nvPr/>
            </p:nvSpPr>
            <p:spPr bwMode="auto">
              <a:xfrm rot="5400000">
                <a:off x="445" y="4149"/>
                <a:ext cx="27" cy="27"/>
              </a:xfrm>
              <a:custGeom>
                <a:avLst/>
                <a:gdLst>
                  <a:gd name="T0" fmla="*/ 0 w 175"/>
                  <a:gd name="T1" fmla="*/ 7 h 87"/>
                  <a:gd name="T2" fmla="*/ 0 w 175"/>
                  <a:gd name="T3" fmla="*/ 4 h 87"/>
                  <a:gd name="T4" fmla="*/ 0 w 175"/>
                  <a:gd name="T5" fmla="*/ 3 h 87"/>
                  <a:gd name="T6" fmla="*/ 1 w 175"/>
                  <a:gd name="T7" fmla="*/ 0 h 87"/>
                  <a:gd name="T8" fmla="*/ 2 w 175"/>
                  <a:gd name="T9" fmla="*/ 0 h 87"/>
                  <a:gd name="T10" fmla="*/ 2 w 175"/>
                  <a:gd name="T11" fmla="*/ 1 h 87"/>
                  <a:gd name="T12" fmla="*/ 2 w 175"/>
                  <a:gd name="T13" fmla="*/ 1 h 87"/>
                  <a:gd name="T14" fmla="*/ 1 w 175"/>
                  <a:gd name="T15" fmla="*/ 3 h 87"/>
                  <a:gd name="T16" fmla="*/ 1 w 175"/>
                  <a:gd name="T17" fmla="*/ 4 h 87"/>
                  <a:gd name="T18" fmla="*/ 1 w 175"/>
                  <a:gd name="T19" fmla="*/ 6 h 87"/>
                  <a:gd name="T20" fmla="*/ 2 w 175"/>
                  <a:gd name="T21" fmla="*/ 6 h 87"/>
                  <a:gd name="T22" fmla="*/ 3 w 175"/>
                  <a:gd name="T23" fmla="*/ 4 h 87"/>
                  <a:gd name="T24" fmla="*/ 4 w 175"/>
                  <a:gd name="T25" fmla="*/ 0 h 87"/>
                  <a:gd name="T26" fmla="*/ 4 w 175"/>
                  <a:gd name="T27" fmla="*/ 0 h 87"/>
                  <a:gd name="T28" fmla="*/ 4 w 175"/>
                  <a:gd name="T29" fmla="*/ 1 h 87"/>
                  <a:gd name="T30" fmla="*/ 4 w 175"/>
                  <a:gd name="T31" fmla="*/ 4 h 87"/>
                  <a:gd name="T32" fmla="*/ 3 w 175"/>
                  <a:gd name="T33" fmla="*/ 7 h 87"/>
                  <a:gd name="T34" fmla="*/ 3 w 175"/>
                  <a:gd name="T35" fmla="*/ 8 h 87"/>
                  <a:gd name="T36" fmla="*/ 2 w 175"/>
                  <a:gd name="T37" fmla="*/ 8 h 87"/>
                  <a:gd name="T38" fmla="*/ 1 w 175"/>
                  <a:gd name="T39" fmla="*/ 8 h 87"/>
                  <a:gd name="T40" fmla="*/ 0 w 175"/>
                  <a:gd name="T41" fmla="*/ 7 h 8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75" h="87">
                    <a:moveTo>
                      <a:pt x="0" y="72"/>
                    </a:moveTo>
                    <a:lnTo>
                      <a:pt x="0" y="44"/>
                    </a:lnTo>
                    <a:lnTo>
                      <a:pt x="15" y="29"/>
                    </a:lnTo>
                    <a:lnTo>
                      <a:pt x="48" y="0"/>
                    </a:lnTo>
                    <a:lnTo>
                      <a:pt x="79" y="0"/>
                    </a:lnTo>
                    <a:lnTo>
                      <a:pt x="96" y="14"/>
                    </a:lnTo>
                    <a:lnTo>
                      <a:pt x="79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57"/>
                    </a:lnTo>
                    <a:lnTo>
                      <a:pt x="79" y="57"/>
                    </a:lnTo>
                    <a:lnTo>
                      <a:pt x="111" y="44"/>
                    </a:lnTo>
                    <a:lnTo>
                      <a:pt x="159" y="0"/>
                    </a:lnTo>
                    <a:lnTo>
                      <a:pt x="175" y="0"/>
                    </a:lnTo>
                    <a:lnTo>
                      <a:pt x="175" y="14"/>
                    </a:lnTo>
                    <a:lnTo>
                      <a:pt x="159" y="44"/>
                    </a:lnTo>
                    <a:lnTo>
                      <a:pt x="144" y="72"/>
                    </a:lnTo>
                    <a:lnTo>
                      <a:pt x="111" y="87"/>
                    </a:lnTo>
                    <a:lnTo>
                      <a:pt x="79" y="87"/>
                    </a:lnTo>
                    <a:lnTo>
                      <a:pt x="31" y="87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63" name="Freeform 468"/>
              <p:cNvSpPr>
                <a:spLocks/>
              </p:cNvSpPr>
              <p:nvPr/>
            </p:nvSpPr>
            <p:spPr bwMode="auto">
              <a:xfrm rot="5400000">
                <a:off x="445" y="4149"/>
                <a:ext cx="27" cy="27"/>
              </a:xfrm>
              <a:custGeom>
                <a:avLst/>
                <a:gdLst>
                  <a:gd name="T0" fmla="*/ 0 w 175"/>
                  <a:gd name="T1" fmla="*/ 7 h 87"/>
                  <a:gd name="T2" fmla="*/ 0 w 175"/>
                  <a:gd name="T3" fmla="*/ 4 h 87"/>
                  <a:gd name="T4" fmla="*/ 0 w 175"/>
                  <a:gd name="T5" fmla="*/ 3 h 87"/>
                  <a:gd name="T6" fmla="*/ 1 w 175"/>
                  <a:gd name="T7" fmla="*/ 0 h 87"/>
                  <a:gd name="T8" fmla="*/ 1 w 175"/>
                  <a:gd name="T9" fmla="*/ 0 h 87"/>
                  <a:gd name="T10" fmla="*/ 2 w 175"/>
                  <a:gd name="T11" fmla="*/ 0 h 87"/>
                  <a:gd name="T12" fmla="*/ 2 w 175"/>
                  <a:gd name="T13" fmla="*/ 1 h 87"/>
                  <a:gd name="T14" fmla="*/ 2 w 175"/>
                  <a:gd name="T15" fmla="*/ 1 h 87"/>
                  <a:gd name="T16" fmla="*/ 1 w 175"/>
                  <a:gd name="T17" fmla="*/ 3 h 87"/>
                  <a:gd name="T18" fmla="*/ 1 w 175"/>
                  <a:gd name="T19" fmla="*/ 4 h 87"/>
                  <a:gd name="T20" fmla="*/ 1 w 175"/>
                  <a:gd name="T21" fmla="*/ 6 h 87"/>
                  <a:gd name="T22" fmla="*/ 2 w 175"/>
                  <a:gd name="T23" fmla="*/ 6 h 87"/>
                  <a:gd name="T24" fmla="*/ 3 w 175"/>
                  <a:gd name="T25" fmla="*/ 4 h 87"/>
                  <a:gd name="T26" fmla="*/ 4 w 175"/>
                  <a:gd name="T27" fmla="*/ 0 h 87"/>
                  <a:gd name="T28" fmla="*/ 4 w 175"/>
                  <a:gd name="T29" fmla="*/ 0 h 87"/>
                  <a:gd name="T30" fmla="*/ 4 w 175"/>
                  <a:gd name="T31" fmla="*/ 1 h 87"/>
                  <a:gd name="T32" fmla="*/ 4 w 175"/>
                  <a:gd name="T33" fmla="*/ 1 h 87"/>
                  <a:gd name="T34" fmla="*/ 4 w 175"/>
                  <a:gd name="T35" fmla="*/ 4 h 87"/>
                  <a:gd name="T36" fmla="*/ 3 w 175"/>
                  <a:gd name="T37" fmla="*/ 7 h 87"/>
                  <a:gd name="T38" fmla="*/ 3 w 175"/>
                  <a:gd name="T39" fmla="*/ 8 h 87"/>
                  <a:gd name="T40" fmla="*/ 2 w 175"/>
                  <a:gd name="T41" fmla="*/ 8 h 87"/>
                  <a:gd name="T42" fmla="*/ 1 w 175"/>
                  <a:gd name="T43" fmla="*/ 8 h 87"/>
                  <a:gd name="T44" fmla="*/ 0 w 175"/>
                  <a:gd name="T45" fmla="*/ 7 h 8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75" h="87">
                    <a:moveTo>
                      <a:pt x="0" y="72"/>
                    </a:moveTo>
                    <a:lnTo>
                      <a:pt x="0" y="44"/>
                    </a:lnTo>
                    <a:lnTo>
                      <a:pt x="15" y="29"/>
                    </a:lnTo>
                    <a:lnTo>
                      <a:pt x="48" y="0"/>
                    </a:lnTo>
                    <a:lnTo>
                      <a:pt x="79" y="0"/>
                    </a:lnTo>
                    <a:lnTo>
                      <a:pt x="96" y="14"/>
                    </a:lnTo>
                    <a:lnTo>
                      <a:pt x="79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57"/>
                    </a:lnTo>
                    <a:lnTo>
                      <a:pt x="79" y="57"/>
                    </a:lnTo>
                    <a:lnTo>
                      <a:pt x="111" y="44"/>
                    </a:lnTo>
                    <a:lnTo>
                      <a:pt x="159" y="0"/>
                    </a:lnTo>
                    <a:lnTo>
                      <a:pt x="175" y="0"/>
                    </a:lnTo>
                    <a:lnTo>
                      <a:pt x="175" y="14"/>
                    </a:lnTo>
                    <a:lnTo>
                      <a:pt x="159" y="44"/>
                    </a:lnTo>
                    <a:lnTo>
                      <a:pt x="144" y="72"/>
                    </a:lnTo>
                    <a:lnTo>
                      <a:pt x="111" y="87"/>
                    </a:lnTo>
                    <a:lnTo>
                      <a:pt x="79" y="87"/>
                    </a:lnTo>
                    <a:lnTo>
                      <a:pt x="31" y="87"/>
                    </a:lnTo>
                    <a:lnTo>
                      <a:pt x="0" y="72"/>
                    </a:lnTo>
                  </a:path>
                </a:pathLst>
              </a:custGeom>
              <a:solidFill>
                <a:schemeClr val="folHlink"/>
              </a:solidFill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64" name="Freeform 469"/>
              <p:cNvSpPr>
                <a:spLocks/>
              </p:cNvSpPr>
              <p:nvPr/>
            </p:nvSpPr>
            <p:spPr bwMode="auto">
              <a:xfrm rot="5400000">
                <a:off x="458" y="4233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chemeClr val="folHlink"/>
              </a:solidFill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65" name="Freeform 470"/>
              <p:cNvSpPr>
                <a:spLocks/>
              </p:cNvSpPr>
              <p:nvPr/>
            </p:nvSpPr>
            <p:spPr bwMode="auto">
              <a:xfrm rot="5400000">
                <a:off x="483" y="4160"/>
                <a:ext cx="18" cy="28"/>
              </a:xfrm>
              <a:custGeom>
                <a:avLst/>
                <a:gdLst>
                  <a:gd name="T0" fmla="*/ 0 w 112"/>
                  <a:gd name="T1" fmla="*/ 5 h 87"/>
                  <a:gd name="T2" fmla="*/ 0 w 112"/>
                  <a:gd name="T3" fmla="*/ 3 h 87"/>
                  <a:gd name="T4" fmla="*/ 0 w 112"/>
                  <a:gd name="T5" fmla="*/ 0 h 87"/>
                  <a:gd name="T6" fmla="*/ 1 w 112"/>
                  <a:gd name="T7" fmla="*/ 0 h 87"/>
                  <a:gd name="T8" fmla="*/ 1 w 112"/>
                  <a:gd name="T9" fmla="*/ 2 h 87"/>
                  <a:gd name="T10" fmla="*/ 1 w 112"/>
                  <a:gd name="T11" fmla="*/ 3 h 87"/>
                  <a:gd name="T12" fmla="*/ 1 w 112"/>
                  <a:gd name="T13" fmla="*/ 5 h 87"/>
                  <a:gd name="T14" fmla="*/ 1 w 112"/>
                  <a:gd name="T15" fmla="*/ 6 h 87"/>
                  <a:gd name="T16" fmla="*/ 1 w 112"/>
                  <a:gd name="T17" fmla="*/ 6 h 87"/>
                  <a:gd name="T18" fmla="*/ 2 w 112"/>
                  <a:gd name="T19" fmla="*/ 5 h 87"/>
                  <a:gd name="T20" fmla="*/ 2 w 112"/>
                  <a:gd name="T21" fmla="*/ 3 h 87"/>
                  <a:gd name="T22" fmla="*/ 2 w 112"/>
                  <a:gd name="T23" fmla="*/ 3 h 87"/>
                  <a:gd name="T24" fmla="*/ 3 w 112"/>
                  <a:gd name="T25" fmla="*/ 5 h 87"/>
                  <a:gd name="T26" fmla="*/ 2 w 112"/>
                  <a:gd name="T27" fmla="*/ 6 h 87"/>
                  <a:gd name="T28" fmla="*/ 2 w 112"/>
                  <a:gd name="T29" fmla="*/ 7 h 87"/>
                  <a:gd name="T30" fmla="*/ 1 w 112"/>
                  <a:gd name="T31" fmla="*/ 9 h 87"/>
                  <a:gd name="T32" fmla="*/ 0 w 112"/>
                  <a:gd name="T33" fmla="*/ 9 h 87"/>
                  <a:gd name="T34" fmla="*/ 0 w 112"/>
                  <a:gd name="T35" fmla="*/ 7 h 87"/>
                  <a:gd name="T36" fmla="*/ 0 w 112"/>
                  <a:gd name="T37" fmla="*/ 5 h 8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2" h="87">
                    <a:moveTo>
                      <a:pt x="0" y="44"/>
                    </a:moveTo>
                    <a:lnTo>
                      <a:pt x="0" y="29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33" y="14"/>
                    </a:lnTo>
                    <a:lnTo>
                      <a:pt x="33" y="29"/>
                    </a:lnTo>
                    <a:lnTo>
                      <a:pt x="33" y="44"/>
                    </a:lnTo>
                    <a:lnTo>
                      <a:pt x="33" y="57"/>
                    </a:lnTo>
                    <a:lnTo>
                      <a:pt x="48" y="57"/>
                    </a:lnTo>
                    <a:lnTo>
                      <a:pt x="64" y="44"/>
                    </a:lnTo>
                    <a:lnTo>
                      <a:pt x="81" y="29"/>
                    </a:lnTo>
                    <a:lnTo>
                      <a:pt x="96" y="29"/>
                    </a:lnTo>
                    <a:lnTo>
                      <a:pt x="112" y="44"/>
                    </a:lnTo>
                    <a:lnTo>
                      <a:pt x="96" y="57"/>
                    </a:lnTo>
                    <a:lnTo>
                      <a:pt x="81" y="72"/>
                    </a:lnTo>
                    <a:lnTo>
                      <a:pt x="33" y="87"/>
                    </a:lnTo>
                    <a:lnTo>
                      <a:pt x="16" y="87"/>
                    </a:lnTo>
                    <a:lnTo>
                      <a:pt x="16" y="72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66" name="Freeform 471"/>
              <p:cNvSpPr>
                <a:spLocks/>
              </p:cNvSpPr>
              <p:nvPr/>
            </p:nvSpPr>
            <p:spPr bwMode="auto">
              <a:xfrm rot="5400000">
                <a:off x="483" y="4160"/>
                <a:ext cx="18" cy="28"/>
              </a:xfrm>
              <a:custGeom>
                <a:avLst/>
                <a:gdLst>
                  <a:gd name="T0" fmla="*/ 0 w 112"/>
                  <a:gd name="T1" fmla="*/ 5 h 87"/>
                  <a:gd name="T2" fmla="*/ 0 w 112"/>
                  <a:gd name="T3" fmla="*/ 3 h 87"/>
                  <a:gd name="T4" fmla="*/ 0 w 112"/>
                  <a:gd name="T5" fmla="*/ 0 h 87"/>
                  <a:gd name="T6" fmla="*/ 1 w 112"/>
                  <a:gd name="T7" fmla="*/ 0 h 87"/>
                  <a:gd name="T8" fmla="*/ 1 w 112"/>
                  <a:gd name="T9" fmla="*/ 2 h 87"/>
                  <a:gd name="T10" fmla="*/ 1 w 112"/>
                  <a:gd name="T11" fmla="*/ 3 h 87"/>
                  <a:gd name="T12" fmla="*/ 1 w 112"/>
                  <a:gd name="T13" fmla="*/ 5 h 87"/>
                  <a:gd name="T14" fmla="*/ 1 w 112"/>
                  <a:gd name="T15" fmla="*/ 6 h 87"/>
                  <a:gd name="T16" fmla="*/ 1 w 112"/>
                  <a:gd name="T17" fmla="*/ 6 h 87"/>
                  <a:gd name="T18" fmla="*/ 2 w 112"/>
                  <a:gd name="T19" fmla="*/ 5 h 87"/>
                  <a:gd name="T20" fmla="*/ 2 w 112"/>
                  <a:gd name="T21" fmla="*/ 3 h 87"/>
                  <a:gd name="T22" fmla="*/ 2 w 112"/>
                  <a:gd name="T23" fmla="*/ 3 h 87"/>
                  <a:gd name="T24" fmla="*/ 3 w 112"/>
                  <a:gd name="T25" fmla="*/ 5 h 87"/>
                  <a:gd name="T26" fmla="*/ 2 w 112"/>
                  <a:gd name="T27" fmla="*/ 6 h 87"/>
                  <a:gd name="T28" fmla="*/ 2 w 112"/>
                  <a:gd name="T29" fmla="*/ 7 h 87"/>
                  <a:gd name="T30" fmla="*/ 1 w 112"/>
                  <a:gd name="T31" fmla="*/ 9 h 87"/>
                  <a:gd name="T32" fmla="*/ 0 w 112"/>
                  <a:gd name="T33" fmla="*/ 9 h 87"/>
                  <a:gd name="T34" fmla="*/ 0 w 112"/>
                  <a:gd name="T35" fmla="*/ 7 h 87"/>
                  <a:gd name="T36" fmla="*/ 0 w 112"/>
                  <a:gd name="T37" fmla="*/ 5 h 8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2" h="87">
                    <a:moveTo>
                      <a:pt x="0" y="44"/>
                    </a:moveTo>
                    <a:lnTo>
                      <a:pt x="0" y="29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33" y="14"/>
                    </a:lnTo>
                    <a:lnTo>
                      <a:pt x="33" y="29"/>
                    </a:lnTo>
                    <a:lnTo>
                      <a:pt x="33" y="44"/>
                    </a:lnTo>
                    <a:lnTo>
                      <a:pt x="33" y="57"/>
                    </a:lnTo>
                    <a:lnTo>
                      <a:pt x="48" y="57"/>
                    </a:lnTo>
                    <a:lnTo>
                      <a:pt x="64" y="44"/>
                    </a:lnTo>
                    <a:lnTo>
                      <a:pt x="81" y="29"/>
                    </a:lnTo>
                    <a:lnTo>
                      <a:pt x="96" y="29"/>
                    </a:lnTo>
                    <a:lnTo>
                      <a:pt x="112" y="44"/>
                    </a:lnTo>
                    <a:lnTo>
                      <a:pt x="96" y="57"/>
                    </a:lnTo>
                    <a:lnTo>
                      <a:pt x="81" y="72"/>
                    </a:lnTo>
                    <a:lnTo>
                      <a:pt x="33" y="87"/>
                    </a:lnTo>
                    <a:lnTo>
                      <a:pt x="16" y="87"/>
                    </a:lnTo>
                    <a:lnTo>
                      <a:pt x="16" y="72"/>
                    </a:lnTo>
                    <a:lnTo>
                      <a:pt x="0" y="44"/>
                    </a:lnTo>
                  </a:path>
                </a:pathLst>
              </a:custGeom>
              <a:solidFill>
                <a:schemeClr val="folHlink"/>
              </a:solidFill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67" name="Freeform 472"/>
              <p:cNvSpPr>
                <a:spLocks/>
              </p:cNvSpPr>
              <p:nvPr/>
            </p:nvSpPr>
            <p:spPr bwMode="auto">
              <a:xfrm rot="5400000">
                <a:off x="484" y="4079"/>
                <a:ext cx="7" cy="9"/>
              </a:xfrm>
              <a:custGeom>
                <a:avLst/>
                <a:gdLst>
                  <a:gd name="T0" fmla="*/ 0 w 48"/>
                  <a:gd name="T1" fmla="*/ 1 h 28"/>
                  <a:gd name="T2" fmla="*/ 0 w 48"/>
                  <a:gd name="T3" fmla="*/ 0 h 28"/>
                  <a:gd name="T4" fmla="*/ 0 w 48"/>
                  <a:gd name="T5" fmla="*/ 0 h 28"/>
                  <a:gd name="T6" fmla="*/ 1 w 48"/>
                  <a:gd name="T7" fmla="*/ 0 h 28"/>
                  <a:gd name="T8" fmla="*/ 1 w 48"/>
                  <a:gd name="T9" fmla="*/ 1 h 28"/>
                  <a:gd name="T10" fmla="*/ 1 w 48"/>
                  <a:gd name="T11" fmla="*/ 3 h 28"/>
                  <a:gd name="T12" fmla="*/ 0 w 48"/>
                  <a:gd name="T13" fmla="*/ 3 h 28"/>
                  <a:gd name="T14" fmla="*/ 0 w 48"/>
                  <a:gd name="T15" fmla="*/ 1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28">
                    <a:moveTo>
                      <a:pt x="0" y="13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48" y="0"/>
                    </a:lnTo>
                    <a:lnTo>
                      <a:pt x="48" y="13"/>
                    </a:lnTo>
                    <a:lnTo>
                      <a:pt x="31" y="28"/>
                    </a:lnTo>
                    <a:lnTo>
                      <a:pt x="15" y="28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68" name="Freeform 473"/>
              <p:cNvSpPr>
                <a:spLocks/>
              </p:cNvSpPr>
              <p:nvPr/>
            </p:nvSpPr>
            <p:spPr bwMode="auto">
              <a:xfrm rot="5400000">
                <a:off x="730" y="3881"/>
                <a:ext cx="133" cy="599"/>
              </a:xfrm>
              <a:custGeom>
                <a:avLst/>
                <a:gdLst>
                  <a:gd name="T0" fmla="*/ 0 w 866"/>
                  <a:gd name="T1" fmla="*/ 188 h 1897"/>
                  <a:gd name="T2" fmla="*/ 2 w 866"/>
                  <a:gd name="T3" fmla="*/ 185 h 1897"/>
                  <a:gd name="T4" fmla="*/ 3 w 866"/>
                  <a:gd name="T5" fmla="*/ 182 h 1897"/>
                  <a:gd name="T6" fmla="*/ 5 w 866"/>
                  <a:gd name="T7" fmla="*/ 177 h 1897"/>
                  <a:gd name="T8" fmla="*/ 7 w 866"/>
                  <a:gd name="T9" fmla="*/ 173 h 1897"/>
                  <a:gd name="T10" fmla="*/ 8 w 866"/>
                  <a:gd name="T11" fmla="*/ 169 h 1897"/>
                  <a:gd name="T12" fmla="*/ 10 w 866"/>
                  <a:gd name="T13" fmla="*/ 163 h 1897"/>
                  <a:gd name="T14" fmla="*/ 11 w 866"/>
                  <a:gd name="T15" fmla="*/ 156 h 1897"/>
                  <a:gd name="T16" fmla="*/ 12 w 866"/>
                  <a:gd name="T17" fmla="*/ 150 h 1897"/>
                  <a:gd name="T18" fmla="*/ 12 w 866"/>
                  <a:gd name="T19" fmla="*/ 143 h 1897"/>
                  <a:gd name="T20" fmla="*/ 13 w 866"/>
                  <a:gd name="T21" fmla="*/ 131 h 1897"/>
                  <a:gd name="T22" fmla="*/ 14 w 866"/>
                  <a:gd name="T23" fmla="*/ 118 h 1897"/>
                  <a:gd name="T24" fmla="*/ 14 w 866"/>
                  <a:gd name="T25" fmla="*/ 94 h 1897"/>
                  <a:gd name="T26" fmla="*/ 20 w 866"/>
                  <a:gd name="T27" fmla="*/ 94 h 1897"/>
                  <a:gd name="T28" fmla="*/ 20 w 866"/>
                  <a:gd name="T29" fmla="*/ 91 h 1897"/>
                  <a:gd name="T30" fmla="*/ 20 w 866"/>
                  <a:gd name="T31" fmla="*/ 9 h 1897"/>
                  <a:gd name="T32" fmla="*/ 20 w 866"/>
                  <a:gd name="T33" fmla="*/ 0 h 1897"/>
                  <a:gd name="T34" fmla="*/ 20 w 866"/>
                  <a:gd name="T35" fmla="*/ 0 h 1897"/>
                  <a:gd name="T36" fmla="*/ 20 w 866"/>
                  <a:gd name="T37" fmla="*/ 17 h 1897"/>
                  <a:gd name="T38" fmla="*/ 20 w 866"/>
                  <a:gd name="T39" fmla="*/ 95 h 1897"/>
                  <a:gd name="T40" fmla="*/ 17 w 866"/>
                  <a:gd name="T41" fmla="*/ 97 h 1897"/>
                  <a:gd name="T42" fmla="*/ 15 w 866"/>
                  <a:gd name="T43" fmla="*/ 97 h 1897"/>
                  <a:gd name="T44" fmla="*/ 15 w 866"/>
                  <a:gd name="T45" fmla="*/ 98 h 1897"/>
                  <a:gd name="T46" fmla="*/ 15 w 866"/>
                  <a:gd name="T47" fmla="*/ 114 h 1897"/>
                  <a:gd name="T48" fmla="*/ 14 w 866"/>
                  <a:gd name="T49" fmla="*/ 130 h 1897"/>
                  <a:gd name="T50" fmla="*/ 14 w 866"/>
                  <a:gd name="T51" fmla="*/ 139 h 1897"/>
                  <a:gd name="T52" fmla="*/ 13 w 866"/>
                  <a:gd name="T53" fmla="*/ 146 h 1897"/>
                  <a:gd name="T54" fmla="*/ 12 w 866"/>
                  <a:gd name="T55" fmla="*/ 153 h 1897"/>
                  <a:gd name="T56" fmla="*/ 11 w 866"/>
                  <a:gd name="T57" fmla="*/ 160 h 1897"/>
                  <a:gd name="T58" fmla="*/ 9 w 866"/>
                  <a:gd name="T59" fmla="*/ 170 h 1897"/>
                  <a:gd name="T60" fmla="*/ 6 w 866"/>
                  <a:gd name="T61" fmla="*/ 179 h 1897"/>
                  <a:gd name="T62" fmla="*/ 5 w 866"/>
                  <a:gd name="T63" fmla="*/ 182 h 1897"/>
                  <a:gd name="T64" fmla="*/ 3 w 866"/>
                  <a:gd name="T65" fmla="*/ 185 h 1897"/>
                  <a:gd name="T66" fmla="*/ 2 w 866"/>
                  <a:gd name="T67" fmla="*/ 188 h 1897"/>
                  <a:gd name="T68" fmla="*/ 0 w 866"/>
                  <a:gd name="T69" fmla="*/ 189 h 1897"/>
                  <a:gd name="T70" fmla="*/ 0 w 866"/>
                  <a:gd name="T71" fmla="*/ 188 h 189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66" h="1897">
                    <a:moveTo>
                      <a:pt x="0" y="1882"/>
                    </a:moveTo>
                    <a:lnTo>
                      <a:pt x="64" y="1853"/>
                    </a:lnTo>
                    <a:lnTo>
                      <a:pt x="144" y="1825"/>
                    </a:lnTo>
                    <a:lnTo>
                      <a:pt x="225" y="1781"/>
                    </a:lnTo>
                    <a:lnTo>
                      <a:pt x="288" y="1738"/>
                    </a:lnTo>
                    <a:lnTo>
                      <a:pt x="352" y="1695"/>
                    </a:lnTo>
                    <a:lnTo>
                      <a:pt x="417" y="1636"/>
                    </a:lnTo>
                    <a:lnTo>
                      <a:pt x="465" y="1564"/>
                    </a:lnTo>
                    <a:lnTo>
                      <a:pt x="497" y="1506"/>
                    </a:lnTo>
                    <a:lnTo>
                      <a:pt x="528" y="1433"/>
                    </a:lnTo>
                    <a:lnTo>
                      <a:pt x="561" y="1317"/>
                    </a:lnTo>
                    <a:lnTo>
                      <a:pt x="576" y="1187"/>
                    </a:lnTo>
                    <a:lnTo>
                      <a:pt x="576" y="940"/>
                    </a:lnTo>
                    <a:lnTo>
                      <a:pt x="833" y="940"/>
                    </a:lnTo>
                    <a:lnTo>
                      <a:pt x="849" y="912"/>
                    </a:lnTo>
                    <a:lnTo>
                      <a:pt x="849" y="87"/>
                    </a:lnTo>
                    <a:lnTo>
                      <a:pt x="849" y="0"/>
                    </a:lnTo>
                    <a:lnTo>
                      <a:pt x="866" y="0"/>
                    </a:lnTo>
                    <a:lnTo>
                      <a:pt x="866" y="174"/>
                    </a:lnTo>
                    <a:lnTo>
                      <a:pt x="866" y="955"/>
                    </a:lnTo>
                    <a:lnTo>
                      <a:pt x="737" y="970"/>
                    </a:lnTo>
                    <a:lnTo>
                      <a:pt x="624" y="970"/>
                    </a:lnTo>
                    <a:lnTo>
                      <a:pt x="624" y="985"/>
                    </a:lnTo>
                    <a:lnTo>
                      <a:pt x="624" y="1144"/>
                    </a:lnTo>
                    <a:lnTo>
                      <a:pt x="609" y="1302"/>
                    </a:lnTo>
                    <a:lnTo>
                      <a:pt x="576" y="1389"/>
                    </a:lnTo>
                    <a:lnTo>
                      <a:pt x="545" y="1463"/>
                    </a:lnTo>
                    <a:lnTo>
                      <a:pt x="513" y="1534"/>
                    </a:lnTo>
                    <a:lnTo>
                      <a:pt x="480" y="1608"/>
                    </a:lnTo>
                    <a:lnTo>
                      <a:pt x="384" y="1708"/>
                    </a:lnTo>
                    <a:lnTo>
                      <a:pt x="273" y="1795"/>
                    </a:lnTo>
                    <a:lnTo>
                      <a:pt x="208" y="1825"/>
                    </a:lnTo>
                    <a:lnTo>
                      <a:pt x="144" y="1853"/>
                    </a:lnTo>
                    <a:lnTo>
                      <a:pt x="79" y="1882"/>
                    </a:lnTo>
                    <a:lnTo>
                      <a:pt x="16" y="1897"/>
                    </a:lnTo>
                    <a:lnTo>
                      <a:pt x="0" y="1882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69" name="Freeform 474"/>
              <p:cNvSpPr>
                <a:spLocks/>
              </p:cNvSpPr>
              <p:nvPr/>
            </p:nvSpPr>
            <p:spPr bwMode="auto">
              <a:xfrm rot="5400000">
                <a:off x="732" y="3841"/>
                <a:ext cx="164" cy="627"/>
              </a:xfrm>
              <a:custGeom>
                <a:avLst/>
                <a:gdLst>
                  <a:gd name="T0" fmla="*/ 0 w 1073"/>
                  <a:gd name="T1" fmla="*/ 192 h 1984"/>
                  <a:gd name="T2" fmla="*/ 0 w 1073"/>
                  <a:gd name="T3" fmla="*/ 191 h 1984"/>
                  <a:gd name="T4" fmla="*/ 2 w 1073"/>
                  <a:gd name="T5" fmla="*/ 191 h 1984"/>
                  <a:gd name="T6" fmla="*/ 4 w 1073"/>
                  <a:gd name="T7" fmla="*/ 188 h 1984"/>
                  <a:gd name="T8" fmla="*/ 7 w 1073"/>
                  <a:gd name="T9" fmla="*/ 185 h 1984"/>
                  <a:gd name="T10" fmla="*/ 9 w 1073"/>
                  <a:gd name="T11" fmla="*/ 182 h 1984"/>
                  <a:gd name="T12" fmla="*/ 11 w 1073"/>
                  <a:gd name="T13" fmla="*/ 176 h 1984"/>
                  <a:gd name="T14" fmla="*/ 13 w 1073"/>
                  <a:gd name="T15" fmla="*/ 172 h 1984"/>
                  <a:gd name="T16" fmla="*/ 14 w 1073"/>
                  <a:gd name="T17" fmla="*/ 165 h 1984"/>
                  <a:gd name="T18" fmla="*/ 15 w 1073"/>
                  <a:gd name="T19" fmla="*/ 156 h 1984"/>
                  <a:gd name="T20" fmla="*/ 16 w 1073"/>
                  <a:gd name="T21" fmla="*/ 149 h 1984"/>
                  <a:gd name="T22" fmla="*/ 17 w 1073"/>
                  <a:gd name="T23" fmla="*/ 142 h 1984"/>
                  <a:gd name="T24" fmla="*/ 17 w 1073"/>
                  <a:gd name="T25" fmla="*/ 126 h 1984"/>
                  <a:gd name="T26" fmla="*/ 17 w 1073"/>
                  <a:gd name="T27" fmla="*/ 95 h 1984"/>
                  <a:gd name="T28" fmla="*/ 24 w 1073"/>
                  <a:gd name="T29" fmla="*/ 94 h 1984"/>
                  <a:gd name="T30" fmla="*/ 24 w 1073"/>
                  <a:gd name="T31" fmla="*/ 46 h 1984"/>
                  <a:gd name="T32" fmla="*/ 24 w 1073"/>
                  <a:gd name="T33" fmla="*/ 1 h 1984"/>
                  <a:gd name="T34" fmla="*/ 24 w 1073"/>
                  <a:gd name="T35" fmla="*/ 0 h 1984"/>
                  <a:gd name="T36" fmla="*/ 24 w 1073"/>
                  <a:gd name="T37" fmla="*/ 0 h 1984"/>
                  <a:gd name="T38" fmla="*/ 25 w 1073"/>
                  <a:gd name="T39" fmla="*/ 0 h 1984"/>
                  <a:gd name="T40" fmla="*/ 25 w 1073"/>
                  <a:gd name="T41" fmla="*/ 3 h 1984"/>
                  <a:gd name="T42" fmla="*/ 25 w 1073"/>
                  <a:gd name="T43" fmla="*/ 4 h 1984"/>
                  <a:gd name="T44" fmla="*/ 25 w 1073"/>
                  <a:gd name="T45" fmla="*/ 11 h 1984"/>
                  <a:gd name="T46" fmla="*/ 25 w 1073"/>
                  <a:gd name="T47" fmla="*/ 100 h 1984"/>
                  <a:gd name="T48" fmla="*/ 25 w 1073"/>
                  <a:gd name="T49" fmla="*/ 101 h 1984"/>
                  <a:gd name="T50" fmla="*/ 19 w 1073"/>
                  <a:gd name="T51" fmla="*/ 101 h 1984"/>
                  <a:gd name="T52" fmla="*/ 19 w 1073"/>
                  <a:gd name="T53" fmla="*/ 103 h 1984"/>
                  <a:gd name="T54" fmla="*/ 19 w 1073"/>
                  <a:gd name="T55" fmla="*/ 114 h 1984"/>
                  <a:gd name="T56" fmla="*/ 19 w 1073"/>
                  <a:gd name="T57" fmla="*/ 126 h 1984"/>
                  <a:gd name="T58" fmla="*/ 19 w 1073"/>
                  <a:gd name="T59" fmla="*/ 137 h 1984"/>
                  <a:gd name="T60" fmla="*/ 18 w 1073"/>
                  <a:gd name="T61" fmla="*/ 149 h 1984"/>
                  <a:gd name="T62" fmla="*/ 17 w 1073"/>
                  <a:gd name="T63" fmla="*/ 159 h 1984"/>
                  <a:gd name="T64" fmla="*/ 16 w 1073"/>
                  <a:gd name="T65" fmla="*/ 169 h 1984"/>
                  <a:gd name="T66" fmla="*/ 13 w 1073"/>
                  <a:gd name="T67" fmla="*/ 178 h 1984"/>
                  <a:gd name="T68" fmla="*/ 12 w 1073"/>
                  <a:gd name="T69" fmla="*/ 182 h 1984"/>
                  <a:gd name="T70" fmla="*/ 11 w 1073"/>
                  <a:gd name="T71" fmla="*/ 185 h 1984"/>
                  <a:gd name="T72" fmla="*/ 10 w 1073"/>
                  <a:gd name="T73" fmla="*/ 188 h 1984"/>
                  <a:gd name="T74" fmla="*/ 9 w 1073"/>
                  <a:gd name="T75" fmla="*/ 191 h 1984"/>
                  <a:gd name="T76" fmla="*/ 6 w 1073"/>
                  <a:gd name="T77" fmla="*/ 195 h 1984"/>
                  <a:gd name="T78" fmla="*/ 0 w 1073"/>
                  <a:gd name="T79" fmla="*/ 198 h 1984"/>
                  <a:gd name="T80" fmla="*/ 0 w 1073"/>
                  <a:gd name="T81" fmla="*/ 192 h 198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073" h="1984">
                    <a:moveTo>
                      <a:pt x="0" y="1927"/>
                    </a:moveTo>
                    <a:lnTo>
                      <a:pt x="0" y="1912"/>
                    </a:lnTo>
                    <a:lnTo>
                      <a:pt x="96" y="1912"/>
                    </a:lnTo>
                    <a:lnTo>
                      <a:pt x="192" y="1883"/>
                    </a:lnTo>
                    <a:lnTo>
                      <a:pt x="288" y="1853"/>
                    </a:lnTo>
                    <a:lnTo>
                      <a:pt x="384" y="1825"/>
                    </a:lnTo>
                    <a:lnTo>
                      <a:pt x="464" y="1767"/>
                    </a:lnTo>
                    <a:lnTo>
                      <a:pt x="545" y="1723"/>
                    </a:lnTo>
                    <a:lnTo>
                      <a:pt x="608" y="1651"/>
                    </a:lnTo>
                    <a:lnTo>
                      <a:pt x="656" y="1565"/>
                    </a:lnTo>
                    <a:lnTo>
                      <a:pt x="689" y="1491"/>
                    </a:lnTo>
                    <a:lnTo>
                      <a:pt x="720" y="1419"/>
                    </a:lnTo>
                    <a:lnTo>
                      <a:pt x="737" y="1261"/>
                    </a:lnTo>
                    <a:lnTo>
                      <a:pt x="737" y="955"/>
                    </a:lnTo>
                    <a:lnTo>
                      <a:pt x="1009" y="942"/>
                    </a:lnTo>
                    <a:lnTo>
                      <a:pt x="1009" y="463"/>
                    </a:lnTo>
                    <a:lnTo>
                      <a:pt x="1025" y="14"/>
                    </a:lnTo>
                    <a:lnTo>
                      <a:pt x="1025" y="0"/>
                    </a:lnTo>
                    <a:lnTo>
                      <a:pt x="1042" y="0"/>
                    </a:lnTo>
                    <a:lnTo>
                      <a:pt x="1057" y="0"/>
                    </a:lnTo>
                    <a:lnTo>
                      <a:pt x="1073" y="29"/>
                    </a:lnTo>
                    <a:lnTo>
                      <a:pt x="1073" y="44"/>
                    </a:lnTo>
                    <a:lnTo>
                      <a:pt x="1073" y="115"/>
                    </a:lnTo>
                    <a:lnTo>
                      <a:pt x="1073" y="999"/>
                    </a:lnTo>
                    <a:lnTo>
                      <a:pt x="1073" y="1014"/>
                    </a:lnTo>
                    <a:lnTo>
                      <a:pt x="817" y="1014"/>
                    </a:lnTo>
                    <a:lnTo>
                      <a:pt x="817" y="1029"/>
                    </a:lnTo>
                    <a:lnTo>
                      <a:pt x="817" y="1144"/>
                    </a:lnTo>
                    <a:lnTo>
                      <a:pt x="817" y="1261"/>
                    </a:lnTo>
                    <a:lnTo>
                      <a:pt x="800" y="1376"/>
                    </a:lnTo>
                    <a:lnTo>
                      <a:pt x="769" y="1491"/>
                    </a:lnTo>
                    <a:lnTo>
                      <a:pt x="720" y="1593"/>
                    </a:lnTo>
                    <a:lnTo>
                      <a:pt x="672" y="1695"/>
                    </a:lnTo>
                    <a:lnTo>
                      <a:pt x="576" y="1782"/>
                    </a:lnTo>
                    <a:lnTo>
                      <a:pt x="528" y="1825"/>
                    </a:lnTo>
                    <a:lnTo>
                      <a:pt x="480" y="1853"/>
                    </a:lnTo>
                    <a:lnTo>
                      <a:pt x="416" y="1883"/>
                    </a:lnTo>
                    <a:lnTo>
                      <a:pt x="368" y="1912"/>
                    </a:lnTo>
                    <a:lnTo>
                      <a:pt x="240" y="1955"/>
                    </a:lnTo>
                    <a:lnTo>
                      <a:pt x="15" y="1984"/>
                    </a:lnTo>
                    <a:lnTo>
                      <a:pt x="0" y="1927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70" name="Freeform 475"/>
              <p:cNvSpPr>
                <a:spLocks/>
              </p:cNvSpPr>
              <p:nvPr/>
            </p:nvSpPr>
            <p:spPr bwMode="auto">
              <a:xfrm rot="5400000">
                <a:off x="515" y="4034"/>
                <a:ext cx="10" cy="18"/>
              </a:xfrm>
              <a:custGeom>
                <a:avLst/>
                <a:gdLst>
                  <a:gd name="T0" fmla="*/ 0 w 64"/>
                  <a:gd name="T1" fmla="*/ 3 h 58"/>
                  <a:gd name="T2" fmla="*/ 0 w 64"/>
                  <a:gd name="T3" fmla="*/ 2 h 58"/>
                  <a:gd name="T4" fmla="*/ 0 w 64"/>
                  <a:gd name="T5" fmla="*/ 0 h 58"/>
                  <a:gd name="T6" fmla="*/ 0 w 64"/>
                  <a:gd name="T7" fmla="*/ 0 h 58"/>
                  <a:gd name="T8" fmla="*/ 1 w 64"/>
                  <a:gd name="T9" fmla="*/ 0 h 58"/>
                  <a:gd name="T10" fmla="*/ 2 w 64"/>
                  <a:gd name="T11" fmla="*/ 6 h 58"/>
                  <a:gd name="T12" fmla="*/ 1 w 64"/>
                  <a:gd name="T13" fmla="*/ 6 h 58"/>
                  <a:gd name="T14" fmla="*/ 0 w 64"/>
                  <a:gd name="T15" fmla="*/ 3 h 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4" h="58">
                    <a:moveTo>
                      <a:pt x="0" y="30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31" y="0"/>
                    </a:lnTo>
                    <a:lnTo>
                      <a:pt x="64" y="58"/>
                    </a:lnTo>
                    <a:lnTo>
                      <a:pt x="31" y="58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71" name="Freeform 476"/>
              <p:cNvSpPr>
                <a:spLocks/>
              </p:cNvSpPr>
              <p:nvPr/>
            </p:nvSpPr>
            <p:spPr bwMode="auto">
              <a:xfrm rot="5400000">
                <a:off x="542" y="3971"/>
                <a:ext cx="49" cy="96"/>
              </a:xfrm>
              <a:custGeom>
                <a:avLst/>
                <a:gdLst>
                  <a:gd name="T0" fmla="*/ 0 w 320"/>
                  <a:gd name="T1" fmla="*/ 26 h 304"/>
                  <a:gd name="T2" fmla="*/ 1 w 320"/>
                  <a:gd name="T3" fmla="*/ 23 h 304"/>
                  <a:gd name="T4" fmla="*/ 2 w 320"/>
                  <a:gd name="T5" fmla="*/ 23 h 304"/>
                  <a:gd name="T6" fmla="*/ 3 w 320"/>
                  <a:gd name="T7" fmla="*/ 24 h 304"/>
                  <a:gd name="T8" fmla="*/ 3 w 320"/>
                  <a:gd name="T9" fmla="*/ 24 h 304"/>
                  <a:gd name="T10" fmla="*/ 4 w 320"/>
                  <a:gd name="T11" fmla="*/ 24 h 304"/>
                  <a:gd name="T12" fmla="*/ 4 w 320"/>
                  <a:gd name="T13" fmla="*/ 24 h 304"/>
                  <a:gd name="T14" fmla="*/ 5 w 320"/>
                  <a:gd name="T15" fmla="*/ 23 h 304"/>
                  <a:gd name="T16" fmla="*/ 3 w 320"/>
                  <a:gd name="T17" fmla="*/ 20 h 304"/>
                  <a:gd name="T18" fmla="*/ 2 w 320"/>
                  <a:gd name="T19" fmla="*/ 17 h 304"/>
                  <a:gd name="T20" fmla="*/ 2 w 320"/>
                  <a:gd name="T21" fmla="*/ 14 h 304"/>
                  <a:gd name="T22" fmla="*/ 1 w 320"/>
                  <a:gd name="T23" fmla="*/ 6 h 304"/>
                  <a:gd name="T24" fmla="*/ 2 w 320"/>
                  <a:gd name="T25" fmla="*/ 6 h 304"/>
                  <a:gd name="T26" fmla="*/ 3 w 320"/>
                  <a:gd name="T27" fmla="*/ 7 h 304"/>
                  <a:gd name="T28" fmla="*/ 4 w 320"/>
                  <a:gd name="T29" fmla="*/ 9 h 304"/>
                  <a:gd name="T30" fmla="*/ 5 w 320"/>
                  <a:gd name="T31" fmla="*/ 11 h 304"/>
                  <a:gd name="T32" fmla="*/ 5 w 320"/>
                  <a:gd name="T33" fmla="*/ 13 h 304"/>
                  <a:gd name="T34" fmla="*/ 5 w 320"/>
                  <a:gd name="T35" fmla="*/ 16 h 304"/>
                  <a:gd name="T36" fmla="*/ 5 w 320"/>
                  <a:gd name="T37" fmla="*/ 17 h 304"/>
                  <a:gd name="T38" fmla="*/ 6 w 320"/>
                  <a:gd name="T39" fmla="*/ 19 h 304"/>
                  <a:gd name="T40" fmla="*/ 6 w 320"/>
                  <a:gd name="T41" fmla="*/ 19 h 304"/>
                  <a:gd name="T42" fmla="*/ 6 w 320"/>
                  <a:gd name="T43" fmla="*/ 13 h 304"/>
                  <a:gd name="T44" fmla="*/ 6 w 320"/>
                  <a:gd name="T45" fmla="*/ 9 h 304"/>
                  <a:gd name="T46" fmla="*/ 6 w 320"/>
                  <a:gd name="T47" fmla="*/ 3 h 304"/>
                  <a:gd name="T48" fmla="*/ 7 w 320"/>
                  <a:gd name="T49" fmla="*/ 0 h 304"/>
                  <a:gd name="T50" fmla="*/ 7 w 320"/>
                  <a:gd name="T51" fmla="*/ 1 h 304"/>
                  <a:gd name="T52" fmla="*/ 8 w 320"/>
                  <a:gd name="T53" fmla="*/ 4 h 304"/>
                  <a:gd name="T54" fmla="*/ 8 w 320"/>
                  <a:gd name="T55" fmla="*/ 9 h 304"/>
                  <a:gd name="T56" fmla="*/ 7 w 320"/>
                  <a:gd name="T57" fmla="*/ 19 h 304"/>
                  <a:gd name="T58" fmla="*/ 7 w 320"/>
                  <a:gd name="T59" fmla="*/ 22 h 304"/>
                  <a:gd name="T60" fmla="*/ 7 w 320"/>
                  <a:gd name="T61" fmla="*/ 24 h 304"/>
                  <a:gd name="T62" fmla="*/ 6 w 320"/>
                  <a:gd name="T63" fmla="*/ 24 h 304"/>
                  <a:gd name="T64" fmla="*/ 6 w 320"/>
                  <a:gd name="T65" fmla="*/ 24 h 304"/>
                  <a:gd name="T66" fmla="*/ 6 w 320"/>
                  <a:gd name="T67" fmla="*/ 24 h 304"/>
                  <a:gd name="T68" fmla="*/ 6 w 320"/>
                  <a:gd name="T69" fmla="*/ 27 h 304"/>
                  <a:gd name="T70" fmla="*/ 6 w 320"/>
                  <a:gd name="T71" fmla="*/ 29 h 304"/>
                  <a:gd name="T72" fmla="*/ 3 w 320"/>
                  <a:gd name="T73" fmla="*/ 30 h 304"/>
                  <a:gd name="T74" fmla="*/ 3 w 320"/>
                  <a:gd name="T75" fmla="*/ 30 h 304"/>
                  <a:gd name="T76" fmla="*/ 2 w 320"/>
                  <a:gd name="T77" fmla="*/ 30 h 304"/>
                  <a:gd name="T78" fmla="*/ 0 w 320"/>
                  <a:gd name="T79" fmla="*/ 26 h 30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20" h="304">
                    <a:moveTo>
                      <a:pt x="0" y="260"/>
                    </a:moveTo>
                    <a:lnTo>
                      <a:pt x="49" y="230"/>
                    </a:lnTo>
                    <a:lnTo>
                      <a:pt x="80" y="230"/>
                    </a:lnTo>
                    <a:lnTo>
                      <a:pt x="113" y="245"/>
                    </a:lnTo>
                    <a:lnTo>
                      <a:pt x="145" y="245"/>
                    </a:lnTo>
                    <a:lnTo>
                      <a:pt x="161" y="245"/>
                    </a:lnTo>
                    <a:lnTo>
                      <a:pt x="176" y="245"/>
                    </a:lnTo>
                    <a:lnTo>
                      <a:pt x="193" y="230"/>
                    </a:lnTo>
                    <a:lnTo>
                      <a:pt x="113" y="202"/>
                    </a:lnTo>
                    <a:lnTo>
                      <a:pt x="97" y="174"/>
                    </a:lnTo>
                    <a:lnTo>
                      <a:pt x="80" y="144"/>
                    </a:lnTo>
                    <a:lnTo>
                      <a:pt x="49" y="57"/>
                    </a:lnTo>
                    <a:lnTo>
                      <a:pt x="97" y="57"/>
                    </a:lnTo>
                    <a:lnTo>
                      <a:pt x="128" y="72"/>
                    </a:lnTo>
                    <a:lnTo>
                      <a:pt x="161" y="87"/>
                    </a:lnTo>
                    <a:lnTo>
                      <a:pt x="193" y="115"/>
                    </a:lnTo>
                    <a:lnTo>
                      <a:pt x="209" y="130"/>
                    </a:lnTo>
                    <a:lnTo>
                      <a:pt x="224" y="159"/>
                    </a:lnTo>
                    <a:lnTo>
                      <a:pt x="224" y="174"/>
                    </a:lnTo>
                    <a:lnTo>
                      <a:pt x="241" y="187"/>
                    </a:lnTo>
                    <a:lnTo>
                      <a:pt x="257" y="187"/>
                    </a:lnTo>
                    <a:lnTo>
                      <a:pt x="241" y="130"/>
                    </a:lnTo>
                    <a:lnTo>
                      <a:pt x="241" y="87"/>
                    </a:lnTo>
                    <a:lnTo>
                      <a:pt x="257" y="28"/>
                    </a:lnTo>
                    <a:lnTo>
                      <a:pt x="289" y="0"/>
                    </a:lnTo>
                    <a:lnTo>
                      <a:pt x="305" y="13"/>
                    </a:lnTo>
                    <a:lnTo>
                      <a:pt x="320" y="43"/>
                    </a:lnTo>
                    <a:lnTo>
                      <a:pt x="320" y="87"/>
                    </a:lnTo>
                    <a:lnTo>
                      <a:pt x="305" y="187"/>
                    </a:lnTo>
                    <a:lnTo>
                      <a:pt x="305" y="217"/>
                    </a:lnTo>
                    <a:lnTo>
                      <a:pt x="289" y="245"/>
                    </a:lnTo>
                    <a:lnTo>
                      <a:pt x="272" y="245"/>
                    </a:lnTo>
                    <a:lnTo>
                      <a:pt x="257" y="245"/>
                    </a:lnTo>
                    <a:lnTo>
                      <a:pt x="241" y="245"/>
                    </a:lnTo>
                    <a:lnTo>
                      <a:pt x="241" y="274"/>
                    </a:lnTo>
                    <a:lnTo>
                      <a:pt x="241" y="289"/>
                    </a:lnTo>
                    <a:lnTo>
                      <a:pt x="145" y="304"/>
                    </a:lnTo>
                    <a:lnTo>
                      <a:pt x="113" y="304"/>
                    </a:lnTo>
                    <a:lnTo>
                      <a:pt x="65" y="304"/>
                    </a:lnTo>
                    <a:lnTo>
                      <a:pt x="0" y="26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72" name="Freeform 477"/>
              <p:cNvSpPr>
                <a:spLocks/>
              </p:cNvSpPr>
              <p:nvPr/>
            </p:nvSpPr>
            <p:spPr bwMode="auto">
              <a:xfrm rot="5400000">
                <a:off x="546" y="4189"/>
                <a:ext cx="23" cy="40"/>
              </a:xfrm>
              <a:custGeom>
                <a:avLst/>
                <a:gdLst>
                  <a:gd name="T0" fmla="*/ 1 w 144"/>
                  <a:gd name="T1" fmla="*/ 8 h 130"/>
                  <a:gd name="T2" fmla="*/ 0 w 144"/>
                  <a:gd name="T3" fmla="*/ 4 h 130"/>
                  <a:gd name="T4" fmla="*/ 0 w 144"/>
                  <a:gd name="T5" fmla="*/ 2 h 130"/>
                  <a:gd name="T6" fmla="*/ 1 w 144"/>
                  <a:gd name="T7" fmla="*/ 0 h 130"/>
                  <a:gd name="T8" fmla="*/ 1 w 144"/>
                  <a:gd name="T9" fmla="*/ 2 h 130"/>
                  <a:gd name="T10" fmla="*/ 2 w 144"/>
                  <a:gd name="T11" fmla="*/ 4 h 130"/>
                  <a:gd name="T12" fmla="*/ 4 w 144"/>
                  <a:gd name="T13" fmla="*/ 12 h 130"/>
                  <a:gd name="T14" fmla="*/ 2 w 144"/>
                  <a:gd name="T15" fmla="*/ 10 h 130"/>
                  <a:gd name="T16" fmla="*/ 1 w 144"/>
                  <a:gd name="T17" fmla="*/ 8 h 1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4" h="130">
                    <a:moveTo>
                      <a:pt x="31" y="87"/>
                    </a:moveTo>
                    <a:lnTo>
                      <a:pt x="0" y="44"/>
                    </a:lnTo>
                    <a:lnTo>
                      <a:pt x="0" y="15"/>
                    </a:lnTo>
                    <a:lnTo>
                      <a:pt x="31" y="0"/>
                    </a:lnTo>
                    <a:lnTo>
                      <a:pt x="48" y="15"/>
                    </a:lnTo>
                    <a:lnTo>
                      <a:pt x="96" y="44"/>
                    </a:lnTo>
                    <a:lnTo>
                      <a:pt x="144" y="130"/>
                    </a:lnTo>
                    <a:lnTo>
                      <a:pt x="96" y="102"/>
                    </a:lnTo>
                    <a:lnTo>
                      <a:pt x="31" y="87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73" name="Freeform 478"/>
              <p:cNvSpPr>
                <a:spLocks/>
              </p:cNvSpPr>
              <p:nvPr/>
            </p:nvSpPr>
            <p:spPr bwMode="auto">
              <a:xfrm rot="5400000">
                <a:off x="578" y="4095"/>
                <a:ext cx="10" cy="18"/>
              </a:xfrm>
              <a:custGeom>
                <a:avLst/>
                <a:gdLst>
                  <a:gd name="T0" fmla="*/ 0 w 64"/>
                  <a:gd name="T1" fmla="*/ 2 h 58"/>
                  <a:gd name="T2" fmla="*/ 0 w 64"/>
                  <a:gd name="T3" fmla="*/ 0 h 58"/>
                  <a:gd name="T4" fmla="*/ 1 w 64"/>
                  <a:gd name="T5" fmla="*/ 0 h 58"/>
                  <a:gd name="T6" fmla="*/ 2 w 64"/>
                  <a:gd name="T7" fmla="*/ 4 h 58"/>
                  <a:gd name="T8" fmla="*/ 1 w 64"/>
                  <a:gd name="T9" fmla="*/ 6 h 58"/>
                  <a:gd name="T10" fmla="*/ 0 w 64"/>
                  <a:gd name="T11" fmla="*/ 6 h 58"/>
                  <a:gd name="T12" fmla="*/ 0 w 64"/>
                  <a:gd name="T13" fmla="*/ 2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" h="58">
                    <a:moveTo>
                      <a:pt x="0" y="15"/>
                    </a:moveTo>
                    <a:lnTo>
                      <a:pt x="16" y="0"/>
                    </a:lnTo>
                    <a:lnTo>
                      <a:pt x="31" y="0"/>
                    </a:lnTo>
                    <a:lnTo>
                      <a:pt x="64" y="43"/>
                    </a:lnTo>
                    <a:lnTo>
                      <a:pt x="48" y="58"/>
                    </a:lnTo>
                    <a:lnTo>
                      <a:pt x="16" y="58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74" name="Freeform 479"/>
              <p:cNvSpPr>
                <a:spLocks/>
              </p:cNvSpPr>
              <p:nvPr/>
            </p:nvSpPr>
            <p:spPr bwMode="auto">
              <a:xfrm rot="5400000">
                <a:off x="850" y="4193"/>
                <a:ext cx="10" cy="14"/>
              </a:xfrm>
              <a:custGeom>
                <a:avLst/>
                <a:gdLst>
                  <a:gd name="T0" fmla="*/ 0 w 65"/>
                  <a:gd name="T1" fmla="*/ 5 h 43"/>
                  <a:gd name="T2" fmla="*/ 0 w 65"/>
                  <a:gd name="T3" fmla="*/ 2 h 43"/>
                  <a:gd name="T4" fmla="*/ 1 w 65"/>
                  <a:gd name="T5" fmla="*/ 0 h 43"/>
                  <a:gd name="T6" fmla="*/ 1 w 65"/>
                  <a:gd name="T7" fmla="*/ 2 h 43"/>
                  <a:gd name="T8" fmla="*/ 2 w 65"/>
                  <a:gd name="T9" fmla="*/ 3 h 43"/>
                  <a:gd name="T10" fmla="*/ 1 w 65"/>
                  <a:gd name="T11" fmla="*/ 5 h 43"/>
                  <a:gd name="T12" fmla="*/ 1 w 65"/>
                  <a:gd name="T13" fmla="*/ 5 h 43"/>
                  <a:gd name="T14" fmla="*/ 0 w 65"/>
                  <a:gd name="T15" fmla="*/ 5 h 43"/>
                  <a:gd name="T16" fmla="*/ 0 w 65"/>
                  <a:gd name="T17" fmla="*/ 5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5" h="43">
                    <a:moveTo>
                      <a:pt x="0" y="43"/>
                    </a:moveTo>
                    <a:lnTo>
                      <a:pt x="17" y="15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65" y="28"/>
                    </a:lnTo>
                    <a:lnTo>
                      <a:pt x="48" y="43"/>
                    </a:lnTo>
                    <a:lnTo>
                      <a:pt x="33" y="43"/>
                    </a:lnTo>
                    <a:lnTo>
                      <a:pt x="17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75" name="Freeform 480"/>
              <p:cNvSpPr>
                <a:spLocks/>
              </p:cNvSpPr>
              <p:nvPr/>
            </p:nvSpPr>
            <p:spPr bwMode="auto">
              <a:xfrm rot="5400000">
                <a:off x="876" y="4184"/>
                <a:ext cx="32" cy="33"/>
              </a:xfrm>
              <a:custGeom>
                <a:avLst/>
                <a:gdLst>
                  <a:gd name="T0" fmla="*/ 0 w 207"/>
                  <a:gd name="T1" fmla="*/ 0 h 102"/>
                  <a:gd name="T2" fmla="*/ 1 w 207"/>
                  <a:gd name="T3" fmla="*/ 2 h 102"/>
                  <a:gd name="T4" fmla="*/ 2 w 207"/>
                  <a:gd name="T5" fmla="*/ 3 h 102"/>
                  <a:gd name="T6" fmla="*/ 3 w 207"/>
                  <a:gd name="T7" fmla="*/ 6 h 102"/>
                  <a:gd name="T8" fmla="*/ 3 w 207"/>
                  <a:gd name="T9" fmla="*/ 3 h 102"/>
                  <a:gd name="T10" fmla="*/ 4 w 207"/>
                  <a:gd name="T11" fmla="*/ 2 h 102"/>
                  <a:gd name="T12" fmla="*/ 4 w 207"/>
                  <a:gd name="T13" fmla="*/ 0 h 102"/>
                  <a:gd name="T14" fmla="*/ 5 w 207"/>
                  <a:gd name="T15" fmla="*/ 0 h 102"/>
                  <a:gd name="T16" fmla="*/ 4 w 207"/>
                  <a:gd name="T17" fmla="*/ 3 h 102"/>
                  <a:gd name="T18" fmla="*/ 4 w 207"/>
                  <a:gd name="T19" fmla="*/ 8 h 102"/>
                  <a:gd name="T20" fmla="*/ 3 w 207"/>
                  <a:gd name="T21" fmla="*/ 11 h 102"/>
                  <a:gd name="T22" fmla="*/ 3 w 207"/>
                  <a:gd name="T23" fmla="*/ 11 h 102"/>
                  <a:gd name="T24" fmla="*/ 2 w 207"/>
                  <a:gd name="T25" fmla="*/ 11 h 102"/>
                  <a:gd name="T26" fmla="*/ 1 w 207"/>
                  <a:gd name="T27" fmla="*/ 6 h 102"/>
                  <a:gd name="T28" fmla="*/ 0 w 207"/>
                  <a:gd name="T29" fmla="*/ 0 h 10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07" h="102">
                    <a:moveTo>
                      <a:pt x="0" y="0"/>
                    </a:moveTo>
                    <a:lnTo>
                      <a:pt x="32" y="15"/>
                    </a:lnTo>
                    <a:lnTo>
                      <a:pt x="63" y="30"/>
                    </a:lnTo>
                    <a:lnTo>
                      <a:pt x="111" y="58"/>
                    </a:lnTo>
                    <a:lnTo>
                      <a:pt x="144" y="30"/>
                    </a:lnTo>
                    <a:lnTo>
                      <a:pt x="159" y="15"/>
                    </a:lnTo>
                    <a:lnTo>
                      <a:pt x="176" y="0"/>
                    </a:lnTo>
                    <a:lnTo>
                      <a:pt x="207" y="0"/>
                    </a:lnTo>
                    <a:lnTo>
                      <a:pt x="176" y="30"/>
                    </a:lnTo>
                    <a:lnTo>
                      <a:pt x="159" y="73"/>
                    </a:lnTo>
                    <a:lnTo>
                      <a:pt x="128" y="102"/>
                    </a:lnTo>
                    <a:lnTo>
                      <a:pt x="111" y="102"/>
                    </a:lnTo>
                    <a:lnTo>
                      <a:pt x="80" y="102"/>
                    </a:lnTo>
                    <a:lnTo>
                      <a:pt x="32" y="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76" name="Freeform 481"/>
              <p:cNvSpPr>
                <a:spLocks/>
              </p:cNvSpPr>
              <p:nvPr/>
            </p:nvSpPr>
            <p:spPr bwMode="auto">
              <a:xfrm rot="5400000">
                <a:off x="909" y="4189"/>
                <a:ext cx="12" cy="23"/>
              </a:xfrm>
              <a:custGeom>
                <a:avLst/>
                <a:gdLst>
                  <a:gd name="T0" fmla="*/ 0 w 81"/>
                  <a:gd name="T1" fmla="*/ 4 h 72"/>
                  <a:gd name="T2" fmla="*/ 0 w 81"/>
                  <a:gd name="T3" fmla="*/ 1 h 72"/>
                  <a:gd name="T4" fmla="*/ 1 w 81"/>
                  <a:gd name="T5" fmla="*/ 0 h 72"/>
                  <a:gd name="T6" fmla="*/ 1 w 81"/>
                  <a:gd name="T7" fmla="*/ 1 h 72"/>
                  <a:gd name="T8" fmla="*/ 2 w 81"/>
                  <a:gd name="T9" fmla="*/ 3 h 72"/>
                  <a:gd name="T10" fmla="*/ 1 w 81"/>
                  <a:gd name="T11" fmla="*/ 4 h 72"/>
                  <a:gd name="T12" fmla="*/ 1 w 81"/>
                  <a:gd name="T13" fmla="*/ 6 h 72"/>
                  <a:gd name="T14" fmla="*/ 1 w 81"/>
                  <a:gd name="T15" fmla="*/ 7 h 72"/>
                  <a:gd name="T16" fmla="*/ 0 w 81"/>
                  <a:gd name="T17" fmla="*/ 6 h 72"/>
                  <a:gd name="T18" fmla="*/ 0 w 81"/>
                  <a:gd name="T19" fmla="*/ 4 h 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1" h="72">
                    <a:moveTo>
                      <a:pt x="0" y="43"/>
                    </a:moveTo>
                    <a:lnTo>
                      <a:pt x="17" y="13"/>
                    </a:lnTo>
                    <a:lnTo>
                      <a:pt x="33" y="0"/>
                    </a:lnTo>
                    <a:lnTo>
                      <a:pt x="48" y="13"/>
                    </a:lnTo>
                    <a:lnTo>
                      <a:pt x="81" y="28"/>
                    </a:lnTo>
                    <a:lnTo>
                      <a:pt x="65" y="43"/>
                    </a:lnTo>
                    <a:lnTo>
                      <a:pt x="65" y="57"/>
                    </a:lnTo>
                    <a:lnTo>
                      <a:pt x="33" y="72"/>
                    </a:lnTo>
                    <a:lnTo>
                      <a:pt x="17" y="57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77" name="Freeform 482"/>
              <p:cNvSpPr>
                <a:spLocks/>
              </p:cNvSpPr>
              <p:nvPr/>
            </p:nvSpPr>
            <p:spPr bwMode="auto">
              <a:xfrm rot="5400000">
                <a:off x="922" y="4182"/>
                <a:ext cx="8" cy="18"/>
              </a:xfrm>
              <a:custGeom>
                <a:avLst/>
                <a:gdLst>
                  <a:gd name="T0" fmla="*/ 0 w 48"/>
                  <a:gd name="T1" fmla="*/ 4 h 58"/>
                  <a:gd name="T2" fmla="*/ 1 w 48"/>
                  <a:gd name="T3" fmla="*/ 2 h 58"/>
                  <a:gd name="T4" fmla="*/ 1 w 48"/>
                  <a:gd name="T5" fmla="*/ 0 h 58"/>
                  <a:gd name="T6" fmla="*/ 1 w 48"/>
                  <a:gd name="T7" fmla="*/ 0 h 58"/>
                  <a:gd name="T8" fmla="*/ 1 w 48"/>
                  <a:gd name="T9" fmla="*/ 2 h 58"/>
                  <a:gd name="T10" fmla="*/ 1 w 48"/>
                  <a:gd name="T11" fmla="*/ 3 h 58"/>
                  <a:gd name="T12" fmla="*/ 1 w 48"/>
                  <a:gd name="T13" fmla="*/ 6 h 58"/>
                  <a:gd name="T14" fmla="*/ 0 w 48"/>
                  <a:gd name="T15" fmla="*/ 4 h 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58">
                    <a:moveTo>
                      <a:pt x="0" y="43"/>
                    </a:moveTo>
                    <a:lnTo>
                      <a:pt x="17" y="15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48" y="15"/>
                    </a:lnTo>
                    <a:lnTo>
                      <a:pt x="48" y="30"/>
                    </a:lnTo>
                    <a:lnTo>
                      <a:pt x="17" y="58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78" name="Freeform 483"/>
              <p:cNvSpPr>
                <a:spLocks/>
              </p:cNvSpPr>
              <p:nvPr/>
            </p:nvSpPr>
            <p:spPr bwMode="auto">
              <a:xfrm rot="5400000">
                <a:off x="927" y="4199"/>
                <a:ext cx="7" cy="19"/>
              </a:xfrm>
              <a:custGeom>
                <a:avLst/>
                <a:gdLst>
                  <a:gd name="T0" fmla="*/ 0 w 48"/>
                  <a:gd name="T1" fmla="*/ 0 h 56"/>
                  <a:gd name="T2" fmla="*/ 1 w 48"/>
                  <a:gd name="T3" fmla="*/ 3 h 56"/>
                  <a:gd name="T4" fmla="*/ 1 w 48"/>
                  <a:gd name="T5" fmla="*/ 6 h 56"/>
                  <a:gd name="T6" fmla="*/ 1 w 48"/>
                  <a:gd name="T7" fmla="*/ 6 h 56"/>
                  <a:gd name="T8" fmla="*/ 0 w 48"/>
                  <a:gd name="T9" fmla="*/ 3 h 56"/>
                  <a:gd name="T10" fmla="*/ 0 w 48"/>
                  <a:gd name="T11" fmla="*/ 1 h 56"/>
                  <a:gd name="T12" fmla="*/ 0 w 48"/>
                  <a:gd name="T13" fmla="*/ 0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56">
                    <a:moveTo>
                      <a:pt x="16" y="0"/>
                    </a:moveTo>
                    <a:lnTo>
                      <a:pt x="31" y="28"/>
                    </a:lnTo>
                    <a:lnTo>
                      <a:pt x="48" y="56"/>
                    </a:lnTo>
                    <a:lnTo>
                      <a:pt x="31" y="56"/>
                    </a:lnTo>
                    <a:lnTo>
                      <a:pt x="16" y="28"/>
                    </a:lnTo>
                    <a:lnTo>
                      <a:pt x="0" y="1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79" name="Freeform 484"/>
              <p:cNvSpPr>
                <a:spLocks/>
              </p:cNvSpPr>
              <p:nvPr/>
            </p:nvSpPr>
            <p:spPr bwMode="auto">
              <a:xfrm rot="5400000">
                <a:off x="949" y="4193"/>
                <a:ext cx="5" cy="14"/>
              </a:xfrm>
              <a:custGeom>
                <a:avLst/>
                <a:gdLst>
                  <a:gd name="T0" fmla="*/ 0 w 31"/>
                  <a:gd name="T1" fmla="*/ 3 h 44"/>
                  <a:gd name="T2" fmla="*/ 0 w 31"/>
                  <a:gd name="T3" fmla="*/ 1 h 44"/>
                  <a:gd name="T4" fmla="*/ 0 w 31"/>
                  <a:gd name="T5" fmla="*/ 0 h 44"/>
                  <a:gd name="T6" fmla="*/ 1 w 31"/>
                  <a:gd name="T7" fmla="*/ 1 h 44"/>
                  <a:gd name="T8" fmla="*/ 1 w 31"/>
                  <a:gd name="T9" fmla="*/ 3 h 44"/>
                  <a:gd name="T10" fmla="*/ 0 w 31"/>
                  <a:gd name="T11" fmla="*/ 4 h 44"/>
                  <a:gd name="T12" fmla="*/ 0 w 31"/>
                  <a:gd name="T13" fmla="*/ 4 h 44"/>
                  <a:gd name="T14" fmla="*/ 0 w 31"/>
                  <a:gd name="T15" fmla="*/ 3 h 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1" h="44">
                    <a:moveTo>
                      <a:pt x="0" y="28"/>
                    </a:moveTo>
                    <a:lnTo>
                      <a:pt x="0" y="13"/>
                    </a:lnTo>
                    <a:lnTo>
                      <a:pt x="16" y="0"/>
                    </a:lnTo>
                    <a:lnTo>
                      <a:pt x="31" y="13"/>
                    </a:lnTo>
                    <a:lnTo>
                      <a:pt x="31" y="28"/>
                    </a:lnTo>
                    <a:lnTo>
                      <a:pt x="16" y="44"/>
                    </a:lnTo>
                    <a:lnTo>
                      <a:pt x="0" y="4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80" name="Freeform 485"/>
              <p:cNvSpPr>
                <a:spLocks/>
              </p:cNvSpPr>
              <p:nvPr/>
            </p:nvSpPr>
            <p:spPr bwMode="auto">
              <a:xfrm rot="5400000">
                <a:off x="973" y="4194"/>
                <a:ext cx="7" cy="9"/>
              </a:xfrm>
              <a:custGeom>
                <a:avLst/>
                <a:gdLst>
                  <a:gd name="T0" fmla="*/ 0 w 48"/>
                  <a:gd name="T1" fmla="*/ 2 h 30"/>
                  <a:gd name="T2" fmla="*/ 0 w 48"/>
                  <a:gd name="T3" fmla="*/ 0 h 30"/>
                  <a:gd name="T4" fmla="*/ 1 w 48"/>
                  <a:gd name="T5" fmla="*/ 0 h 30"/>
                  <a:gd name="T6" fmla="*/ 1 w 48"/>
                  <a:gd name="T7" fmla="*/ 2 h 30"/>
                  <a:gd name="T8" fmla="*/ 1 w 48"/>
                  <a:gd name="T9" fmla="*/ 3 h 30"/>
                  <a:gd name="T10" fmla="*/ 0 w 48"/>
                  <a:gd name="T11" fmla="*/ 3 h 30"/>
                  <a:gd name="T12" fmla="*/ 0 w 48"/>
                  <a:gd name="T13" fmla="*/ 2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30">
                    <a:moveTo>
                      <a:pt x="0" y="15"/>
                    </a:moveTo>
                    <a:lnTo>
                      <a:pt x="17" y="0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33" y="30"/>
                    </a:lnTo>
                    <a:lnTo>
                      <a:pt x="17" y="3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81" name="Freeform 486"/>
              <p:cNvSpPr>
                <a:spLocks/>
              </p:cNvSpPr>
              <p:nvPr/>
            </p:nvSpPr>
            <p:spPr bwMode="auto">
              <a:xfrm rot="5400000">
                <a:off x="1112" y="4222"/>
                <a:ext cx="35" cy="59"/>
              </a:xfrm>
              <a:custGeom>
                <a:avLst/>
                <a:gdLst>
                  <a:gd name="T0" fmla="*/ 0 w 225"/>
                  <a:gd name="T1" fmla="*/ 4 h 189"/>
                  <a:gd name="T2" fmla="*/ 0 w 225"/>
                  <a:gd name="T3" fmla="*/ 0 h 189"/>
                  <a:gd name="T4" fmla="*/ 0 w 225"/>
                  <a:gd name="T5" fmla="*/ 0 h 189"/>
                  <a:gd name="T6" fmla="*/ 0 w 225"/>
                  <a:gd name="T7" fmla="*/ 2 h 189"/>
                  <a:gd name="T8" fmla="*/ 1 w 225"/>
                  <a:gd name="T9" fmla="*/ 7 h 189"/>
                  <a:gd name="T10" fmla="*/ 2 w 225"/>
                  <a:gd name="T11" fmla="*/ 10 h 189"/>
                  <a:gd name="T12" fmla="*/ 2 w 225"/>
                  <a:gd name="T13" fmla="*/ 13 h 189"/>
                  <a:gd name="T14" fmla="*/ 3 w 225"/>
                  <a:gd name="T15" fmla="*/ 13 h 189"/>
                  <a:gd name="T16" fmla="*/ 3 w 225"/>
                  <a:gd name="T17" fmla="*/ 13 h 189"/>
                  <a:gd name="T18" fmla="*/ 5 w 225"/>
                  <a:gd name="T19" fmla="*/ 0 h 189"/>
                  <a:gd name="T20" fmla="*/ 5 w 225"/>
                  <a:gd name="T21" fmla="*/ 2 h 189"/>
                  <a:gd name="T22" fmla="*/ 5 w 225"/>
                  <a:gd name="T23" fmla="*/ 3 h 189"/>
                  <a:gd name="T24" fmla="*/ 5 w 225"/>
                  <a:gd name="T25" fmla="*/ 4 h 189"/>
                  <a:gd name="T26" fmla="*/ 4 w 225"/>
                  <a:gd name="T27" fmla="*/ 11 h 189"/>
                  <a:gd name="T28" fmla="*/ 3 w 225"/>
                  <a:gd name="T29" fmla="*/ 18 h 189"/>
                  <a:gd name="T30" fmla="*/ 2 w 225"/>
                  <a:gd name="T31" fmla="*/ 16 h 189"/>
                  <a:gd name="T32" fmla="*/ 1 w 225"/>
                  <a:gd name="T33" fmla="*/ 13 h 189"/>
                  <a:gd name="T34" fmla="*/ 0 w 225"/>
                  <a:gd name="T35" fmla="*/ 4 h 18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25" h="189">
                    <a:moveTo>
                      <a:pt x="0" y="4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5"/>
                    </a:lnTo>
                    <a:lnTo>
                      <a:pt x="48" y="72"/>
                    </a:lnTo>
                    <a:lnTo>
                      <a:pt x="64" y="102"/>
                    </a:lnTo>
                    <a:lnTo>
                      <a:pt x="96" y="131"/>
                    </a:lnTo>
                    <a:lnTo>
                      <a:pt x="112" y="131"/>
                    </a:lnTo>
                    <a:lnTo>
                      <a:pt x="144" y="131"/>
                    </a:lnTo>
                    <a:lnTo>
                      <a:pt x="208" y="0"/>
                    </a:lnTo>
                    <a:lnTo>
                      <a:pt x="225" y="15"/>
                    </a:lnTo>
                    <a:lnTo>
                      <a:pt x="208" y="29"/>
                    </a:lnTo>
                    <a:lnTo>
                      <a:pt x="208" y="44"/>
                    </a:lnTo>
                    <a:lnTo>
                      <a:pt x="177" y="116"/>
                    </a:lnTo>
                    <a:lnTo>
                      <a:pt x="129" y="189"/>
                    </a:lnTo>
                    <a:lnTo>
                      <a:pt x="81" y="159"/>
                    </a:lnTo>
                    <a:lnTo>
                      <a:pt x="48" y="13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82" name="Freeform 487"/>
              <p:cNvSpPr>
                <a:spLocks/>
              </p:cNvSpPr>
              <p:nvPr/>
            </p:nvSpPr>
            <p:spPr bwMode="auto">
              <a:xfrm rot="5400000">
                <a:off x="1153" y="4220"/>
                <a:ext cx="20" cy="64"/>
              </a:xfrm>
              <a:custGeom>
                <a:avLst/>
                <a:gdLst>
                  <a:gd name="T0" fmla="*/ 0 w 129"/>
                  <a:gd name="T1" fmla="*/ 15 h 202"/>
                  <a:gd name="T2" fmla="*/ 0 w 129"/>
                  <a:gd name="T3" fmla="*/ 10 h 202"/>
                  <a:gd name="T4" fmla="*/ 0 w 129"/>
                  <a:gd name="T5" fmla="*/ 7 h 202"/>
                  <a:gd name="T6" fmla="*/ 1 w 129"/>
                  <a:gd name="T7" fmla="*/ 6 h 202"/>
                  <a:gd name="T8" fmla="*/ 1 w 129"/>
                  <a:gd name="T9" fmla="*/ 6 h 202"/>
                  <a:gd name="T10" fmla="*/ 1 w 129"/>
                  <a:gd name="T11" fmla="*/ 4 h 202"/>
                  <a:gd name="T12" fmla="*/ 2 w 129"/>
                  <a:gd name="T13" fmla="*/ 1 h 202"/>
                  <a:gd name="T14" fmla="*/ 2 w 129"/>
                  <a:gd name="T15" fmla="*/ 0 h 202"/>
                  <a:gd name="T16" fmla="*/ 2 w 129"/>
                  <a:gd name="T17" fmla="*/ 3 h 202"/>
                  <a:gd name="T18" fmla="*/ 2 w 129"/>
                  <a:gd name="T19" fmla="*/ 4 h 202"/>
                  <a:gd name="T20" fmla="*/ 3 w 129"/>
                  <a:gd name="T21" fmla="*/ 9 h 202"/>
                  <a:gd name="T22" fmla="*/ 2 w 129"/>
                  <a:gd name="T23" fmla="*/ 15 h 202"/>
                  <a:gd name="T24" fmla="*/ 2 w 129"/>
                  <a:gd name="T25" fmla="*/ 20 h 202"/>
                  <a:gd name="T26" fmla="*/ 1 w 129"/>
                  <a:gd name="T27" fmla="*/ 20 h 202"/>
                  <a:gd name="T28" fmla="*/ 1 w 129"/>
                  <a:gd name="T29" fmla="*/ 17 h 202"/>
                  <a:gd name="T30" fmla="*/ 0 w 129"/>
                  <a:gd name="T31" fmla="*/ 15 h 20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29" h="202">
                    <a:moveTo>
                      <a:pt x="16" y="144"/>
                    </a:moveTo>
                    <a:lnTo>
                      <a:pt x="0" y="100"/>
                    </a:lnTo>
                    <a:lnTo>
                      <a:pt x="0" y="72"/>
                    </a:lnTo>
                    <a:lnTo>
                      <a:pt x="33" y="57"/>
                    </a:lnTo>
                    <a:lnTo>
                      <a:pt x="48" y="57"/>
                    </a:lnTo>
                    <a:lnTo>
                      <a:pt x="48" y="44"/>
                    </a:lnTo>
                    <a:lnTo>
                      <a:pt x="64" y="13"/>
                    </a:lnTo>
                    <a:lnTo>
                      <a:pt x="81" y="0"/>
                    </a:lnTo>
                    <a:lnTo>
                      <a:pt x="81" y="28"/>
                    </a:lnTo>
                    <a:lnTo>
                      <a:pt x="96" y="44"/>
                    </a:lnTo>
                    <a:lnTo>
                      <a:pt x="129" y="87"/>
                    </a:lnTo>
                    <a:lnTo>
                      <a:pt x="96" y="144"/>
                    </a:lnTo>
                    <a:lnTo>
                      <a:pt x="64" y="202"/>
                    </a:lnTo>
                    <a:lnTo>
                      <a:pt x="48" y="202"/>
                    </a:lnTo>
                    <a:lnTo>
                      <a:pt x="33" y="174"/>
                    </a:lnTo>
                    <a:lnTo>
                      <a:pt x="16" y="144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83" name="Freeform 488"/>
              <p:cNvSpPr>
                <a:spLocks/>
              </p:cNvSpPr>
              <p:nvPr/>
            </p:nvSpPr>
            <p:spPr bwMode="auto">
              <a:xfrm rot="5400000">
                <a:off x="1139" y="4266"/>
                <a:ext cx="10" cy="23"/>
              </a:xfrm>
              <a:custGeom>
                <a:avLst/>
                <a:gdLst>
                  <a:gd name="T0" fmla="*/ 0 w 65"/>
                  <a:gd name="T1" fmla="*/ 4 h 72"/>
                  <a:gd name="T2" fmla="*/ 0 w 65"/>
                  <a:gd name="T3" fmla="*/ 1 h 72"/>
                  <a:gd name="T4" fmla="*/ 0 w 65"/>
                  <a:gd name="T5" fmla="*/ 0 h 72"/>
                  <a:gd name="T6" fmla="*/ 1 w 65"/>
                  <a:gd name="T7" fmla="*/ 0 h 72"/>
                  <a:gd name="T8" fmla="*/ 2 w 65"/>
                  <a:gd name="T9" fmla="*/ 3 h 72"/>
                  <a:gd name="T10" fmla="*/ 2 w 65"/>
                  <a:gd name="T11" fmla="*/ 4 h 72"/>
                  <a:gd name="T12" fmla="*/ 1 w 65"/>
                  <a:gd name="T13" fmla="*/ 7 h 72"/>
                  <a:gd name="T14" fmla="*/ 0 w 65"/>
                  <a:gd name="T15" fmla="*/ 6 h 72"/>
                  <a:gd name="T16" fmla="*/ 0 w 65"/>
                  <a:gd name="T17" fmla="*/ 4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5" h="72">
                    <a:moveTo>
                      <a:pt x="0" y="44"/>
                    </a:moveTo>
                    <a:lnTo>
                      <a:pt x="0" y="14"/>
                    </a:lnTo>
                    <a:lnTo>
                      <a:pt x="17" y="0"/>
                    </a:lnTo>
                    <a:lnTo>
                      <a:pt x="49" y="0"/>
                    </a:lnTo>
                    <a:lnTo>
                      <a:pt x="65" y="29"/>
                    </a:lnTo>
                    <a:lnTo>
                      <a:pt x="65" y="44"/>
                    </a:lnTo>
                    <a:lnTo>
                      <a:pt x="32" y="72"/>
                    </a:lnTo>
                    <a:lnTo>
                      <a:pt x="17" y="57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84" name="Freeform 489"/>
              <p:cNvSpPr>
                <a:spLocks/>
              </p:cNvSpPr>
              <p:nvPr/>
            </p:nvSpPr>
            <p:spPr bwMode="auto">
              <a:xfrm rot="5400000">
                <a:off x="1142" y="4215"/>
                <a:ext cx="7" cy="18"/>
              </a:xfrm>
              <a:custGeom>
                <a:avLst/>
                <a:gdLst>
                  <a:gd name="T0" fmla="*/ 0 w 48"/>
                  <a:gd name="T1" fmla="*/ 4 h 57"/>
                  <a:gd name="T2" fmla="*/ 0 w 48"/>
                  <a:gd name="T3" fmla="*/ 3 h 57"/>
                  <a:gd name="T4" fmla="*/ 1 w 48"/>
                  <a:gd name="T5" fmla="*/ 0 h 57"/>
                  <a:gd name="T6" fmla="*/ 1 w 48"/>
                  <a:gd name="T7" fmla="*/ 1 h 57"/>
                  <a:gd name="T8" fmla="*/ 1 w 48"/>
                  <a:gd name="T9" fmla="*/ 3 h 57"/>
                  <a:gd name="T10" fmla="*/ 1 w 48"/>
                  <a:gd name="T11" fmla="*/ 4 h 57"/>
                  <a:gd name="T12" fmla="*/ 1 w 48"/>
                  <a:gd name="T13" fmla="*/ 6 h 57"/>
                  <a:gd name="T14" fmla="*/ 0 w 48"/>
                  <a:gd name="T15" fmla="*/ 6 h 57"/>
                  <a:gd name="T16" fmla="*/ 0 w 48"/>
                  <a:gd name="T17" fmla="*/ 4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8" h="57">
                    <a:moveTo>
                      <a:pt x="0" y="44"/>
                    </a:moveTo>
                    <a:lnTo>
                      <a:pt x="16" y="29"/>
                    </a:lnTo>
                    <a:lnTo>
                      <a:pt x="31" y="0"/>
                    </a:lnTo>
                    <a:lnTo>
                      <a:pt x="48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57"/>
                    </a:lnTo>
                    <a:lnTo>
                      <a:pt x="16" y="57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85" name="Freeform 490"/>
              <p:cNvSpPr>
                <a:spLocks/>
              </p:cNvSpPr>
              <p:nvPr/>
            </p:nvSpPr>
            <p:spPr bwMode="auto">
              <a:xfrm rot="5400000">
                <a:off x="1220" y="4202"/>
                <a:ext cx="31" cy="141"/>
              </a:xfrm>
              <a:custGeom>
                <a:avLst/>
                <a:gdLst>
                  <a:gd name="T0" fmla="*/ 4 w 209"/>
                  <a:gd name="T1" fmla="*/ 41 h 449"/>
                  <a:gd name="T2" fmla="*/ 3 w 209"/>
                  <a:gd name="T3" fmla="*/ 39 h 449"/>
                  <a:gd name="T4" fmla="*/ 3 w 209"/>
                  <a:gd name="T5" fmla="*/ 39 h 449"/>
                  <a:gd name="T6" fmla="*/ 3 w 209"/>
                  <a:gd name="T7" fmla="*/ 40 h 449"/>
                  <a:gd name="T8" fmla="*/ 3 w 209"/>
                  <a:gd name="T9" fmla="*/ 43 h 449"/>
                  <a:gd name="T10" fmla="*/ 2 w 209"/>
                  <a:gd name="T11" fmla="*/ 43 h 449"/>
                  <a:gd name="T12" fmla="*/ 2 w 209"/>
                  <a:gd name="T13" fmla="*/ 40 h 449"/>
                  <a:gd name="T14" fmla="*/ 3 w 209"/>
                  <a:gd name="T15" fmla="*/ 36 h 449"/>
                  <a:gd name="T16" fmla="*/ 3 w 209"/>
                  <a:gd name="T17" fmla="*/ 33 h 449"/>
                  <a:gd name="T18" fmla="*/ 3 w 209"/>
                  <a:gd name="T19" fmla="*/ 31 h 449"/>
                  <a:gd name="T20" fmla="*/ 2 w 209"/>
                  <a:gd name="T21" fmla="*/ 29 h 449"/>
                  <a:gd name="T22" fmla="*/ 2 w 209"/>
                  <a:gd name="T23" fmla="*/ 30 h 449"/>
                  <a:gd name="T24" fmla="*/ 2 w 209"/>
                  <a:gd name="T25" fmla="*/ 31 h 449"/>
                  <a:gd name="T26" fmla="*/ 2 w 209"/>
                  <a:gd name="T27" fmla="*/ 35 h 449"/>
                  <a:gd name="T28" fmla="*/ 1 w 209"/>
                  <a:gd name="T29" fmla="*/ 37 h 449"/>
                  <a:gd name="T30" fmla="*/ 1 w 209"/>
                  <a:gd name="T31" fmla="*/ 39 h 449"/>
                  <a:gd name="T32" fmla="*/ 1 w 209"/>
                  <a:gd name="T33" fmla="*/ 39 h 449"/>
                  <a:gd name="T34" fmla="*/ 1 w 209"/>
                  <a:gd name="T35" fmla="*/ 36 h 449"/>
                  <a:gd name="T36" fmla="*/ 2 w 209"/>
                  <a:gd name="T37" fmla="*/ 29 h 449"/>
                  <a:gd name="T38" fmla="*/ 3 w 209"/>
                  <a:gd name="T39" fmla="*/ 24 h 449"/>
                  <a:gd name="T40" fmla="*/ 3 w 209"/>
                  <a:gd name="T41" fmla="*/ 19 h 449"/>
                  <a:gd name="T42" fmla="*/ 2 w 209"/>
                  <a:gd name="T43" fmla="*/ 19 h 449"/>
                  <a:gd name="T44" fmla="*/ 2 w 209"/>
                  <a:gd name="T45" fmla="*/ 24 h 449"/>
                  <a:gd name="T46" fmla="*/ 1 w 209"/>
                  <a:gd name="T47" fmla="*/ 29 h 449"/>
                  <a:gd name="T48" fmla="*/ 1 w 209"/>
                  <a:gd name="T49" fmla="*/ 30 h 449"/>
                  <a:gd name="T50" fmla="*/ 0 w 209"/>
                  <a:gd name="T51" fmla="*/ 31 h 449"/>
                  <a:gd name="T52" fmla="*/ 0 w 209"/>
                  <a:gd name="T53" fmla="*/ 30 h 449"/>
                  <a:gd name="T54" fmla="*/ 2 w 209"/>
                  <a:gd name="T55" fmla="*/ 19 h 449"/>
                  <a:gd name="T56" fmla="*/ 3 w 209"/>
                  <a:gd name="T57" fmla="*/ 13 h 449"/>
                  <a:gd name="T58" fmla="*/ 3 w 209"/>
                  <a:gd name="T59" fmla="*/ 7 h 449"/>
                  <a:gd name="T60" fmla="*/ 3 w 209"/>
                  <a:gd name="T61" fmla="*/ 6 h 449"/>
                  <a:gd name="T62" fmla="*/ 2 w 209"/>
                  <a:gd name="T63" fmla="*/ 7 h 449"/>
                  <a:gd name="T64" fmla="*/ 1 w 209"/>
                  <a:gd name="T65" fmla="*/ 16 h 449"/>
                  <a:gd name="T66" fmla="*/ 1 w 209"/>
                  <a:gd name="T67" fmla="*/ 20 h 449"/>
                  <a:gd name="T68" fmla="*/ 0 w 209"/>
                  <a:gd name="T69" fmla="*/ 23 h 449"/>
                  <a:gd name="T70" fmla="*/ 0 w 209"/>
                  <a:gd name="T71" fmla="*/ 19 h 449"/>
                  <a:gd name="T72" fmla="*/ 1 w 209"/>
                  <a:gd name="T73" fmla="*/ 17 h 449"/>
                  <a:gd name="T74" fmla="*/ 1 w 209"/>
                  <a:gd name="T75" fmla="*/ 14 h 449"/>
                  <a:gd name="T76" fmla="*/ 1 w 209"/>
                  <a:gd name="T77" fmla="*/ 13 h 449"/>
                  <a:gd name="T78" fmla="*/ 1 w 209"/>
                  <a:gd name="T79" fmla="*/ 12 h 449"/>
                  <a:gd name="T80" fmla="*/ 1 w 209"/>
                  <a:gd name="T81" fmla="*/ 8 h 449"/>
                  <a:gd name="T82" fmla="*/ 0 w 209"/>
                  <a:gd name="T83" fmla="*/ 7 h 449"/>
                  <a:gd name="T84" fmla="*/ 0 w 209"/>
                  <a:gd name="T85" fmla="*/ 6 h 449"/>
                  <a:gd name="T86" fmla="*/ 0 w 209"/>
                  <a:gd name="T87" fmla="*/ 4 h 449"/>
                  <a:gd name="T88" fmla="*/ 1 w 209"/>
                  <a:gd name="T89" fmla="*/ 3 h 449"/>
                  <a:gd name="T90" fmla="*/ 1 w 209"/>
                  <a:gd name="T91" fmla="*/ 0 h 449"/>
                  <a:gd name="T92" fmla="*/ 1 w 209"/>
                  <a:gd name="T93" fmla="*/ 0 h 449"/>
                  <a:gd name="T94" fmla="*/ 2 w 209"/>
                  <a:gd name="T95" fmla="*/ 0 h 449"/>
                  <a:gd name="T96" fmla="*/ 3 w 209"/>
                  <a:gd name="T97" fmla="*/ 2 h 449"/>
                  <a:gd name="T98" fmla="*/ 3 w 209"/>
                  <a:gd name="T99" fmla="*/ 3 h 449"/>
                  <a:gd name="T100" fmla="*/ 3 w 209"/>
                  <a:gd name="T101" fmla="*/ 4 h 449"/>
                  <a:gd name="T102" fmla="*/ 4 w 209"/>
                  <a:gd name="T103" fmla="*/ 8 h 449"/>
                  <a:gd name="T104" fmla="*/ 4 w 209"/>
                  <a:gd name="T105" fmla="*/ 13 h 449"/>
                  <a:gd name="T106" fmla="*/ 3 w 209"/>
                  <a:gd name="T107" fmla="*/ 22 h 449"/>
                  <a:gd name="T108" fmla="*/ 3 w 209"/>
                  <a:gd name="T109" fmla="*/ 30 h 449"/>
                  <a:gd name="T110" fmla="*/ 3 w 209"/>
                  <a:gd name="T111" fmla="*/ 35 h 449"/>
                  <a:gd name="T112" fmla="*/ 4 w 209"/>
                  <a:gd name="T113" fmla="*/ 39 h 449"/>
                  <a:gd name="T114" fmla="*/ 4 w 209"/>
                  <a:gd name="T115" fmla="*/ 41 h 449"/>
                  <a:gd name="T116" fmla="*/ 5 w 209"/>
                  <a:gd name="T117" fmla="*/ 44 h 449"/>
                  <a:gd name="T118" fmla="*/ 4 w 209"/>
                  <a:gd name="T119" fmla="*/ 44 h 449"/>
                  <a:gd name="T120" fmla="*/ 4 w 209"/>
                  <a:gd name="T121" fmla="*/ 44 h 449"/>
                  <a:gd name="T122" fmla="*/ 4 w 209"/>
                  <a:gd name="T123" fmla="*/ 43 h 449"/>
                  <a:gd name="T124" fmla="*/ 4 w 209"/>
                  <a:gd name="T125" fmla="*/ 41 h 44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209" h="449">
                    <a:moveTo>
                      <a:pt x="161" y="421"/>
                    </a:moveTo>
                    <a:lnTo>
                      <a:pt x="144" y="393"/>
                    </a:lnTo>
                    <a:lnTo>
                      <a:pt x="129" y="393"/>
                    </a:lnTo>
                    <a:lnTo>
                      <a:pt x="112" y="406"/>
                    </a:lnTo>
                    <a:lnTo>
                      <a:pt x="112" y="436"/>
                    </a:lnTo>
                    <a:lnTo>
                      <a:pt x="81" y="436"/>
                    </a:lnTo>
                    <a:lnTo>
                      <a:pt x="96" y="406"/>
                    </a:lnTo>
                    <a:lnTo>
                      <a:pt x="112" y="362"/>
                    </a:lnTo>
                    <a:lnTo>
                      <a:pt x="112" y="334"/>
                    </a:lnTo>
                    <a:lnTo>
                      <a:pt x="112" y="319"/>
                    </a:lnTo>
                    <a:lnTo>
                      <a:pt x="96" y="291"/>
                    </a:lnTo>
                    <a:lnTo>
                      <a:pt x="81" y="306"/>
                    </a:lnTo>
                    <a:lnTo>
                      <a:pt x="81" y="319"/>
                    </a:lnTo>
                    <a:lnTo>
                      <a:pt x="81" y="349"/>
                    </a:lnTo>
                    <a:lnTo>
                      <a:pt x="64" y="377"/>
                    </a:lnTo>
                    <a:lnTo>
                      <a:pt x="48" y="393"/>
                    </a:lnTo>
                    <a:lnTo>
                      <a:pt x="33" y="393"/>
                    </a:lnTo>
                    <a:lnTo>
                      <a:pt x="33" y="362"/>
                    </a:lnTo>
                    <a:lnTo>
                      <a:pt x="81" y="291"/>
                    </a:lnTo>
                    <a:lnTo>
                      <a:pt x="112" y="247"/>
                    </a:lnTo>
                    <a:lnTo>
                      <a:pt x="112" y="189"/>
                    </a:lnTo>
                    <a:lnTo>
                      <a:pt x="96" y="189"/>
                    </a:lnTo>
                    <a:lnTo>
                      <a:pt x="81" y="247"/>
                    </a:lnTo>
                    <a:lnTo>
                      <a:pt x="48" y="291"/>
                    </a:lnTo>
                    <a:lnTo>
                      <a:pt x="33" y="306"/>
                    </a:lnTo>
                    <a:lnTo>
                      <a:pt x="0" y="319"/>
                    </a:lnTo>
                    <a:lnTo>
                      <a:pt x="0" y="306"/>
                    </a:lnTo>
                    <a:lnTo>
                      <a:pt x="81" y="189"/>
                    </a:lnTo>
                    <a:lnTo>
                      <a:pt x="112" y="130"/>
                    </a:lnTo>
                    <a:lnTo>
                      <a:pt x="112" y="74"/>
                    </a:lnTo>
                    <a:lnTo>
                      <a:pt x="112" y="59"/>
                    </a:lnTo>
                    <a:lnTo>
                      <a:pt x="96" y="74"/>
                    </a:lnTo>
                    <a:lnTo>
                      <a:pt x="48" y="160"/>
                    </a:lnTo>
                    <a:lnTo>
                      <a:pt x="33" y="204"/>
                    </a:lnTo>
                    <a:lnTo>
                      <a:pt x="0" y="232"/>
                    </a:lnTo>
                    <a:lnTo>
                      <a:pt x="0" y="189"/>
                    </a:lnTo>
                    <a:lnTo>
                      <a:pt x="33" y="174"/>
                    </a:lnTo>
                    <a:lnTo>
                      <a:pt x="48" y="145"/>
                    </a:lnTo>
                    <a:lnTo>
                      <a:pt x="48" y="130"/>
                    </a:lnTo>
                    <a:lnTo>
                      <a:pt x="48" y="117"/>
                    </a:lnTo>
                    <a:lnTo>
                      <a:pt x="33" y="87"/>
                    </a:lnTo>
                    <a:lnTo>
                      <a:pt x="16" y="74"/>
                    </a:lnTo>
                    <a:lnTo>
                      <a:pt x="16" y="59"/>
                    </a:lnTo>
                    <a:lnTo>
                      <a:pt x="16" y="44"/>
                    </a:lnTo>
                    <a:lnTo>
                      <a:pt x="33" y="30"/>
                    </a:lnTo>
                    <a:lnTo>
                      <a:pt x="48" y="0"/>
                    </a:lnTo>
                    <a:lnTo>
                      <a:pt x="64" y="0"/>
                    </a:lnTo>
                    <a:lnTo>
                      <a:pt x="81" y="0"/>
                    </a:lnTo>
                    <a:lnTo>
                      <a:pt x="129" y="15"/>
                    </a:lnTo>
                    <a:lnTo>
                      <a:pt x="144" y="30"/>
                    </a:lnTo>
                    <a:lnTo>
                      <a:pt x="144" y="44"/>
                    </a:lnTo>
                    <a:lnTo>
                      <a:pt x="161" y="87"/>
                    </a:lnTo>
                    <a:lnTo>
                      <a:pt x="161" y="130"/>
                    </a:lnTo>
                    <a:lnTo>
                      <a:pt x="129" y="219"/>
                    </a:lnTo>
                    <a:lnTo>
                      <a:pt x="129" y="306"/>
                    </a:lnTo>
                    <a:lnTo>
                      <a:pt x="129" y="349"/>
                    </a:lnTo>
                    <a:lnTo>
                      <a:pt x="161" y="393"/>
                    </a:lnTo>
                    <a:lnTo>
                      <a:pt x="177" y="421"/>
                    </a:lnTo>
                    <a:lnTo>
                      <a:pt x="209" y="449"/>
                    </a:lnTo>
                    <a:lnTo>
                      <a:pt x="192" y="449"/>
                    </a:lnTo>
                    <a:lnTo>
                      <a:pt x="177" y="449"/>
                    </a:lnTo>
                    <a:lnTo>
                      <a:pt x="161" y="436"/>
                    </a:lnTo>
                    <a:lnTo>
                      <a:pt x="161" y="421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86" name="Freeform 491"/>
              <p:cNvSpPr>
                <a:spLocks/>
              </p:cNvSpPr>
              <p:nvPr/>
            </p:nvSpPr>
            <p:spPr bwMode="auto">
              <a:xfrm rot="5400000">
                <a:off x="1222" y="4164"/>
                <a:ext cx="32" cy="147"/>
              </a:xfrm>
              <a:custGeom>
                <a:avLst/>
                <a:gdLst>
                  <a:gd name="T0" fmla="*/ 0 w 209"/>
                  <a:gd name="T1" fmla="*/ 47 h 462"/>
                  <a:gd name="T2" fmla="*/ 1 w 209"/>
                  <a:gd name="T3" fmla="*/ 42 h 462"/>
                  <a:gd name="T4" fmla="*/ 1 w 209"/>
                  <a:gd name="T5" fmla="*/ 39 h 462"/>
                  <a:gd name="T6" fmla="*/ 2 w 209"/>
                  <a:gd name="T7" fmla="*/ 35 h 462"/>
                  <a:gd name="T8" fmla="*/ 2 w 209"/>
                  <a:gd name="T9" fmla="*/ 31 h 462"/>
                  <a:gd name="T10" fmla="*/ 1 w 209"/>
                  <a:gd name="T11" fmla="*/ 13 h 462"/>
                  <a:gd name="T12" fmla="*/ 1 w 209"/>
                  <a:gd name="T13" fmla="*/ 9 h 462"/>
                  <a:gd name="T14" fmla="*/ 1 w 209"/>
                  <a:gd name="T15" fmla="*/ 6 h 462"/>
                  <a:gd name="T16" fmla="*/ 2 w 209"/>
                  <a:gd name="T17" fmla="*/ 3 h 462"/>
                  <a:gd name="T18" fmla="*/ 2 w 209"/>
                  <a:gd name="T19" fmla="*/ 1 h 462"/>
                  <a:gd name="T20" fmla="*/ 3 w 209"/>
                  <a:gd name="T21" fmla="*/ 0 h 462"/>
                  <a:gd name="T22" fmla="*/ 5 w 209"/>
                  <a:gd name="T23" fmla="*/ 7 h 462"/>
                  <a:gd name="T24" fmla="*/ 4 w 209"/>
                  <a:gd name="T25" fmla="*/ 7 h 462"/>
                  <a:gd name="T26" fmla="*/ 4 w 209"/>
                  <a:gd name="T27" fmla="*/ 9 h 462"/>
                  <a:gd name="T28" fmla="*/ 3 w 209"/>
                  <a:gd name="T29" fmla="*/ 12 h 462"/>
                  <a:gd name="T30" fmla="*/ 3 w 209"/>
                  <a:gd name="T31" fmla="*/ 13 h 462"/>
                  <a:gd name="T32" fmla="*/ 3 w 209"/>
                  <a:gd name="T33" fmla="*/ 16 h 462"/>
                  <a:gd name="T34" fmla="*/ 4 w 209"/>
                  <a:gd name="T35" fmla="*/ 18 h 462"/>
                  <a:gd name="T36" fmla="*/ 4 w 209"/>
                  <a:gd name="T37" fmla="*/ 19 h 462"/>
                  <a:gd name="T38" fmla="*/ 4 w 209"/>
                  <a:gd name="T39" fmla="*/ 26 h 462"/>
                  <a:gd name="T40" fmla="*/ 4 w 209"/>
                  <a:gd name="T41" fmla="*/ 24 h 462"/>
                  <a:gd name="T42" fmla="*/ 3 w 209"/>
                  <a:gd name="T43" fmla="*/ 22 h 462"/>
                  <a:gd name="T44" fmla="*/ 3 w 209"/>
                  <a:gd name="T45" fmla="*/ 18 h 462"/>
                  <a:gd name="T46" fmla="*/ 2 w 209"/>
                  <a:gd name="T47" fmla="*/ 7 h 462"/>
                  <a:gd name="T48" fmla="*/ 2 w 209"/>
                  <a:gd name="T49" fmla="*/ 7 h 462"/>
                  <a:gd name="T50" fmla="*/ 2 w 209"/>
                  <a:gd name="T51" fmla="*/ 9 h 462"/>
                  <a:gd name="T52" fmla="*/ 2 w 209"/>
                  <a:gd name="T53" fmla="*/ 12 h 462"/>
                  <a:gd name="T54" fmla="*/ 2 w 209"/>
                  <a:gd name="T55" fmla="*/ 16 h 462"/>
                  <a:gd name="T56" fmla="*/ 3 w 209"/>
                  <a:gd name="T57" fmla="*/ 24 h 462"/>
                  <a:gd name="T58" fmla="*/ 3 w 209"/>
                  <a:gd name="T59" fmla="*/ 28 h 462"/>
                  <a:gd name="T60" fmla="*/ 4 w 209"/>
                  <a:gd name="T61" fmla="*/ 32 h 462"/>
                  <a:gd name="T62" fmla="*/ 4 w 209"/>
                  <a:gd name="T63" fmla="*/ 34 h 462"/>
                  <a:gd name="T64" fmla="*/ 3 w 209"/>
                  <a:gd name="T65" fmla="*/ 34 h 462"/>
                  <a:gd name="T66" fmla="*/ 3 w 209"/>
                  <a:gd name="T67" fmla="*/ 31 h 462"/>
                  <a:gd name="T68" fmla="*/ 2 w 209"/>
                  <a:gd name="T69" fmla="*/ 26 h 462"/>
                  <a:gd name="T70" fmla="*/ 2 w 209"/>
                  <a:gd name="T71" fmla="*/ 26 h 462"/>
                  <a:gd name="T72" fmla="*/ 2 w 209"/>
                  <a:gd name="T73" fmla="*/ 29 h 462"/>
                  <a:gd name="T74" fmla="*/ 2 w 209"/>
                  <a:gd name="T75" fmla="*/ 34 h 462"/>
                  <a:gd name="T76" fmla="*/ 3 w 209"/>
                  <a:gd name="T77" fmla="*/ 38 h 462"/>
                  <a:gd name="T78" fmla="*/ 3 w 209"/>
                  <a:gd name="T79" fmla="*/ 41 h 462"/>
                  <a:gd name="T80" fmla="*/ 3 w 209"/>
                  <a:gd name="T81" fmla="*/ 41 h 462"/>
                  <a:gd name="T82" fmla="*/ 3 w 209"/>
                  <a:gd name="T83" fmla="*/ 39 h 462"/>
                  <a:gd name="T84" fmla="*/ 2 w 209"/>
                  <a:gd name="T85" fmla="*/ 38 h 462"/>
                  <a:gd name="T86" fmla="*/ 2 w 209"/>
                  <a:gd name="T87" fmla="*/ 37 h 462"/>
                  <a:gd name="T88" fmla="*/ 2 w 209"/>
                  <a:gd name="T89" fmla="*/ 35 h 462"/>
                  <a:gd name="T90" fmla="*/ 2 w 209"/>
                  <a:gd name="T91" fmla="*/ 38 h 462"/>
                  <a:gd name="T92" fmla="*/ 2 w 209"/>
                  <a:gd name="T93" fmla="*/ 41 h 462"/>
                  <a:gd name="T94" fmla="*/ 2 w 209"/>
                  <a:gd name="T95" fmla="*/ 42 h 462"/>
                  <a:gd name="T96" fmla="*/ 2 w 209"/>
                  <a:gd name="T97" fmla="*/ 44 h 462"/>
                  <a:gd name="T98" fmla="*/ 2 w 209"/>
                  <a:gd name="T99" fmla="*/ 46 h 462"/>
                  <a:gd name="T100" fmla="*/ 1 w 209"/>
                  <a:gd name="T101" fmla="*/ 44 h 462"/>
                  <a:gd name="T102" fmla="*/ 1 w 209"/>
                  <a:gd name="T103" fmla="*/ 46 h 462"/>
                  <a:gd name="T104" fmla="*/ 0 w 209"/>
                  <a:gd name="T105" fmla="*/ 47 h 462"/>
                  <a:gd name="T106" fmla="*/ 0 w 209"/>
                  <a:gd name="T107" fmla="*/ 47 h 4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09" h="462">
                    <a:moveTo>
                      <a:pt x="0" y="462"/>
                    </a:moveTo>
                    <a:lnTo>
                      <a:pt x="32" y="419"/>
                    </a:lnTo>
                    <a:lnTo>
                      <a:pt x="48" y="390"/>
                    </a:lnTo>
                    <a:lnTo>
                      <a:pt x="65" y="347"/>
                    </a:lnTo>
                    <a:lnTo>
                      <a:pt x="65" y="304"/>
                    </a:lnTo>
                    <a:lnTo>
                      <a:pt x="32" y="130"/>
                    </a:lnTo>
                    <a:lnTo>
                      <a:pt x="32" y="87"/>
                    </a:lnTo>
                    <a:lnTo>
                      <a:pt x="48" y="57"/>
                    </a:lnTo>
                    <a:lnTo>
                      <a:pt x="65" y="28"/>
                    </a:lnTo>
                    <a:lnTo>
                      <a:pt x="80" y="13"/>
                    </a:lnTo>
                    <a:lnTo>
                      <a:pt x="128" y="0"/>
                    </a:lnTo>
                    <a:lnTo>
                      <a:pt x="209" y="72"/>
                    </a:lnTo>
                    <a:lnTo>
                      <a:pt x="192" y="72"/>
                    </a:lnTo>
                    <a:lnTo>
                      <a:pt x="161" y="87"/>
                    </a:lnTo>
                    <a:lnTo>
                      <a:pt x="144" y="115"/>
                    </a:lnTo>
                    <a:lnTo>
                      <a:pt x="144" y="130"/>
                    </a:lnTo>
                    <a:lnTo>
                      <a:pt x="144" y="158"/>
                    </a:lnTo>
                    <a:lnTo>
                      <a:pt x="161" y="173"/>
                    </a:lnTo>
                    <a:lnTo>
                      <a:pt x="176" y="187"/>
                    </a:lnTo>
                    <a:lnTo>
                      <a:pt x="176" y="260"/>
                    </a:lnTo>
                    <a:lnTo>
                      <a:pt x="161" y="232"/>
                    </a:lnTo>
                    <a:lnTo>
                      <a:pt x="144" y="217"/>
                    </a:lnTo>
                    <a:lnTo>
                      <a:pt x="128" y="173"/>
                    </a:lnTo>
                    <a:lnTo>
                      <a:pt x="96" y="72"/>
                    </a:lnTo>
                    <a:lnTo>
                      <a:pt x="80" y="72"/>
                    </a:lnTo>
                    <a:lnTo>
                      <a:pt x="80" y="87"/>
                    </a:lnTo>
                    <a:lnTo>
                      <a:pt x="65" y="115"/>
                    </a:lnTo>
                    <a:lnTo>
                      <a:pt x="80" y="158"/>
                    </a:lnTo>
                    <a:lnTo>
                      <a:pt x="113" y="232"/>
                    </a:lnTo>
                    <a:lnTo>
                      <a:pt x="144" y="275"/>
                    </a:lnTo>
                    <a:lnTo>
                      <a:pt x="176" y="319"/>
                    </a:lnTo>
                    <a:lnTo>
                      <a:pt x="176" y="332"/>
                    </a:lnTo>
                    <a:lnTo>
                      <a:pt x="144" y="332"/>
                    </a:lnTo>
                    <a:lnTo>
                      <a:pt x="128" y="304"/>
                    </a:lnTo>
                    <a:lnTo>
                      <a:pt x="96" y="260"/>
                    </a:lnTo>
                    <a:lnTo>
                      <a:pt x="80" y="260"/>
                    </a:lnTo>
                    <a:lnTo>
                      <a:pt x="80" y="289"/>
                    </a:lnTo>
                    <a:lnTo>
                      <a:pt x="96" y="332"/>
                    </a:lnTo>
                    <a:lnTo>
                      <a:pt x="144" y="375"/>
                    </a:lnTo>
                    <a:lnTo>
                      <a:pt x="144" y="406"/>
                    </a:lnTo>
                    <a:lnTo>
                      <a:pt x="128" y="406"/>
                    </a:lnTo>
                    <a:lnTo>
                      <a:pt x="113" y="390"/>
                    </a:lnTo>
                    <a:lnTo>
                      <a:pt x="96" y="375"/>
                    </a:lnTo>
                    <a:lnTo>
                      <a:pt x="96" y="362"/>
                    </a:lnTo>
                    <a:lnTo>
                      <a:pt x="80" y="347"/>
                    </a:lnTo>
                    <a:lnTo>
                      <a:pt x="80" y="375"/>
                    </a:lnTo>
                    <a:lnTo>
                      <a:pt x="80" y="406"/>
                    </a:lnTo>
                    <a:lnTo>
                      <a:pt x="96" y="419"/>
                    </a:lnTo>
                    <a:lnTo>
                      <a:pt x="80" y="434"/>
                    </a:lnTo>
                    <a:lnTo>
                      <a:pt x="80" y="449"/>
                    </a:lnTo>
                    <a:lnTo>
                      <a:pt x="48" y="434"/>
                    </a:lnTo>
                    <a:lnTo>
                      <a:pt x="32" y="449"/>
                    </a:lnTo>
                    <a:lnTo>
                      <a:pt x="15" y="462"/>
                    </a:lnTo>
                    <a:lnTo>
                      <a:pt x="0" y="462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87" name="Freeform 492"/>
              <p:cNvSpPr>
                <a:spLocks/>
              </p:cNvSpPr>
              <p:nvPr/>
            </p:nvSpPr>
            <p:spPr bwMode="auto">
              <a:xfrm rot="5400000">
                <a:off x="1308" y="4241"/>
                <a:ext cx="15" cy="27"/>
              </a:xfrm>
              <a:custGeom>
                <a:avLst/>
                <a:gdLst>
                  <a:gd name="T0" fmla="*/ 0 w 96"/>
                  <a:gd name="T1" fmla="*/ 0 h 87"/>
                  <a:gd name="T2" fmla="*/ 2 w 96"/>
                  <a:gd name="T3" fmla="*/ 0 h 87"/>
                  <a:gd name="T4" fmla="*/ 2 w 96"/>
                  <a:gd name="T5" fmla="*/ 2 h 87"/>
                  <a:gd name="T6" fmla="*/ 2 w 96"/>
                  <a:gd name="T7" fmla="*/ 4 h 87"/>
                  <a:gd name="T8" fmla="*/ 2 w 96"/>
                  <a:gd name="T9" fmla="*/ 8 h 87"/>
                  <a:gd name="T10" fmla="*/ 1 w 96"/>
                  <a:gd name="T11" fmla="*/ 8 h 87"/>
                  <a:gd name="T12" fmla="*/ 1 w 96"/>
                  <a:gd name="T13" fmla="*/ 7 h 87"/>
                  <a:gd name="T14" fmla="*/ 0 w 96"/>
                  <a:gd name="T15" fmla="*/ 4 h 87"/>
                  <a:gd name="T16" fmla="*/ 0 w 96"/>
                  <a:gd name="T17" fmla="*/ 2 h 87"/>
                  <a:gd name="T18" fmla="*/ 0 w 96"/>
                  <a:gd name="T19" fmla="*/ 0 h 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" h="87">
                    <a:moveTo>
                      <a:pt x="0" y="0"/>
                    </a:moveTo>
                    <a:lnTo>
                      <a:pt x="96" y="0"/>
                    </a:lnTo>
                    <a:lnTo>
                      <a:pt x="96" y="15"/>
                    </a:lnTo>
                    <a:lnTo>
                      <a:pt x="96" y="44"/>
                    </a:lnTo>
                    <a:lnTo>
                      <a:pt x="63" y="87"/>
                    </a:lnTo>
                    <a:lnTo>
                      <a:pt x="48" y="87"/>
                    </a:lnTo>
                    <a:lnTo>
                      <a:pt x="31" y="72"/>
                    </a:lnTo>
                    <a:lnTo>
                      <a:pt x="15" y="44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88" name="Freeform 493"/>
              <p:cNvSpPr>
                <a:spLocks/>
              </p:cNvSpPr>
              <p:nvPr/>
            </p:nvSpPr>
            <p:spPr bwMode="auto">
              <a:xfrm rot="5400000">
                <a:off x="1331" y="4253"/>
                <a:ext cx="27" cy="5"/>
              </a:xfrm>
              <a:custGeom>
                <a:avLst/>
                <a:gdLst>
                  <a:gd name="T0" fmla="*/ 0 w 177"/>
                  <a:gd name="T1" fmla="*/ 2 h 15"/>
                  <a:gd name="T2" fmla="*/ 2 w 177"/>
                  <a:gd name="T3" fmla="*/ 0 h 15"/>
                  <a:gd name="T4" fmla="*/ 3 w 177"/>
                  <a:gd name="T5" fmla="*/ 0 h 15"/>
                  <a:gd name="T6" fmla="*/ 4 w 177"/>
                  <a:gd name="T7" fmla="*/ 2 h 15"/>
                  <a:gd name="T8" fmla="*/ 2 w 177"/>
                  <a:gd name="T9" fmla="*/ 2 h 15"/>
                  <a:gd name="T10" fmla="*/ 1 w 177"/>
                  <a:gd name="T11" fmla="*/ 2 h 15"/>
                  <a:gd name="T12" fmla="*/ 0 w 177"/>
                  <a:gd name="T13" fmla="*/ 2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7" h="15">
                    <a:moveTo>
                      <a:pt x="0" y="15"/>
                    </a:moveTo>
                    <a:lnTo>
                      <a:pt x="81" y="0"/>
                    </a:lnTo>
                    <a:lnTo>
                      <a:pt x="129" y="0"/>
                    </a:lnTo>
                    <a:lnTo>
                      <a:pt x="177" y="15"/>
                    </a:lnTo>
                    <a:lnTo>
                      <a:pt x="81" y="15"/>
                    </a:lnTo>
                    <a:lnTo>
                      <a:pt x="33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89" name="Freeform 494"/>
              <p:cNvSpPr>
                <a:spLocks/>
              </p:cNvSpPr>
              <p:nvPr/>
            </p:nvSpPr>
            <p:spPr bwMode="auto">
              <a:xfrm rot="5400000">
                <a:off x="1346" y="4242"/>
                <a:ext cx="44" cy="23"/>
              </a:xfrm>
              <a:custGeom>
                <a:avLst/>
                <a:gdLst>
                  <a:gd name="T0" fmla="*/ 0 w 288"/>
                  <a:gd name="T1" fmla="*/ 4 h 72"/>
                  <a:gd name="T2" fmla="*/ 0 w 288"/>
                  <a:gd name="T3" fmla="*/ 1 h 72"/>
                  <a:gd name="T4" fmla="*/ 0 w 288"/>
                  <a:gd name="T5" fmla="*/ 0 h 72"/>
                  <a:gd name="T6" fmla="*/ 6 w 288"/>
                  <a:gd name="T7" fmla="*/ 0 h 72"/>
                  <a:gd name="T8" fmla="*/ 7 w 288"/>
                  <a:gd name="T9" fmla="*/ 3 h 72"/>
                  <a:gd name="T10" fmla="*/ 7 w 288"/>
                  <a:gd name="T11" fmla="*/ 4 h 72"/>
                  <a:gd name="T12" fmla="*/ 6 w 288"/>
                  <a:gd name="T13" fmla="*/ 7 h 72"/>
                  <a:gd name="T14" fmla="*/ 1 w 288"/>
                  <a:gd name="T15" fmla="*/ 7 h 72"/>
                  <a:gd name="T16" fmla="*/ 0 w 288"/>
                  <a:gd name="T17" fmla="*/ 6 h 72"/>
                  <a:gd name="T18" fmla="*/ 0 w 288"/>
                  <a:gd name="T19" fmla="*/ 4 h 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88" h="72">
                    <a:moveTo>
                      <a:pt x="0" y="43"/>
                    </a:moveTo>
                    <a:lnTo>
                      <a:pt x="0" y="13"/>
                    </a:lnTo>
                    <a:lnTo>
                      <a:pt x="15" y="0"/>
                    </a:lnTo>
                    <a:lnTo>
                      <a:pt x="271" y="0"/>
                    </a:lnTo>
                    <a:lnTo>
                      <a:pt x="288" y="28"/>
                    </a:lnTo>
                    <a:lnTo>
                      <a:pt x="288" y="43"/>
                    </a:lnTo>
                    <a:lnTo>
                      <a:pt x="271" y="72"/>
                    </a:lnTo>
                    <a:lnTo>
                      <a:pt x="31" y="72"/>
                    </a:lnTo>
                    <a:lnTo>
                      <a:pt x="0" y="57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90" name="Freeform 495"/>
              <p:cNvSpPr>
                <a:spLocks/>
              </p:cNvSpPr>
              <p:nvPr/>
            </p:nvSpPr>
            <p:spPr bwMode="auto">
              <a:xfrm rot="5400000">
                <a:off x="1381" y="4251"/>
                <a:ext cx="27" cy="4"/>
              </a:xfrm>
              <a:custGeom>
                <a:avLst/>
                <a:gdLst>
                  <a:gd name="T0" fmla="*/ 0 w 175"/>
                  <a:gd name="T1" fmla="*/ 0 h 15"/>
                  <a:gd name="T2" fmla="*/ 2 w 175"/>
                  <a:gd name="T3" fmla="*/ 0 h 15"/>
                  <a:gd name="T4" fmla="*/ 4 w 175"/>
                  <a:gd name="T5" fmla="*/ 0 h 15"/>
                  <a:gd name="T6" fmla="*/ 4 w 175"/>
                  <a:gd name="T7" fmla="*/ 1 h 15"/>
                  <a:gd name="T8" fmla="*/ 2 w 175"/>
                  <a:gd name="T9" fmla="*/ 1 h 15"/>
                  <a:gd name="T10" fmla="*/ 0 w 175"/>
                  <a:gd name="T11" fmla="*/ 1 h 15"/>
                  <a:gd name="T12" fmla="*/ 0 w 175"/>
                  <a:gd name="T13" fmla="*/ 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5" h="15">
                    <a:moveTo>
                      <a:pt x="0" y="0"/>
                    </a:moveTo>
                    <a:lnTo>
                      <a:pt x="96" y="0"/>
                    </a:lnTo>
                    <a:lnTo>
                      <a:pt x="175" y="0"/>
                    </a:lnTo>
                    <a:lnTo>
                      <a:pt x="175" y="15"/>
                    </a:lnTo>
                    <a:lnTo>
                      <a:pt x="96" y="15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grpSp>
            <p:nvGrpSpPr>
              <p:cNvPr id="18891" name="Group 496"/>
              <p:cNvGrpSpPr>
                <a:grpSpLocks/>
              </p:cNvGrpSpPr>
              <p:nvPr/>
            </p:nvGrpSpPr>
            <p:grpSpPr bwMode="auto">
              <a:xfrm>
                <a:off x="4328" y="3586"/>
                <a:ext cx="1432" cy="700"/>
                <a:chOff x="4328" y="3574"/>
                <a:chExt cx="1432" cy="700"/>
              </a:xfrm>
            </p:grpSpPr>
            <p:sp>
              <p:nvSpPr>
                <p:cNvPr id="18894" name="Freeform 497"/>
                <p:cNvSpPr>
                  <a:spLocks/>
                </p:cNvSpPr>
                <p:nvPr/>
              </p:nvSpPr>
              <p:spPr bwMode="auto">
                <a:xfrm>
                  <a:off x="4328" y="3574"/>
                  <a:ext cx="1432" cy="700"/>
                </a:xfrm>
                <a:custGeom>
                  <a:avLst/>
                  <a:gdLst>
                    <a:gd name="T0" fmla="*/ 84 w 4809"/>
                    <a:gd name="T1" fmla="*/ 111 h 4316"/>
                    <a:gd name="T2" fmla="*/ 73 w 4809"/>
                    <a:gd name="T3" fmla="*/ 113 h 4316"/>
                    <a:gd name="T4" fmla="*/ 57 w 4809"/>
                    <a:gd name="T5" fmla="*/ 110 h 4316"/>
                    <a:gd name="T6" fmla="*/ 29 w 4809"/>
                    <a:gd name="T7" fmla="*/ 110 h 4316"/>
                    <a:gd name="T8" fmla="*/ 17 w 4809"/>
                    <a:gd name="T9" fmla="*/ 110 h 4316"/>
                    <a:gd name="T10" fmla="*/ 7 w 4809"/>
                    <a:gd name="T11" fmla="*/ 111 h 4316"/>
                    <a:gd name="T12" fmla="*/ 0 w 4809"/>
                    <a:gd name="T13" fmla="*/ 103 h 4316"/>
                    <a:gd name="T14" fmla="*/ 9 w 4809"/>
                    <a:gd name="T15" fmla="*/ 102 h 4316"/>
                    <a:gd name="T16" fmla="*/ 20 w 4809"/>
                    <a:gd name="T17" fmla="*/ 104 h 4316"/>
                    <a:gd name="T18" fmla="*/ 29 w 4809"/>
                    <a:gd name="T19" fmla="*/ 102 h 4316"/>
                    <a:gd name="T20" fmla="*/ 55 w 4809"/>
                    <a:gd name="T21" fmla="*/ 102 h 4316"/>
                    <a:gd name="T22" fmla="*/ 73 w 4809"/>
                    <a:gd name="T23" fmla="*/ 101 h 4316"/>
                    <a:gd name="T24" fmla="*/ 149 w 4809"/>
                    <a:gd name="T25" fmla="*/ 102 h 4316"/>
                    <a:gd name="T26" fmla="*/ 136 w 4809"/>
                    <a:gd name="T27" fmla="*/ 101 h 4316"/>
                    <a:gd name="T28" fmla="*/ 129 w 4809"/>
                    <a:gd name="T29" fmla="*/ 100 h 4316"/>
                    <a:gd name="T30" fmla="*/ 139 w 4809"/>
                    <a:gd name="T31" fmla="*/ 99 h 4316"/>
                    <a:gd name="T32" fmla="*/ 168 w 4809"/>
                    <a:gd name="T33" fmla="*/ 97 h 4316"/>
                    <a:gd name="T34" fmla="*/ 180 w 4809"/>
                    <a:gd name="T35" fmla="*/ 99 h 4316"/>
                    <a:gd name="T36" fmla="*/ 223 w 4809"/>
                    <a:gd name="T37" fmla="*/ 96 h 4316"/>
                    <a:gd name="T38" fmla="*/ 260 w 4809"/>
                    <a:gd name="T39" fmla="*/ 91 h 4316"/>
                    <a:gd name="T40" fmla="*/ 267 w 4809"/>
                    <a:gd name="T41" fmla="*/ 83 h 4316"/>
                    <a:gd name="T42" fmla="*/ 263 w 4809"/>
                    <a:gd name="T43" fmla="*/ 88 h 4316"/>
                    <a:gd name="T44" fmla="*/ 249 w 4809"/>
                    <a:gd name="T45" fmla="*/ 85 h 4316"/>
                    <a:gd name="T46" fmla="*/ 239 w 4809"/>
                    <a:gd name="T47" fmla="*/ 83 h 4316"/>
                    <a:gd name="T48" fmla="*/ 247 w 4809"/>
                    <a:gd name="T49" fmla="*/ 81 h 4316"/>
                    <a:gd name="T50" fmla="*/ 252 w 4809"/>
                    <a:gd name="T51" fmla="*/ 74 h 4316"/>
                    <a:gd name="T52" fmla="*/ 256 w 4809"/>
                    <a:gd name="T53" fmla="*/ 72 h 4316"/>
                    <a:gd name="T54" fmla="*/ 260 w 4809"/>
                    <a:gd name="T55" fmla="*/ 67 h 4316"/>
                    <a:gd name="T56" fmla="*/ 280 w 4809"/>
                    <a:gd name="T57" fmla="*/ 66 h 4316"/>
                    <a:gd name="T58" fmla="*/ 307 w 4809"/>
                    <a:gd name="T59" fmla="*/ 66 h 4316"/>
                    <a:gd name="T60" fmla="*/ 317 w 4809"/>
                    <a:gd name="T61" fmla="*/ 63 h 4316"/>
                    <a:gd name="T62" fmla="*/ 321 w 4809"/>
                    <a:gd name="T63" fmla="*/ 66 h 4316"/>
                    <a:gd name="T64" fmla="*/ 327 w 4809"/>
                    <a:gd name="T65" fmla="*/ 70 h 4316"/>
                    <a:gd name="T66" fmla="*/ 314 w 4809"/>
                    <a:gd name="T67" fmla="*/ 70 h 4316"/>
                    <a:gd name="T68" fmla="*/ 338 w 4809"/>
                    <a:gd name="T69" fmla="*/ 69 h 4316"/>
                    <a:gd name="T70" fmla="*/ 358 w 4809"/>
                    <a:gd name="T71" fmla="*/ 59 h 4316"/>
                    <a:gd name="T72" fmla="*/ 365 w 4809"/>
                    <a:gd name="T73" fmla="*/ 48 h 4316"/>
                    <a:gd name="T74" fmla="*/ 361 w 4809"/>
                    <a:gd name="T75" fmla="*/ 43 h 4316"/>
                    <a:gd name="T76" fmla="*/ 361 w 4809"/>
                    <a:gd name="T77" fmla="*/ 41 h 4316"/>
                    <a:gd name="T78" fmla="*/ 368 w 4809"/>
                    <a:gd name="T79" fmla="*/ 35 h 4316"/>
                    <a:gd name="T80" fmla="*/ 377 w 4809"/>
                    <a:gd name="T81" fmla="*/ 38 h 4316"/>
                    <a:gd name="T82" fmla="*/ 384 w 4809"/>
                    <a:gd name="T83" fmla="*/ 24 h 4316"/>
                    <a:gd name="T84" fmla="*/ 379 w 4809"/>
                    <a:gd name="T85" fmla="*/ 20 h 4316"/>
                    <a:gd name="T86" fmla="*/ 384 w 4809"/>
                    <a:gd name="T87" fmla="*/ 13 h 4316"/>
                    <a:gd name="T88" fmla="*/ 389 w 4809"/>
                    <a:gd name="T89" fmla="*/ 7 h 4316"/>
                    <a:gd name="T90" fmla="*/ 385 w 4809"/>
                    <a:gd name="T91" fmla="*/ 4 h 4316"/>
                    <a:gd name="T92" fmla="*/ 389 w 4809"/>
                    <a:gd name="T93" fmla="*/ 1 h 4316"/>
                    <a:gd name="T94" fmla="*/ 418 w 4809"/>
                    <a:gd name="T95" fmla="*/ 3 h 4316"/>
                    <a:gd name="T96" fmla="*/ 415 w 4809"/>
                    <a:gd name="T97" fmla="*/ 5 h 4316"/>
                    <a:gd name="T98" fmla="*/ 419 w 4809"/>
                    <a:gd name="T99" fmla="*/ 9 h 4316"/>
                    <a:gd name="T100" fmla="*/ 419 w 4809"/>
                    <a:gd name="T101" fmla="*/ 18 h 4316"/>
                    <a:gd name="T102" fmla="*/ 423 w 4809"/>
                    <a:gd name="T103" fmla="*/ 21 h 4316"/>
                    <a:gd name="T104" fmla="*/ 418 w 4809"/>
                    <a:gd name="T105" fmla="*/ 95 h 4316"/>
                    <a:gd name="T106" fmla="*/ 425 w 4809"/>
                    <a:gd name="T107" fmla="*/ 104 h 4316"/>
                    <a:gd name="T108" fmla="*/ 425 w 4809"/>
                    <a:gd name="T109" fmla="*/ 110 h 4316"/>
                    <a:gd name="T110" fmla="*/ 394 w 4809"/>
                    <a:gd name="T111" fmla="*/ 112 h 4316"/>
                    <a:gd name="T112" fmla="*/ 371 w 4809"/>
                    <a:gd name="T113" fmla="*/ 113 h 431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4809" h="4316">
                      <a:moveTo>
                        <a:pt x="4040" y="4229"/>
                      </a:moveTo>
                      <a:lnTo>
                        <a:pt x="1042" y="4216"/>
                      </a:lnTo>
                      <a:lnTo>
                        <a:pt x="994" y="4216"/>
                      </a:lnTo>
                      <a:lnTo>
                        <a:pt x="977" y="4216"/>
                      </a:lnTo>
                      <a:lnTo>
                        <a:pt x="946" y="4229"/>
                      </a:lnTo>
                      <a:lnTo>
                        <a:pt x="914" y="4259"/>
                      </a:lnTo>
                      <a:lnTo>
                        <a:pt x="898" y="4259"/>
                      </a:lnTo>
                      <a:lnTo>
                        <a:pt x="866" y="4259"/>
                      </a:lnTo>
                      <a:lnTo>
                        <a:pt x="833" y="4287"/>
                      </a:lnTo>
                      <a:lnTo>
                        <a:pt x="818" y="4303"/>
                      </a:lnTo>
                      <a:lnTo>
                        <a:pt x="802" y="4303"/>
                      </a:lnTo>
                      <a:lnTo>
                        <a:pt x="770" y="4259"/>
                      </a:lnTo>
                      <a:lnTo>
                        <a:pt x="722" y="4216"/>
                      </a:lnTo>
                      <a:lnTo>
                        <a:pt x="689" y="4201"/>
                      </a:lnTo>
                      <a:lnTo>
                        <a:pt x="641" y="4201"/>
                      </a:lnTo>
                      <a:lnTo>
                        <a:pt x="545" y="4216"/>
                      </a:lnTo>
                      <a:lnTo>
                        <a:pt x="466" y="4229"/>
                      </a:lnTo>
                      <a:lnTo>
                        <a:pt x="417" y="4229"/>
                      </a:lnTo>
                      <a:lnTo>
                        <a:pt x="369" y="4229"/>
                      </a:lnTo>
                      <a:lnTo>
                        <a:pt x="321" y="4201"/>
                      </a:lnTo>
                      <a:lnTo>
                        <a:pt x="288" y="4186"/>
                      </a:lnTo>
                      <a:lnTo>
                        <a:pt x="257" y="4157"/>
                      </a:lnTo>
                      <a:lnTo>
                        <a:pt x="257" y="4186"/>
                      </a:lnTo>
                      <a:lnTo>
                        <a:pt x="225" y="4186"/>
                      </a:lnTo>
                      <a:lnTo>
                        <a:pt x="192" y="4186"/>
                      </a:lnTo>
                      <a:lnTo>
                        <a:pt x="177" y="4216"/>
                      </a:lnTo>
                      <a:lnTo>
                        <a:pt x="144" y="4229"/>
                      </a:lnTo>
                      <a:lnTo>
                        <a:pt x="129" y="4229"/>
                      </a:lnTo>
                      <a:lnTo>
                        <a:pt x="113" y="4229"/>
                      </a:lnTo>
                      <a:lnTo>
                        <a:pt x="81" y="4216"/>
                      </a:lnTo>
                      <a:lnTo>
                        <a:pt x="65" y="4186"/>
                      </a:lnTo>
                      <a:lnTo>
                        <a:pt x="31" y="4186"/>
                      </a:lnTo>
                      <a:lnTo>
                        <a:pt x="17" y="4172"/>
                      </a:lnTo>
                      <a:lnTo>
                        <a:pt x="0" y="4172"/>
                      </a:lnTo>
                      <a:lnTo>
                        <a:pt x="0" y="3925"/>
                      </a:lnTo>
                      <a:lnTo>
                        <a:pt x="31" y="3925"/>
                      </a:lnTo>
                      <a:lnTo>
                        <a:pt x="65" y="3910"/>
                      </a:lnTo>
                      <a:lnTo>
                        <a:pt x="65" y="3897"/>
                      </a:lnTo>
                      <a:lnTo>
                        <a:pt x="81" y="3882"/>
                      </a:lnTo>
                      <a:lnTo>
                        <a:pt x="96" y="3882"/>
                      </a:lnTo>
                      <a:lnTo>
                        <a:pt x="129" y="3882"/>
                      </a:lnTo>
                      <a:lnTo>
                        <a:pt x="161" y="3882"/>
                      </a:lnTo>
                      <a:lnTo>
                        <a:pt x="177" y="3897"/>
                      </a:lnTo>
                      <a:lnTo>
                        <a:pt x="192" y="3925"/>
                      </a:lnTo>
                      <a:lnTo>
                        <a:pt x="225" y="3940"/>
                      </a:lnTo>
                      <a:lnTo>
                        <a:pt x="240" y="3940"/>
                      </a:lnTo>
                      <a:lnTo>
                        <a:pt x="257" y="3955"/>
                      </a:lnTo>
                      <a:lnTo>
                        <a:pt x="273" y="3925"/>
                      </a:lnTo>
                      <a:lnTo>
                        <a:pt x="288" y="3910"/>
                      </a:lnTo>
                      <a:lnTo>
                        <a:pt x="321" y="3882"/>
                      </a:lnTo>
                      <a:lnTo>
                        <a:pt x="353" y="3867"/>
                      </a:lnTo>
                      <a:lnTo>
                        <a:pt x="417" y="3867"/>
                      </a:lnTo>
                      <a:lnTo>
                        <a:pt x="466" y="3867"/>
                      </a:lnTo>
                      <a:lnTo>
                        <a:pt x="562" y="3882"/>
                      </a:lnTo>
                      <a:lnTo>
                        <a:pt x="626" y="3882"/>
                      </a:lnTo>
                      <a:lnTo>
                        <a:pt x="674" y="3882"/>
                      </a:lnTo>
                      <a:lnTo>
                        <a:pt x="722" y="3867"/>
                      </a:lnTo>
                      <a:lnTo>
                        <a:pt x="770" y="3838"/>
                      </a:lnTo>
                      <a:lnTo>
                        <a:pt x="802" y="3795"/>
                      </a:lnTo>
                      <a:lnTo>
                        <a:pt x="818" y="3823"/>
                      </a:lnTo>
                      <a:lnTo>
                        <a:pt x="850" y="3853"/>
                      </a:lnTo>
                      <a:lnTo>
                        <a:pt x="898" y="3853"/>
                      </a:lnTo>
                      <a:lnTo>
                        <a:pt x="914" y="3867"/>
                      </a:lnTo>
                      <a:lnTo>
                        <a:pt x="946" y="3882"/>
                      </a:lnTo>
                      <a:lnTo>
                        <a:pt x="1683" y="3882"/>
                      </a:lnTo>
                      <a:lnTo>
                        <a:pt x="1700" y="3882"/>
                      </a:lnTo>
                      <a:lnTo>
                        <a:pt x="1587" y="3823"/>
                      </a:lnTo>
                      <a:lnTo>
                        <a:pt x="1570" y="3823"/>
                      </a:lnTo>
                      <a:lnTo>
                        <a:pt x="1555" y="3823"/>
                      </a:lnTo>
                      <a:lnTo>
                        <a:pt x="1539" y="3823"/>
                      </a:lnTo>
                      <a:lnTo>
                        <a:pt x="1507" y="3838"/>
                      </a:lnTo>
                      <a:lnTo>
                        <a:pt x="1491" y="3823"/>
                      </a:lnTo>
                      <a:lnTo>
                        <a:pt x="1474" y="3823"/>
                      </a:lnTo>
                      <a:lnTo>
                        <a:pt x="1474" y="3810"/>
                      </a:lnTo>
                      <a:lnTo>
                        <a:pt x="1459" y="3795"/>
                      </a:lnTo>
                      <a:lnTo>
                        <a:pt x="1459" y="3767"/>
                      </a:lnTo>
                      <a:lnTo>
                        <a:pt x="1474" y="3752"/>
                      </a:lnTo>
                      <a:lnTo>
                        <a:pt x="1507" y="3737"/>
                      </a:lnTo>
                      <a:lnTo>
                        <a:pt x="1539" y="3737"/>
                      </a:lnTo>
                      <a:lnTo>
                        <a:pt x="1570" y="3752"/>
                      </a:lnTo>
                      <a:lnTo>
                        <a:pt x="1652" y="3708"/>
                      </a:lnTo>
                      <a:lnTo>
                        <a:pt x="1748" y="3680"/>
                      </a:lnTo>
                      <a:lnTo>
                        <a:pt x="1779" y="3636"/>
                      </a:lnTo>
                      <a:lnTo>
                        <a:pt x="1844" y="3680"/>
                      </a:lnTo>
                      <a:lnTo>
                        <a:pt x="1892" y="3708"/>
                      </a:lnTo>
                      <a:lnTo>
                        <a:pt x="1908" y="3723"/>
                      </a:lnTo>
                      <a:lnTo>
                        <a:pt x="1940" y="3737"/>
                      </a:lnTo>
                      <a:lnTo>
                        <a:pt x="1988" y="3737"/>
                      </a:lnTo>
                      <a:lnTo>
                        <a:pt x="2019" y="3737"/>
                      </a:lnTo>
                      <a:lnTo>
                        <a:pt x="2036" y="3752"/>
                      </a:lnTo>
                      <a:lnTo>
                        <a:pt x="2036" y="3708"/>
                      </a:lnTo>
                      <a:lnTo>
                        <a:pt x="2036" y="3665"/>
                      </a:lnTo>
                      <a:lnTo>
                        <a:pt x="2276" y="3665"/>
                      </a:lnTo>
                      <a:lnTo>
                        <a:pt x="2405" y="3665"/>
                      </a:lnTo>
                      <a:lnTo>
                        <a:pt x="2516" y="3650"/>
                      </a:lnTo>
                      <a:lnTo>
                        <a:pt x="2629" y="3636"/>
                      </a:lnTo>
                      <a:lnTo>
                        <a:pt x="2741" y="3593"/>
                      </a:lnTo>
                      <a:lnTo>
                        <a:pt x="2837" y="3550"/>
                      </a:lnTo>
                      <a:lnTo>
                        <a:pt x="2886" y="3506"/>
                      </a:lnTo>
                      <a:lnTo>
                        <a:pt x="2934" y="3463"/>
                      </a:lnTo>
                      <a:lnTo>
                        <a:pt x="2982" y="3389"/>
                      </a:lnTo>
                      <a:lnTo>
                        <a:pt x="3030" y="3331"/>
                      </a:lnTo>
                      <a:lnTo>
                        <a:pt x="3061" y="3244"/>
                      </a:lnTo>
                      <a:lnTo>
                        <a:pt x="3078" y="3172"/>
                      </a:lnTo>
                      <a:lnTo>
                        <a:pt x="3013" y="3172"/>
                      </a:lnTo>
                      <a:lnTo>
                        <a:pt x="2982" y="3172"/>
                      </a:lnTo>
                      <a:lnTo>
                        <a:pt x="2982" y="3216"/>
                      </a:lnTo>
                      <a:lnTo>
                        <a:pt x="2965" y="3244"/>
                      </a:lnTo>
                      <a:lnTo>
                        <a:pt x="2982" y="3317"/>
                      </a:lnTo>
                      <a:lnTo>
                        <a:pt x="2965" y="3331"/>
                      </a:lnTo>
                      <a:lnTo>
                        <a:pt x="2950" y="3331"/>
                      </a:lnTo>
                      <a:lnTo>
                        <a:pt x="2917" y="3274"/>
                      </a:lnTo>
                      <a:lnTo>
                        <a:pt x="2886" y="3244"/>
                      </a:lnTo>
                      <a:lnTo>
                        <a:pt x="2854" y="3231"/>
                      </a:lnTo>
                      <a:lnTo>
                        <a:pt x="2806" y="3244"/>
                      </a:lnTo>
                      <a:lnTo>
                        <a:pt x="2741" y="3244"/>
                      </a:lnTo>
                      <a:lnTo>
                        <a:pt x="2725" y="3244"/>
                      </a:lnTo>
                      <a:lnTo>
                        <a:pt x="2693" y="3216"/>
                      </a:lnTo>
                      <a:lnTo>
                        <a:pt x="2693" y="3172"/>
                      </a:lnTo>
                      <a:lnTo>
                        <a:pt x="2693" y="3144"/>
                      </a:lnTo>
                      <a:lnTo>
                        <a:pt x="2725" y="3129"/>
                      </a:lnTo>
                      <a:lnTo>
                        <a:pt x="2758" y="3114"/>
                      </a:lnTo>
                      <a:lnTo>
                        <a:pt x="2789" y="3129"/>
                      </a:lnTo>
                      <a:lnTo>
                        <a:pt x="2789" y="3100"/>
                      </a:lnTo>
                      <a:lnTo>
                        <a:pt x="2789" y="3070"/>
                      </a:lnTo>
                      <a:lnTo>
                        <a:pt x="2806" y="3014"/>
                      </a:lnTo>
                      <a:lnTo>
                        <a:pt x="2806" y="2970"/>
                      </a:lnTo>
                      <a:lnTo>
                        <a:pt x="2821" y="2925"/>
                      </a:lnTo>
                      <a:lnTo>
                        <a:pt x="2902" y="2853"/>
                      </a:lnTo>
                      <a:lnTo>
                        <a:pt x="2837" y="2825"/>
                      </a:lnTo>
                      <a:lnTo>
                        <a:pt x="2806" y="2810"/>
                      </a:lnTo>
                      <a:lnTo>
                        <a:pt x="2773" y="2810"/>
                      </a:lnTo>
                      <a:lnTo>
                        <a:pt x="2773" y="2795"/>
                      </a:lnTo>
                      <a:lnTo>
                        <a:pt x="2773" y="2781"/>
                      </a:lnTo>
                      <a:lnTo>
                        <a:pt x="2886" y="2723"/>
                      </a:lnTo>
                      <a:lnTo>
                        <a:pt x="2869" y="2665"/>
                      </a:lnTo>
                      <a:lnTo>
                        <a:pt x="2854" y="2621"/>
                      </a:lnTo>
                      <a:lnTo>
                        <a:pt x="2837" y="2578"/>
                      </a:lnTo>
                      <a:lnTo>
                        <a:pt x="2821" y="2534"/>
                      </a:lnTo>
                      <a:lnTo>
                        <a:pt x="2934" y="2549"/>
                      </a:lnTo>
                      <a:lnTo>
                        <a:pt x="2982" y="2564"/>
                      </a:lnTo>
                      <a:lnTo>
                        <a:pt x="3030" y="2593"/>
                      </a:lnTo>
                      <a:lnTo>
                        <a:pt x="3126" y="2463"/>
                      </a:lnTo>
                      <a:lnTo>
                        <a:pt x="3142" y="2491"/>
                      </a:lnTo>
                      <a:lnTo>
                        <a:pt x="3157" y="2506"/>
                      </a:lnTo>
                      <a:lnTo>
                        <a:pt x="3190" y="2564"/>
                      </a:lnTo>
                      <a:lnTo>
                        <a:pt x="3253" y="2534"/>
                      </a:lnTo>
                      <a:lnTo>
                        <a:pt x="3318" y="2506"/>
                      </a:lnTo>
                      <a:lnTo>
                        <a:pt x="3382" y="2506"/>
                      </a:lnTo>
                      <a:lnTo>
                        <a:pt x="3462" y="2506"/>
                      </a:lnTo>
                      <a:lnTo>
                        <a:pt x="3462" y="2463"/>
                      </a:lnTo>
                      <a:lnTo>
                        <a:pt x="3479" y="2433"/>
                      </a:lnTo>
                      <a:lnTo>
                        <a:pt x="3495" y="2404"/>
                      </a:lnTo>
                      <a:lnTo>
                        <a:pt x="3558" y="2404"/>
                      </a:lnTo>
                      <a:lnTo>
                        <a:pt x="3575" y="2404"/>
                      </a:lnTo>
                      <a:lnTo>
                        <a:pt x="3606" y="2419"/>
                      </a:lnTo>
                      <a:lnTo>
                        <a:pt x="3623" y="2463"/>
                      </a:lnTo>
                      <a:lnTo>
                        <a:pt x="3623" y="2478"/>
                      </a:lnTo>
                      <a:lnTo>
                        <a:pt x="3623" y="2491"/>
                      </a:lnTo>
                      <a:lnTo>
                        <a:pt x="3623" y="2521"/>
                      </a:lnTo>
                      <a:lnTo>
                        <a:pt x="3606" y="2534"/>
                      </a:lnTo>
                      <a:lnTo>
                        <a:pt x="3591" y="2549"/>
                      </a:lnTo>
                      <a:lnTo>
                        <a:pt x="3591" y="2578"/>
                      </a:lnTo>
                      <a:lnTo>
                        <a:pt x="3639" y="2621"/>
                      </a:lnTo>
                      <a:lnTo>
                        <a:pt x="3687" y="2665"/>
                      </a:lnTo>
                      <a:lnTo>
                        <a:pt x="3671" y="2680"/>
                      </a:lnTo>
                      <a:lnTo>
                        <a:pt x="3654" y="2665"/>
                      </a:lnTo>
                      <a:lnTo>
                        <a:pt x="3639" y="2665"/>
                      </a:lnTo>
                      <a:lnTo>
                        <a:pt x="3623" y="2665"/>
                      </a:lnTo>
                      <a:lnTo>
                        <a:pt x="3543" y="2665"/>
                      </a:lnTo>
                      <a:lnTo>
                        <a:pt x="3510" y="2738"/>
                      </a:lnTo>
                      <a:lnTo>
                        <a:pt x="3591" y="2738"/>
                      </a:lnTo>
                      <a:lnTo>
                        <a:pt x="3671" y="2708"/>
                      </a:lnTo>
                      <a:lnTo>
                        <a:pt x="3750" y="2665"/>
                      </a:lnTo>
                      <a:lnTo>
                        <a:pt x="3815" y="2636"/>
                      </a:lnTo>
                      <a:lnTo>
                        <a:pt x="3879" y="2578"/>
                      </a:lnTo>
                      <a:lnTo>
                        <a:pt x="3927" y="2521"/>
                      </a:lnTo>
                      <a:lnTo>
                        <a:pt x="3975" y="2463"/>
                      </a:lnTo>
                      <a:lnTo>
                        <a:pt x="4007" y="2389"/>
                      </a:lnTo>
                      <a:lnTo>
                        <a:pt x="4040" y="2259"/>
                      </a:lnTo>
                      <a:lnTo>
                        <a:pt x="4040" y="2115"/>
                      </a:lnTo>
                      <a:lnTo>
                        <a:pt x="4055" y="1825"/>
                      </a:lnTo>
                      <a:lnTo>
                        <a:pt x="4071" y="1825"/>
                      </a:lnTo>
                      <a:lnTo>
                        <a:pt x="4088" y="1825"/>
                      </a:lnTo>
                      <a:lnTo>
                        <a:pt x="4120" y="1825"/>
                      </a:lnTo>
                      <a:lnTo>
                        <a:pt x="4136" y="1810"/>
                      </a:lnTo>
                      <a:lnTo>
                        <a:pt x="4120" y="1796"/>
                      </a:lnTo>
                      <a:lnTo>
                        <a:pt x="4120" y="1766"/>
                      </a:lnTo>
                      <a:lnTo>
                        <a:pt x="4136" y="1723"/>
                      </a:lnTo>
                      <a:lnTo>
                        <a:pt x="4071" y="1651"/>
                      </a:lnTo>
                      <a:lnTo>
                        <a:pt x="4055" y="1623"/>
                      </a:lnTo>
                      <a:lnTo>
                        <a:pt x="4007" y="1593"/>
                      </a:lnTo>
                      <a:lnTo>
                        <a:pt x="4023" y="1579"/>
                      </a:lnTo>
                      <a:lnTo>
                        <a:pt x="4040" y="1579"/>
                      </a:lnTo>
                      <a:lnTo>
                        <a:pt x="4071" y="1564"/>
                      </a:lnTo>
                      <a:lnTo>
                        <a:pt x="4103" y="1493"/>
                      </a:lnTo>
                      <a:lnTo>
                        <a:pt x="4151" y="1419"/>
                      </a:lnTo>
                      <a:lnTo>
                        <a:pt x="4120" y="1391"/>
                      </a:lnTo>
                      <a:lnTo>
                        <a:pt x="4136" y="1361"/>
                      </a:lnTo>
                      <a:lnTo>
                        <a:pt x="4151" y="1332"/>
                      </a:lnTo>
                      <a:lnTo>
                        <a:pt x="4184" y="1332"/>
                      </a:lnTo>
                      <a:lnTo>
                        <a:pt x="4216" y="1332"/>
                      </a:lnTo>
                      <a:lnTo>
                        <a:pt x="4232" y="1361"/>
                      </a:lnTo>
                      <a:lnTo>
                        <a:pt x="4216" y="1419"/>
                      </a:lnTo>
                      <a:lnTo>
                        <a:pt x="4247" y="1447"/>
                      </a:lnTo>
                      <a:lnTo>
                        <a:pt x="4280" y="1478"/>
                      </a:lnTo>
                      <a:lnTo>
                        <a:pt x="4312" y="1564"/>
                      </a:lnTo>
                      <a:lnTo>
                        <a:pt x="4328" y="1549"/>
                      </a:lnTo>
                      <a:lnTo>
                        <a:pt x="4328" y="1230"/>
                      </a:lnTo>
                      <a:lnTo>
                        <a:pt x="4328" y="912"/>
                      </a:lnTo>
                      <a:lnTo>
                        <a:pt x="4295" y="868"/>
                      </a:lnTo>
                      <a:lnTo>
                        <a:pt x="4280" y="855"/>
                      </a:lnTo>
                      <a:lnTo>
                        <a:pt x="4280" y="825"/>
                      </a:lnTo>
                      <a:lnTo>
                        <a:pt x="4247" y="781"/>
                      </a:lnTo>
                      <a:lnTo>
                        <a:pt x="4280" y="768"/>
                      </a:lnTo>
                      <a:lnTo>
                        <a:pt x="4295" y="768"/>
                      </a:lnTo>
                      <a:lnTo>
                        <a:pt x="4328" y="725"/>
                      </a:lnTo>
                      <a:lnTo>
                        <a:pt x="4360" y="666"/>
                      </a:lnTo>
                      <a:lnTo>
                        <a:pt x="4360" y="608"/>
                      </a:lnTo>
                      <a:lnTo>
                        <a:pt x="4328" y="492"/>
                      </a:lnTo>
                      <a:lnTo>
                        <a:pt x="4328" y="434"/>
                      </a:lnTo>
                      <a:lnTo>
                        <a:pt x="4328" y="376"/>
                      </a:lnTo>
                      <a:lnTo>
                        <a:pt x="4343" y="332"/>
                      </a:lnTo>
                      <a:lnTo>
                        <a:pt x="4360" y="304"/>
                      </a:lnTo>
                      <a:lnTo>
                        <a:pt x="4393" y="275"/>
                      </a:lnTo>
                      <a:lnTo>
                        <a:pt x="4424" y="260"/>
                      </a:lnTo>
                      <a:lnTo>
                        <a:pt x="4408" y="245"/>
                      </a:lnTo>
                      <a:lnTo>
                        <a:pt x="4408" y="202"/>
                      </a:lnTo>
                      <a:lnTo>
                        <a:pt x="4360" y="174"/>
                      </a:lnTo>
                      <a:lnTo>
                        <a:pt x="4343" y="145"/>
                      </a:lnTo>
                      <a:lnTo>
                        <a:pt x="4343" y="115"/>
                      </a:lnTo>
                      <a:lnTo>
                        <a:pt x="4343" y="102"/>
                      </a:lnTo>
                      <a:lnTo>
                        <a:pt x="4360" y="72"/>
                      </a:lnTo>
                      <a:lnTo>
                        <a:pt x="4376" y="58"/>
                      </a:lnTo>
                      <a:lnTo>
                        <a:pt x="4393" y="43"/>
                      </a:lnTo>
                      <a:lnTo>
                        <a:pt x="4393" y="0"/>
                      </a:lnTo>
                      <a:lnTo>
                        <a:pt x="4408" y="0"/>
                      </a:lnTo>
                      <a:lnTo>
                        <a:pt x="4664" y="0"/>
                      </a:lnTo>
                      <a:lnTo>
                        <a:pt x="4664" y="58"/>
                      </a:lnTo>
                      <a:lnTo>
                        <a:pt x="4713" y="102"/>
                      </a:lnTo>
                      <a:lnTo>
                        <a:pt x="4729" y="115"/>
                      </a:lnTo>
                      <a:lnTo>
                        <a:pt x="4729" y="145"/>
                      </a:lnTo>
                      <a:lnTo>
                        <a:pt x="4729" y="159"/>
                      </a:lnTo>
                      <a:lnTo>
                        <a:pt x="4713" y="174"/>
                      </a:lnTo>
                      <a:lnTo>
                        <a:pt x="4681" y="202"/>
                      </a:lnTo>
                      <a:lnTo>
                        <a:pt x="4681" y="232"/>
                      </a:lnTo>
                      <a:lnTo>
                        <a:pt x="4664" y="245"/>
                      </a:lnTo>
                      <a:lnTo>
                        <a:pt x="4648" y="260"/>
                      </a:lnTo>
                      <a:lnTo>
                        <a:pt x="4696" y="289"/>
                      </a:lnTo>
                      <a:lnTo>
                        <a:pt x="4729" y="332"/>
                      </a:lnTo>
                      <a:lnTo>
                        <a:pt x="4744" y="376"/>
                      </a:lnTo>
                      <a:lnTo>
                        <a:pt x="4761" y="419"/>
                      </a:lnTo>
                      <a:lnTo>
                        <a:pt x="4713" y="608"/>
                      </a:lnTo>
                      <a:lnTo>
                        <a:pt x="4729" y="651"/>
                      </a:lnTo>
                      <a:lnTo>
                        <a:pt x="4729" y="694"/>
                      </a:lnTo>
                      <a:lnTo>
                        <a:pt x="4761" y="738"/>
                      </a:lnTo>
                      <a:lnTo>
                        <a:pt x="4809" y="768"/>
                      </a:lnTo>
                      <a:lnTo>
                        <a:pt x="4809" y="781"/>
                      </a:lnTo>
                      <a:lnTo>
                        <a:pt x="4809" y="796"/>
                      </a:lnTo>
                      <a:lnTo>
                        <a:pt x="4777" y="811"/>
                      </a:lnTo>
                      <a:lnTo>
                        <a:pt x="4761" y="825"/>
                      </a:lnTo>
                      <a:lnTo>
                        <a:pt x="4761" y="868"/>
                      </a:lnTo>
                      <a:lnTo>
                        <a:pt x="4729" y="927"/>
                      </a:lnTo>
                      <a:lnTo>
                        <a:pt x="4713" y="2463"/>
                      </a:lnTo>
                      <a:lnTo>
                        <a:pt x="4713" y="3606"/>
                      </a:lnTo>
                      <a:lnTo>
                        <a:pt x="4761" y="3665"/>
                      </a:lnTo>
                      <a:lnTo>
                        <a:pt x="4792" y="3737"/>
                      </a:lnTo>
                      <a:lnTo>
                        <a:pt x="4809" y="3810"/>
                      </a:lnTo>
                      <a:lnTo>
                        <a:pt x="4809" y="3897"/>
                      </a:lnTo>
                      <a:lnTo>
                        <a:pt x="4792" y="3940"/>
                      </a:lnTo>
                      <a:lnTo>
                        <a:pt x="4777" y="3969"/>
                      </a:lnTo>
                      <a:lnTo>
                        <a:pt x="4761" y="3984"/>
                      </a:lnTo>
                      <a:lnTo>
                        <a:pt x="4777" y="4055"/>
                      </a:lnTo>
                      <a:lnTo>
                        <a:pt x="4792" y="4129"/>
                      </a:lnTo>
                      <a:lnTo>
                        <a:pt x="4792" y="4201"/>
                      </a:lnTo>
                      <a:lnTo>
                        <a:pt x="4777" y="4272"/>
                      </a:lnTo>
                      <a:lnTo>
                        <a:pt x="4729" y="4303"/>
                      </a:lnTo>
                      <a:lnTo>
                        <a:pt x="4664" y="4303"/>
                      </a:lnTo>
                      <a:lnTo>
                        <a:pt x="4537" y="4287"/>
                      </a:lnTo>
                      <a:lnTo>
                        <a:pt x="4441" y="4272"/>
                      </a:lnTo>
                      <a:lnTo>
                        <a:pt x="4408" y="4303"/>
                      </a:lnTo>
                      <a:lnTo>
                        <a:pt x="4343" y="4316"/>
                      </a:lnTo>
                      <a:lnTo>
                        <a:pt x="4295" y="4316"/>
                      </a:lnTo>
                      <a:lnTo>
                        <a:pt x="4247" y="4316"/>
                      </a:lnTo>
                      <a:lnTo>
                        <a:pt x="4184" y="4303"/>
                      </a:lnTo>
                      <a:lnTo>
                        <a:pt x="4136" y="4287"/>
                      </a:lnTo>
                      <a:lnTo>
                        <a:pt x="4040" y="4229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895" name="Freeform 498"/>
                <p:cNvSpPr>
                  <a:spLocks/>
                </p:cNvSpPr>
                <p:nvPr/>
              </p:nvSpPr>
              <p:spPr bwMode="auto">
                <a:xfrm>
                  <a:off x="5546" y="4258"/>
                  <a:ext cx="90" cy="12"/>
                </a:xfrm>
                <a:custGeom>
                  <a:avLst/>
                  <a:gdLst>
                    <a:gd name="T0" fmla="*/ 0 w 305"/>
                    <a:gd name="T1" fmla="*/ 0 h 71"/>
                    <a:gd name="T2" fmla="*/ 1 w 305"/>
                    <a:gd name="T3" fmla="*/ 0 h 71"/>
                    <a:gd name="T4" fmla="*/ 4 w 305"/>
                    <a:gd name="T5" fmla="*/ 0 h 71"/>
                    <a:gd name="T6" fmla="*/ 10 w 305"/>
                    <a:gd name="T7" fmla="*/ 1 h 71"/>
                    <a:gd name="T8" fmla="*/ 14 w 305"/>
                    <a:gd name="T9" fmla="*/ 1 h 71"/>
                    <a:gd name="T10" fmla="*/ 19 w 305"/>
                    <a:gd name="T11" fmla="*/ 1 h 71"/>
                    <a:gd name="T12" fmla="*/ 25 w 305"/>
                    <a:gd name="T13" fmla="*/ 1 h 71"/>
                    <a:gd name="T14" fmla="*/ 27 w 305"/>
                    <a:gd name="T15" fmla="*/ 1 h 71"/>
                    <a:gd name="T16" fmla="*/ 24 w 305"/>
                    <a:gd name="T17" fmla="*/ 2 h 71"/>
                    <a:gd name="T18" fmla="*/ 19 w 305"/>
                    <a:gd name="T19" fmla="*/ 2 h 71"/>
                    <a:gd name="T20" fmla="*/ 15 w 305"/>
                    <a:gd name="T21" fmla="*/ 2 h 71"/>
                    <a:gd name="T22" fmla="*/ 11 w 305"/>
                    <a:gd name="T23" fmla="*/ 2 h 71"/>
                    <a:gd name="T24" fmla="*/ 6 w 305"/>
                    <a:gd name="T25" fmla="*/ 1 h 71"/>
                    <a:gd name="T26" fmla="*/ 0 w 305"/>
                    <a:gd name="T27" fmla="*/ 0 h 7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305" h="71">
                      <a:moveTo>
                        <a:pt x="0" y="13"/>
                      </a:moveTo>
                      <a:lnTo>
                        <a:pt x="15" y="0"/>
                      </a:lnTo>
                      <a:lnTo>
                        <a:pt x="48" y="13"/>
                      </a:lnTo>
                      <a:lnTo>
                        <a:pt x="111" y="28"/>
                      </a:lnTo>
                      <a:lnTo>
                        <a:pt x="159" y="43"/>
                      </a:lnTo>
                      <a:lnTo>
                        <a:pt x="224" y="43"/>
                      </a:lnTo>
                      <a:lnTo>
                        <a:pt x="288" y="28"/>
                      </a:lnTo>
                      <a:lnTo>
                        <a:pt x="305" y="43"/>
                      </a:lnTo>
                      <a:lnTo>
                        <a:pt x="272" y="56"/>
                      </a:lnTo>
                      <a:lnTo>
                        <a:pt x="224" y="71"/>
                      </a:lnTo>
                      <a:lnTo>
                        <a:pt x="176" y="71"/>
                      </a:lnTo>
                      <a:lnTo>
                        <a:pt x="128" y="56"/>
                      </a:lnTo>
                      <a:lnTo>
                        <a:pt x="63" y="4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896" name="Freeform 499"/>
                <p:cNvSpPr>
                  <a:spLocks/>
                </p:cNvSpPr>
                <p:nvPr/>
              </p:nvSpPr>
              <p:spPr bwMode="auto">
                <a:xfrm>
                  <a:off x="5598" y="4195"/>
                  <a:ext cx="147" cy="70"/>
                </a:xfrm>
                <a:custGeom>
                  <a:avLst/>
                  <a:gdLst>
                    <a:gd name="T0" fmla="*/ 3 w 497"/>
                    <a:gd name="T1" fmla="*/ 8 h 436"/>
                    <a:gd name="T2" fmla="*/ 1 w 497"/>
                    <a:gd name="T3" fmla="*/ 6 h 436"/>
                    <a:gd name="T4" fmla="*/ 1 w 497"/>
                    <a:gd name="T5" fmla="*/ 6 h 436"/>
                    <a:gd name="T6" fmla="*/ 0 w 497"/>
                    <a:gd name="T7" fmla="*/ 3 h 436"/>
                    <a:gd name="T8" fmla="*/ 0 w 497"/>
                    <a:gd name="T9" fmla="*/ 3 h 436"/>
                    <a:gd name="T10" fmla="*/ 1 w 497"/>
                    <a:gd name="T11" fmla="*/ 3 h 436"/>
                    <a:gd name="T12" fmla="*/ 3 w 497"/>
                    <a:gd name="T13" fmla="*/ 5 h 436"/>
                    <a:gd name="T14" fmla="*/ 6 w 497"/>
                    <a:gd name="T15" fmla="*/ 7 h 436"/>
                    <a:gd name="T16" fmla="*/ 8 w 497"/>
                    <a:gd name="T17" fmla="*/ 8 h 436"/>
                    <a:gd name="T18" fmla="*/ 11 w 497"/>
                    <a:gd name="T19" fmla="*/ 9 h 436"/>
                    <a:gd name="T20" fmla="*/ 14 w 497"/>
                    <a:gd name="T21" fmla="*/ 9 h 436"/>
                    <a:gd name="T22" fmla="*/ 18 w 497"/>
                    <a:gd name="T23" fmla="*/ 10 h 436"/>
                    <a:gd name="T24" fmla="*/ 24 w 497"/>
                    <a:gd name="T25" fmla="*/ 10 h 436"/>
                    <a:gd name="T26" fmla="*/ 35 w 497"/>
                    <a:gd name="T27" fmla="*/ 11 h 436"/>
                    <a:gd name="T28" fmla="*/ 39 w 497"/>
                    <a:gd name="T29" fmla="*/ 10 h 436"/>
                    <a:gd name="T30" fmla="*/ 41 w 497"/>
                    <a:gd name="T31" fmla="*/ 10 h 436"/>
                    <a:gd name="T32" fmla="*/ 42 w 497"/>
                    <a:gd name="T33" fmla="*/ 10 h 436"/>
                    <a:gd name="T34" fmla="*/ 42 w 497"/>
                    <a:gd name="T35" fmla="*/ 9 h 436"/>
                    <a:gd name="T36" fmla="*/ 41 w 497"/>
                    <a:gd name="T37" fmla="*/ 8 h 436"/>
                    <a:gd name="T38" fmla="*/ 41 w 497"/>
                    <a:gd name="T39" fmla="*/ 6 h 436"/>
                    <a:gd name="T40" fmla="*/ 39 w 497"/>
                    <a:gd name="T41" fmla="*/ 5 h 436"/>
                    <a:gd name="T42" fmla="*/ 36 w 497"/>
                    <a:gd name="T43" fmla="*/ 4 h 436"/>
                    <a:gd name="T44" fmla="*/ 34 w 497"/>
                    <a:gd name="T45" fmla="*/ 3 h 436"/>
                    <a:gd name="T46" fmla="*/ 29 w 497"/>
                    <a:gd name="T47" fmla="*/ 2 h 436"/>
                    <a:gd name="T48" fmla="*/ 25 w 497"/>
                    <a:gd name="T49" fmla="*/ 1 h 436"/>
                    <a:gd name="T50" fmla="*/ 22 w 497"/>
                    <a:gd name="T51" fmla="*/ 1 h 436"/>
                    <a:gd name="T52" fmla="*/ 20 w 497"/>
                    <a:gd name="T53" fmla="*/ 0 h 436"/>
                    <a:gd name="T54" fmla="*/ 15 w 497"/>
                    <a:gd name="T55" fmla="*/ 0 h 436"/>
                    <a:gd name="T56" fmla="*/ 13 w 497"/>
                    <a:gd name="T57" fmla="*/ 0 h 436"/>
                    <a:gd name="T58" fmla="*/ 14 w 497"/>
                    <a:gd name="T59" fmla="*/ 0 h 436"/>
                    <a:gd name="T60" fmla="*/ 20 w 497"/>
                    <a:gd name="T61" fmla="*/ 0 h 436"/>
                    <a:gd name="T62" fmla="*/ 25 w 497"/>
                    <a:gd name="T63" fmla="*/ 0 h 436"/>
                    <a:gd name="T64" fmla="*/ 29 w 497"/>
                    <a:gd name="T65" fmla="*/ 1 h 436"/>
                    <a:gd name="T66" fmla="*/ 35 w 497"/>
                    <a:gd name="T67" fmla="*/ 2 h 436"/>
                    <a:gd name="T68" fmla="*/ 38 w 497"/>
                    <a:gd name="T69" fmla="*/ 3 h 436"/>
                    <a:gd name="T70" fmla="*/ 41 w 497"/>
                    <a:gd name="T71" fmla="*/ 4 h 436"/>
                    <a:gd name="T72" fmla="*/ 42 w 497"/>
                    <a:gd name="T73" fmla="*/ 5 h 436"/>
                    <a:gd name="T74" fmla="*/ 43 w 497"/>
                    <a:gd name="T75" fmla="*/ 6 h 436"/>
                    <a:gd name="T76" fmla="*/ 43 w 497"/>
                    <a:gd name="T77" fmla="*/ 9 h 436"/>
                    <a:gd name="T78" fmla="*/ 42 w 497"/>
                    <a:gd name="T79" fmla="*/ 11 h 436"/>
                    <a:gd name="T80" fmla="*/ 36 w 497"/>
                    <a:gd name="T81" fmla="*/ 11 h 436"/>
                    <a:gd name="T82" fmla="*/ 32 w 497"/>
                    <a:gd name="T83" fmla="*/ 11 h 436"/>
                    <a:gd name="T84" fmla="*/ 25 w 497"/>
                    <a:gd name="T85" fmla="*/ 11 h 436"/>
                    <a:gd name="T86" fmla="*/ 21 w 497"/>
                    <a:gd name="T87" fmla="*/ 11 h 436"/>
                    <a:gd name="T88" fmla="*/ 15 w 497"/>
                    <a:gd name="T89" fmla="*/ 10 h 436"/>
                    <a:gd name="T90" fmla="*/ 11 w 497"/>
                    <a:gd name="T91" fmla="*/ 10 h 436"/>
                    <a:gd name="T92" fmla="*/ 7 w 497"/>
                    <a:gd name="T93" fmla="*/ 9 h 436"/>
                    <a:gd name="T94" fmla="*/ 3 w 497"/>
                    <a:gd name="T95" fmla="*/ 8 h 4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497" h="436">
                      <a:moveTo>
                        <a:pt x="31" y="291"/>
                      </a:moveTo>
                      <a:lnTo>
                        <a:pt x="16" y="247"/>
                      </a:lnTo>
                      <a:lnTo>
                        <a:pt x="16" y="219"/>
                      </a:lnTo>
                      <a:lnTo>
                        <a:pt x="0" y="132"/>
                      </a:lnTo>
                      <a:lnTo>
                        <a:pt x="0" y="117"/>
                      </a:lnTo>
                      <a:lnTo>
                        <a:pt x="16" y="132"/>
                      </a:lnTo>
                      <a:lnTo>
                        <a:pt x="31" y="204"/>
                      </a:lnTo>
                      <a:lnTo>
                        <a:pt x="64" y="262"/>
                      </a:lnTo>
                      <a:lnTo>
                        <a:pt x="96" y="319"/>
                      </a:lnTo>
                      <a:lnTo>
                        <a:pt x="129" y="334"/>
                      </a:lnTo>
                      <a:lnTo>
                        <a:pt x="160" y="363"/>
                      </a:lnTo>
                      <a:lnTo>
                        <a:pt x="208" y="393"/>
                      </a:lnTo>
                      <a:lnTo>
                        <a:pt x="273" y="406"/>
                      </a:lnTo>
                      <a:lnTo>
                        <a:pt x="400" y="421"/>
                      </a:lnTo>
                      <a:lnTo>
                        <a:pt x="449" y="406"/>
                      </a:lnTo>
                      <a:lnTo>
                        <a:pt x="465" y="406"/>
                      </a:lnTo>
                      <a:lnTo>
                        <a:pt x="480" y="393"/>
                      </a:lnTo>
                      <a:lnTo>
                        <a:pt x="480" y="334"/>
                      </a:lnTo>
                      <a:lnTo>
                        <a:pt x="465" y="291"/>
                      </a:lnTo>
                      <a:lnTo>
                        <a:pt x="465" y="247"/>
                      </a:lnTo>
                      <a:lnTo>
                        <a:pt x="449" y="189"/>
                      </a:lnTo>
                      <a:lnTo>
                        <a:pt x="417" y="146"/>
                      </a:lnTo>
                      <a:lnTo>
                        <a:pt x="384" y="117"/>
                      </a:lnTo>
                      <a:lnTo>
                        <a:pt x="336" y="74"/>
                      </a:lnTo>
                      <a:lnTo>
                        <a:pt x="288" y="44"/>
                      </a:lnTo>
                      <a:lnTo>
                        <a:pt x="256" y="30"/>
                      </a:lnTo>
                      <a:lnTo>
                        <a:pt x="225" y="15"/>
                      </a:lnTo>
                      <a:lnTo>
                        <a:pt x="177" y="15"/>
                      </a:lnTo>
                      <a:lnTo>
                        <a:pt x="144" y="0"/>
                      </a:lnTo>
                      <a:lnTo>
                        <a:pt x="160" y="0"/>
                      </a:lnTo>
                      <a:lnTo>
                        <a:pt x="225" y="0"/>
                      </a:lnTo>
                      <a:lnTo>
                        <a:pt x="288" y="15"/>
                      </a:lnTo>
                      <a:lnTo>
                        <a:pt x="336" y="44"/>
                      </a:lnTo>
                      <a:lnTo>
                        <a:pt x="400" y="74"/>
                      </a:lnTo>
                      <a:lnTo>
                        <a:pt x="432" y="117"/>
                      </a:lnTo>
                      <a:lnTo>
                        <a:pt x="465" y="161"/>
                      </a:lnTo>
                      <a:lnTo>
                        <a:pt x="480" y="204"/>
                      </a:lnTo>
                      <a:lnTo>
                        <a:pt x="497" y="247"/>
                      </a:lnTo>
                      <a:lnTo>
                        <a:pt x="497" y="334"/>
                      </a:lnTo>
                      <a:lnTo>
                        <a:pt x="480" y="436"/>
                      </a:lnTo>
                      <a:lnTo>
                        <a:pt x="417" y="436"/>
                      </a:lnTo>
                      <a:lnTo>
                        <a:pt x="369" y="436"/>
                      </a:lnTo>
                      <a:lnTo>
                        <a:pt x="288" y="436"/>
                      </a:lnTo>
                      <a:lnTo>
                        <a:pt x="240" y="421"/>
                      </a:lnTo>
                      <a:lnTo>
                        <a:pt x="177" y="406"/>
                      </a:lnTo>
                      <a:lnTo>
                        <a:pt x="129" y="378"/>
                      </a:lnTo>
                      <a:lnTo>
                        <a:pt x="79" y="334"/>
                      </a:lnTo>
                      <a:lnTo>
                        <a:pt x="31" y="29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897" name="Freeform 500"/>
                <p:cNvSpPr>
                  <a:spLocks/>
                </p:cNvSpPr>
                <p:nvPr/>
              </p:nvSpPr>
              <p:spPr bwMode="auto">
                <a:xfrm>
                  <a:off x="4423" y="4201"/>
                  <a:ext cx="153" cy="62"/>
                </a:xfrm>
                <a:custGeom>
                  <a:avLst/>
                  <a:gdLst>
                    <a:gd name="T0" fmla="*/ 9 w 512"/>
                    <a:gd name="T1" fmla="*/ 9 h 377"/>
                    <a:gd name="T2" fmla="*/ 1 w 512"/>
                    <a:gd name="T3" fmla="*/ 8 h 377"/>
                    <a:gd name="T4" fmla="*/ 4 w 512"/>
                    <a:gd name="T5" fmla="*/ 6 h 377"/>
                    <a:gd name="T6" fmla="*/ 9 w 512"/>
                    <a:gd name="T7" fmla="*/ 5 h 377"/>
                    <a:gd name="T8" fmla="*/ 4 w 512"/>
                    <a:gd name="T9" fmla="*/ 4 h 377"/>
                    <a:gd name="T10" fmla="*/ 1 w 512"/>
                    <a:gd name="T11" fmla="*/ 2 h 377"/>
                    <a:gd name="T12" fmla="*/ 7 w 512"/>
                    <a:gd name="T13" fmla="*/ 1 h 377"/>
                    <a:gd name="T14" fmla="*/ 17 w 512"/>
                    <a:gd name="T15" fmla="*/ 1 h 377"/>
                    <a:gd name="T16" fmla="*/ 33 w 512"/>
                    <a:gd name="T17" fmla="*/ 1 h 377"/>
                    <a:gd name="T18" fmla="*/ 45 w 512"/>
                    <a:gd name="T19" fmla="*/ 0 h 377"/>
                    <a:gd name="T20" fmla="*/ 43 w 512"/>
                    <a:gd name="T21" fmla="*/ 1 h 377"/>
                    <a:gd name="T22" fmla="*/ 40 w 512"/>
                    <a:gd name="T23" fmla="*/ 1 h 377"/>
                    <a:gd name="T24" fmla="*/ 40 w 512"/>
                    <a:gd name="T25" fmla="*/ 2 h 377"/>
                    <a:gd name="T26" fmla="*/ 37 w 512"/>
                    <a:gd name="T27" fmla="*/ 2 h 377"/>
                    <a:gd name="T28" fmla="*/ 33 w 512"/>
                    <a:gd name="T29" fmla="*/ 2 h 377"/>
                    <a:gd name="T30" fmla="*/ 34 w 512"/>
                    <a:gd name="T31" fmla="*/ 2 h 377"/>
                    <a:gd name="T32" fmla="*/ 37 w 512"/>
                    <a:gd name="T33" fmla="*/ 4 h 377"/>
                    <a:gd name="T34" fmla="*/ 33 w 512"/>
                    <a:gd name="T35" fmla="*/ 4 h 377"/>
                    <a:gd name="T36" fmla="*/ 26 w 512"/>
                    <a:gd name="T37" fmla="*/ 2 h 377"/>
                    <a:gd name="T38" fmla="*/ 22 w 512"/>
                    <a:gd name="T39" fmla="*/ 2 h 377"/>
                    <a:gd name="T40" fmla="*/ 24 w 512"/>
                    <a:gd name="T41" fmla="*/ 3 h 377"/>
                    <a:gd name="T42" fmla="*/ 29 w 512"/>
                    <a:gd name="T43" fmla="*/ 4 h 377"/>
                    <a:gd name="T44" fmla="*/ 14 w 512"/>
                    <a:gd name="T45" fmla="*/ 2 h 377"/>
                    <a:gd name="T46" fmla="*/ 7 w 512"/>
                    <a:gd name="T47" fmla="*/ 2 h 377"/>
                    <a:gd name="T48" fmla="*/ 10 w 512"/>
                    <a:gd name="T49" fmla="*/ 2 h 377"/>
                    <a:gd name="T50" fmla="*/ 13 w 512"/>
                    <a:gd name="T51" fmla="*/ 3 h 377"/>
                    <a:gd name="T52" fmla="*/ 23 w 512"/>
                    <a:gd name="T53" fmla="*/ 5 h 377"/>
                    <a:gd name="T54" fmla="*/ 19 w 512"/>
                    <a:gd name="T55" fmla="*/ 4 h 377"/>
                    <a:gd name="T56" fmla="*/ 14 w 512"/>
                    <a:gd name="T57" fmla="*/ 4 h 377"/>
                    <a:gd name="T58" fmla="*/ 10 w 512"/>
                    <a:gd name="T59" fmla="*/ 5 h 377"/>
                    <a:gd name="T60" fmla="*/ 10 w 512"/>
                    <a:gd name="T61" fmla="*/ 6 h 377"/>
                    <a:gd name="T62" fmla="*/ 16 w 512"/>
                    <a:gd name="T63" fmla="*/ 6 h 377"/>
                    <a:gd name="T64" fmla="*/ 22 w 512"/>
                    <a:gd name="T65" fmla="*/ 5 h 377"/>
                    <a:gd name="T66" fmla="*/ 22 w 512"/>
                    <a:gd name="T67" fmla="*/ 6 h 377"/>
                    <a:gd name="T68" fmla="*/ 9 w 512"/>
                    <a:gd name="T69" fmla="*/ 7 h 377"/>
                    <a:gd name="T70" fmla="*/ 7 w 512"/>
                    <a:gd name="T71" fmla="*/ 8 h 377"/>
                    <a:gd name="T72" fmla="*/ 14 w 512"/>
                    <a:gd name="T73" fmla="*/ 8 h 377"/>
                    <a:gd name="T74" fmla="*/ 24 w 512"/>
                    <a:gd name="T75" fmla="*/ 7 h 377"/>
                    <a:gd name="T76" fmla="*/ 31 w 512"/>
                    <a:gd name="T77" fmla="*/ 6 h 377"/>
                    <a:gd name="T78" fmla="*/ 29 w 512"/>
                    <a:gd name="T79" fmla="*/ 7 h 377"/>
                    <a:gd name="T80" fmla="*/ 24 w 512"/>
                    <a:gd name="T81" fmla="*/ 7 h 377"/>
                    <a:gd name="T82" fmla="*/ 26 w 512"/>
                    <a:gd name="T83" fmla="*/ 8 h 377"/>
                    <a:gd name="T84" fmla="*/ 36 w 512"/>
                    <a:gd name="T85" fmla="*/ 6 h 377"/>
                    <a:gd name="T86" fmla="*/ 39 w 512"/>
                    <a:gd name="T87" fmla="*/ 6 h 377"/>
                    <a:gd name="T88" fmla="*/ 36 w 512"/>
                    <a:gd name="T89" fmla="*/ 7 h 377"/>
                    <a:gd name="T90" fmla="*/ 34 w 512"/>
                    <a:gd name="T91" fmla="*/ 8 h 377"/>
                    <a:gd name="T92" fmla="*/ 40 w 512"/>
                    <a:gd name="T93" fmla="*/ 7 h 377"/>
                    <a:gd name="T94" fmla="*/ 39 w 512"/>
                    <a:gd name="T95" fmla="*/ 9 h 377"/>
                    <a:gd name="T96" fmla="*/ 43 w 512"/>
                    <a:gd name="T97" fmla="*/ 9 h 377"/>
                    <a:gd name="T98" fmla="*/ 46 w 512"/>
                    <a:gd name="T99" fmla="*/ 10 h 377"/>
                    <a:gd name="T100" fmla="*/ 42 w 512"/>
                    <a:gd name="T101" fmla="*/ 9 h 377"/>
                    <a:gd name="T102" fmla="*/ 33 w 512"/>
                    <a:gd name="T103" fmla="*/ 9 h 377"/>
                    <a:gd name="T104" fmla="*/ 20 w 512"/>
                    <a:gd name="T105" fmla="*/ 9 h 377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512" h="377">
                      <a:moveTo>
                        <a:pt x="128" y="319"/>
                      </a:moveTo>
                      <a:lnTo>
                        <a:pt x="96" y="319"/>
                      </a:lnTo>
                      <a:lnTo>
                        <a:pt x="48" y="319"/>
                      </a:lnTo>
                      <a:lnTo>
                        <a:pt x="15" y="290"/>
                      </a:lnTo>
                      <a:lnTo>
                        <a:pt x="0" y="262"/>
                      </a:lnTo>
                      <a:lnTo>
                        <a:pt x="48" y="232"/>
                      </a:lnTo>
                      <a:lnTo>
                        <a:pt x="80" y="218"/>
                      </a:lnTo>
                      <a:lnTo>
                        <a:pt x="96" y="188"/>
                      </a:lnTo>
                      <a:lnTo>
                        <a:pt x="80" y="160"/>
                      </a:lnTo>
                      <a:lnTo>
                        <a:pt x="48" y="132"/>
                      </a:lnTo>
                      <a:lnTo>
                        <a:pt x="0" y="102"/>
                      </a:lnTo>
                      <a:lnTo>
                        <a:pt x="15" y="73"/>
                      </a:lnTo>
                      <a:lnTo>
                        <a:pt x="32" y="58"/>
                      </a:lnTo>
                      <a:lnTo>
                        <a:pt x="80" y="43"/>
                      </a:lnTo>
                      <a:lnTo>
                        <a:pt x="145" y="30"/>
                      </a:lnTo>
                      <a:lnTo>
                        <a:pt x="193" y="30"/>
                      </a:lnTo>
                      <a:lnTo>
                        <a:pt x="305" y="43"/>
                      </a:lnTo>
                      <a:lnTo>
                        <a:pt x="368" y="43"/>
                      </a:lnTo>
                      <a:lnTo>
                        <a:pt x="416" y="30"/>
                      </a:lnTo>
                      <a:lnTo>
                        <a:pt x="497" y="0"/>
                      </a:lnTo>
                      <a:lnTo>
                        <a:pt x="497" y="15"/>
                      </a:lnTo>
                      <a:lnTo>
                        <a:pt x="481" y="30"/>
                      </a:lnTo>
                      <a:lnTo>
                        <a:pt x="449" y="30"/>
                      </a:lnTo>
                      <a:lnTo>
                        <a:pt x="449" y="43"/>
                      </a:lnTo>
                      <a:lnTo>
                        <a:pt x="433" y="43"/>
                      </a:lnTo>
                      <a:lnTo>
                        <a:pt x="449" y="73"/>
                      </a:lnTo>
                      <a:lnTo>
                        <a:pt x="449" y="88"/>
                      </a:lnTo>
                      <a:lnTo>
                        <a:pt x="416" y="73"/>
                      </a:lnTo>
                      <a:lnTo>
                        <a:pt x="401" y="58"/>
                      </a:lnTo>
                      <a:lnTo>
                        <a:pt x="368" y="58"/>
                      </a:lnTo>
                      <a:lnTo>
                        <a:pt x="353" y="58"/>
                      </a:lnTo>
                      <a:lnTo>
                        <a:pt x="385" y="88"/>
                      </a:lnTo>
                      <a:lnTo>
                        <a:pt x="401" y="117"/>
                      </a:lnTo>
                      <a:lnTo>
                        <a:pt x="416" y="132"/>
                      </a:lnTo>
                      <a:lnTo>
                        <a:pt x="401" y="132"/>
                      </a:lnTo>
                      <a:lnTo>
                        <a:pt x="368" y="132"/>
                      </a:lnTo>
                      <a:lnTo>
                        <a:pt x="337" y="102"/>
                      </a:lnTo>
                      <a:lnTo>
                        <a:pt x="289" y="73"/>
                      </a:lnTo>
                      <a:lnTo>
                        <a:pt x="272" y="73"/>
                      </a:lnTo>
                      <a:lnTo>
                        <a:pt x="241" y="73"/>
                      </a:lnTo>
                      <a:lnTo>
                        <a:pt x="255" y="88"/>
                      </a:lnTo>
                      <a:lnTo>
                        <a:pt x="272" y="102"/>
                      </a:lnTo>
                      <a:lnTo>
                        <a:pt x="320" y="132"/>
                      </a:lnTo>
                      <a:lnTo>
                        <a:pt x="320" y="145"/>
                      </a:lnTo>
                      <a:lnTo>
                        <a:pt x="224" y="88"/>
                      </a:lnTo>
                      <a:lnTo>
                        <a:pt x="159" y="73"/>
                      </a:lnTo>
                      <a:lnTo>
                        <a:pt x="96" y="58"/>
                      </a:lnTo>
                      <a:lnTo>
                        <a:pt x="80" y="73"/>
                      </a:lnTo>
                      <a:lnTo>
                        <a:pt x="96" y="88"/>
                      </a:lnTo>
                      <a:lnTo>
                        <a:pt x="111" y="88"/>
                      </a:lnTo>
                      <a:lnTo>
                        <a:pt x="128" y="88"/>
                      </a:lnTo>
                      <a:lnTo>
                        <a:pt x="145" y="102"/>
                      </a:lnTo>
                      <a:lnTo>
                        <a:pt x="207" y="117"/>
                      </a:lnTo>
                      <a:lnTo>
                        <a:pt x="255" y="175"/>
                      </a:lnTo>
                      <a:lnTo>
                        <a:pt x="241" y="175"/>
                      </a:lnTo>
                      <a:lnTo>
                        <a:pt x="207" y="160"/>
                      </a:lnTo>
                      <a:lnTo>
                        <a:pt x="193" y="145"/>
                      </a:lnTo>
                      <a:lnTo>
                        <a:pt x="159" y="132"/>
                      </a:lnTo>
                      <a:lnTo>
                        <a:pt x="128" y="145"/>
                      </a:lnTo>
                      <a:lnTo>
                        <a:pt x="111" y="175"/>
                      </a:lnTo>
                      <a:lnTo>
                        <a:pt x="111" y="203"/>
                      </a:lnTo>
                      <a:lnTo>
                        <a:pt x="111" y="232"/>
                      </a:lnTo>
                      <a:lnTo>
                        <a:pt x="145" y="247"/>
                      </a:lnTo>
                      <a:lnTo>
                        <a:pt x="176" y="232"/>
                      </a:lnTo>
                      <a:lnTo>
                        <a:pt x="224" y="203"/>
                      </a:lnTo>
                      <a:lnTo>
                        <a:pt x="241" y="203"/>
                      </a:lnTo>
                      <a:lnTo>
                        <a:pt x="272" y="203"/>
                      </a:lnTo>
                      <a:lnTo>
                        <a:pt x="241" y="232"/>
                      </a:lnTo>
                      <a:lnTo>
                        <a:pt x="193" y="262"/>
                      </a:lnTo>
                      <a:lnTo>
                        <a:pt x="96" y="275"/>
                      </a:lnTo>
                      <a:lnTo>
                        <a:pt x="80" y="290"/>
                      </a:lnTo>
                      <a:lnTo>
                        <a:pt x="80" y="305"/>
                      </a:lnTo>
                      <a:lnTo>
                        <a:pt x="111" y="305"/>
                      </a:lnTo>
                      <a:lnTo>
                        <a:pt x="159" y="305"/>
                      </a:lnTo>
                      <a:lnTo>
                        <a:pt x="224" y="275"/>
                      </a:lnTo>
                      <a:lnTo>
                        <a:pt x="272" y="247"/>
                      </a:lnTo>
                      <a:lnTo>
                        <a:pt x="337" y="203"/>
                      </a:lnTo>
                      <a:lnTo>
                        <a:pt x="353" y="218"/>
                      </a:lnTo>
                      <a:lnTo>
                        <a:pt x="337" y="232"/>
                      </a:lnTo>
                      <a:lnTo>
                        <a:pt x="320" y="247"/>
                      </a:lnTo>
                      <a:lnTo>
                        <a:pt x="289" y="262"/>
                      </a:lnTo>
                      <a:lnTo>
                        <a:pt x="272" y="275"/>
                      </a:lnTo>
                      <a:lnTo>
                        <a:pt x="272" y="290"/>
                      </a:lnTo>
                      <a:lnTo>
                        <a:pt x="289" y="290"/>
                      </a:lnTo>
                      <a:lnTo>
                        <a:pt x="353" y="262"/>
                      </a:lnTo>
                      <a:lnTo>
                        <a:pt x="401" y="218"/>
                      </a:lnTo>
                      <a:lnTo>
                        <a:pt x="416" y="218"/>
                      </a:lnTo>
                      <a:lnTo>
                        <a:pt x="433" y="232"/>
                      </a:lnTo>
                      <a:lnTo>
                        <a:pt x="416" y="247"/>
                      </a:lnTo>
                      <a:lnTo>
                        <a:pt x="401" y="262"/>
                      </a:lnTo>
                      <a:lnTo>
                        <a:pt x="368" y="275"/>
                      </a:lnTo>
                      <a:lnTo>
                        <a:pt x="385" y="305"/>
                      </a:lnTo>
                      <a:lnTo>
                        <a:pt x="416" y="290"/>
                      </a:lnTo>
                      <a:lnTo>
                        <a:pt x="449" y="275"/>
                      </a:lnTo>
                      <a:lnTo>
                        <a:pt x="481" y="275"/>
                      </a:lnTo>
                      <a:lnTo>
                        <a:pt x="433" y="319"/>
                      </a:lnTo>
                      <a:lnTo>
                        <a:pt x="449" y="334"/>
                      </a:lnTo>
                      <a:lnTo>
                        <a:pt x="481" y="334"/>
                      </a:lnTo>
                      <a:lnTo>
                        <a:pt x="497" y="349"/>
                      </a:lnTo>
                      <a:lnTo>
                        <a:pt x="512" y="362"/>
                      </a:lnTo>
                      <a:lnTo>
                        <a:pt x="497" y="377"/>
                      </a:lnTo>
                      <a:lnTo>
                        <a:pt x="464" y="349"/>
                      </a:lnTo>
                      <a:lnTo>
                        <a:pt x="416" y="319"/>
                      </a:lnTo>
                      <a:lnTo>
                        <a:pt x="368" y="319"/>
                      </a:lnTo>
                      <a:lnTo>
                        <a:pt x="320" y="305"/>
                      </a:lnTo>
                      <a:lnTo>
                        <a:pt x="224" y="319"/>
                      </a:lnTo>
                      <a:lnTo>
                        <a:pt x="128" y="319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898" name="Freeform 501"/>
                <p:cNvSpPr>
                  <a:spLocks/>
                </p:cNvSpPr>
                <p:nvPr/>
              </p:nvSpPr>
              <p:spPr bwMode="auto">
                <a:xfrm>
                  <a:off x="4581" y="4251"/>
                  <a:ext cx="19" cy="9"/>
                </a:xfrm>
                <a:custGeom>
                  <a:avLst/>
                  <a:gdLst>
                    <a:gd name="T0" fmla="*/ 0 w 64"/>
                    <a:gd name="T1" fmla="*/ 1 h 57"/>
                    <a:gd name="T2" fmla="*/ 1 w 64"/>
                    <a:gd name="T3" fmla="*/ 0 h 57"/>
                    <a:gd name="T4" fmla="*/ 3 w 64"/>
                    <a:gd name="T5" fmla="*/ 0 h 57"/>
                    <a:gd name="T6" fmla="*/ 4 w 64"/>
                    <a:gd name="T7" fmla="*/ 0 h 57"/>
                    <a:gd name="T8" fmla="*/ 6 w 64"/>
                    <a:gd name="T9" fmla="*/ 1 h 57"/>
                    <a:gd name="T10" fmla="*/ 6 w 64"/>
                    <a:gd name="T11" fmla="*/ 1 h 57"/>
                    <a:gd name="T12" fmla="*/ 4 w 64"/>
                    <a:gd name="T13" fmla="*/ 1 h 57"/>
                    <a:gd name="T14" fmla="*/ 1 w 64"/>
                    <a:gd name="T15" fmla="*/ 1 h 57"/>
                    <a:gd name="T16" fmla="*/ 0 w 64"/>
                    <a:gd name="T17" fmla="*/ 1 h 5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4" h="57">
                      <a:moveTo>
                        <a:pt x="0" y="29"/>
                      </a:moveTo>
                      <a:lnTo>
                        <a:pt x="16" y="14"/>
                      </a:lnTo>
                      <a:lnTo>
                        <a:pt x="31" y="0"/>
                      </a:lnTo>
                      <a:lnTo>
                        <a:pt x="48" y="14"/>
                      </a:lnTo>
                      <a:lnTo>
                        <a:pt x="64" y="29"/>
                      </a:lnTo>
                      <a:lnTo>
                        <a:pt x="64" y="44"/>
                      </a:lnTo>
                      <a:lnTo>
                        <a:pt x="48" y="57"/>
                      </a:lnTo>
                      <a:lnTo>
                        <a:pt x="16" y="44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899" name="Freeform 502"/>
                <p:cNvSpPr>
                  <a:spLocks/>
                </p:cNvSpPr>
                <p:nvPr/>
              </p:nvSpPr>
              <p:spPr bwMode="auto">
                <a:xfrm>
                  <a:off x="4604" y="4248"/>
                  <a:ext cx="936" cy="7"/>
                </a:xfrm>
                <a:custGeom>
                  <a:avLst/>
                  <a:gdLst>
                    <a:gd name="T0" fmla="*/ 4 w 3142"/>
                    <a:gd name="T1" fmla="*/ 1 h 44"/>
                    <a:gd name="T2" fmla="*/ 0 w 3142"/>
                    <a:gd name="T3" fmla="*/ 0 h 44"/>
                    <a:gd name="T4" fmla="*/ 1 w 3142"/>
                    <a:gd name="T5" fmla="*/ 0 h 44"/>
                    <a:gd name="T6" fmla="*/ 3 w 3142"/>
                    <a:gd name="T7" fmla="*/ 0 h 44"/>
                    <a:gd name="T8" fmla="*/ 4 w 3142"/>
                    <a:gd name="T9" fmla="*/ 0 h 44"/>
                    <a:gd name="T10" fmla="*/ 9 w 3142"/>
                    <a:gd name="T11" fmla="*/ 0 h 44"/>
                    <a:gd name="T12" fmla="*/ 14 w 3142"/>
                    <a:gd name="T13" fmla="*/ 0 h 44"/>
                    <a:gd name="T14" fmla="*/ 20 w 3142"/>
                    <a:gd name="T15" fmla="*/ 0 h 44"/>
                    <a:gd name="T16" fmla="*/ 27 w 3142"/>
                    <a:gd name="T17" fmla="*/ 0 h 44"/>
                    <a:gd name="T18" fmla="*/ 35 w 3142"/>
                    <a:gd name="T19" fmla="*/ 0 h 44"/>
                    <a:gd name="T20" fmla="*/ 46 w 3142"/>
                    <a:gd name="T21" fmla="*/ 0 h 44"/>
                    <a:gd name="T22" fmla="*/ 55 w 3142"/>
                    <a:gd name="T23" fmla="*/ 0 h 44"/>
                    <a:gd name="T24" fmla="*/ 67 w 3142"/>
                    <a:gd name="T25" fmla="*/ 0 h 44"/>
                    <a:gd name="T26" fmla="*/ 90 w 3142"/>
                    <a:gd name="T27" fmla="*/ 0 h 44"/>
                    <a:gd name="T28" fmla="*/ 114 w 3142"/>
                    <a:gd name="T29" fmla="*/ 0 h 44"/>
                    <a:gd name="T30" fmla="*/ 141 w 3142"/>
                    <a:gd name="T31" fmla="*/ 0 h 44"/>
                    <a:gd name="T32" fmla="*/ 167 w 3142"/>
                    <a:gd name="T33" fmla="*/ 0 h 44"/>
                    <a:gd name="T34" fmla="*/ 191 w 3142"/>
                    <a:gd name="T35" fmla="*/ 0 h 44"/>
                    <a:gd name="T36" fmla="*/ 215 w 3142"/>
                    <a:gd name="T37" fmla="*/ 0 h 44"/>
                    <a:gd name="T38" fmla="*/ 225 w 3142"/>
                    <a:gd name="T39" fmla="*/ 0 h 44"/>
                    <a:gd name="T40" fmla="*/ 236 w 3142"/>
                    <a:gd name="T41" fmla="*/ 0 h 44"/>
                    <a:gd name="T42" fmla="*/ 245 w 3142"/>
                    <a:gd name="T43" fmla="*/ 0 h 44"/>
                    <a:gd name="T44" fmla="*/ 253 w 3142"/>
                    <a:gd name="T45" fmla="*/ 0 h 44"/>
                    <a:gd name="T46" fmla="*/ 260 w 3142"/>
                    <a:gd name="T47" fmla="*/ 0 h 44"/>
                    <a:gd name="T48" fmla="*/ 268 w 3142"/>
                    <a:gd name="T49" fmla="*/ 0 h 44"/>
                    <a:gd name="T50" fmla="*/ 272 w 3142"/>
                    <a:gd name="T51" fmla="*/ 0 h 44"/>
                    <a:gd name="T52" fmla="*/ 276 w 3142"/>
                    <a:gd name="T53" fmla="*/ 0 h 44"/>
                    <a:gd name="T54" fmla="*/ 279 w 3142"/>
                    <a:gd name="T55" fmla="*/ 0 h 44"/>
                    <a:gd name="T56" fmla="*/ 279 w 3142"/>
                    <a:gd name="T57" fmla="*/ 1 h 44"/>
                    <a:gd name="T58" fmla="*/ 277 w 3142"/>
                    <a:gd name="T59" fmla="*/ 1 h 44"/>
                    <a:gd name="T60" fmla="*/ 4 w 3142"/>
                    <a:gd name="T61" fmla="*/ 1 h 44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3142" h="44">
                      <a:moveTo>
                        <a:pt x="48" y="29"/>
                      </a:moveTo>
                      <a:lnTo>
                        <a:pt x="0" y="0"/>
                      </a:lnTo>
                      <a:lnTo>
                        <a:pt x="17" y="0"/>
                      </a:lnTo>
                      <a:lnTo>
                        <a:pt x="33" y="0"/>
                      </a:lnTo>
                      <a:lnTo>
                        <a:pt x="48" y="0"/>
                      </a:lnTo>
                      <a:lnTo>
                        <a:pt x="96" y="0"/>
                      </a:lnTo>
                      <a:lnTo>
                        <a:pt x="161" y="0"/>
                      </a:lnTo>
                      <a:lnTo>
                        <a:pt x="226" y="0"/>
                      </a:lnTo>
                      <a:lnTo>
                        <a:pt x="305" y="0"/>
                      </a:lnTo>
                      <a:lnTo>
                        <a:pt x="401" y="0"/>
                      </a:lnTo>
                      <a:lnTo>
                        <a:pt x="514" y="0"/>
                      </a:lnTo>
                      <a:lnTo>
                        <a:pt x="626" y="0"/>
                      </a:lnTo>
                      <a:lnTo>
                        <a:pt x="754" y="0"/>
                      </a:lnTo>
                      <a:lnTo>
                        <a:pt x="1011" y="0"/>
                      </a:lnTo>
                      <a:lnTo>
                        <a:pt x="1284" y="0"/>
                      </a:lnTo>
                      <a:lnTo>
                        <a:pt x="1587" y="0"/>
                      </a:lnTo>
                      <a:lnTo>
                        <a:pt x="1877" y="0"/>
                      </a:lnTo>
                      <a:lnTo>
                        <a:pt x="2149" y="0"/>
                      </a:lnTo>
                      <a:lnTo>
                        <a:pt x="2422" y="0"/>
                      </a:lnTo>
                      <a:lnTo>
                        <a:pt x="2533" y="0"/>
                      </a:lnTo>
                      <a:lnTo>
                        <a:pt x="2662" y="0"/>
                      </a:lnTo>
                      <a:lnTo>
                        <a:pt x="2758" y="0"/>
                      </a:lnTo>
                      <a:lnTo>
                        <a:pt x="2854" y="0"/>
                      </a:lnTo>
                      <a:lnTo>
                        <a:pt x="2934" y="0"/>
                      </a:lnTo>
                      <a:lnTo>
                        <a:pt x="3015" y="0"/>
                      </a:lnTo>
                      <a:lnTo>
                        <a:pt x="3063" y="0"/>
                      </a:lnTo>
                      <a:lnTo>
                        <a:pt x="3111" y="0"/>
                      </a:lnTo>
                      <a:lnTo>
                        <a:pt x="3142" y="0"/>
                      </a:lnTo>
                      <a:lnTo>
                        <a:pt x="3142" y="29"/>
                      </a:lnTo>
                      <a:lnTo>
                        <a:pt x="3126" y="44"/>
                      </a:lnTo>
                      <a:lnTo>
                        <a:pt x="48" y="29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00" name="Freeform 503"/>
                <p:cNvSpPr>
                  <a:spLocks/>
                </p:cNvSpPr>
                <p:nvPr/>
              </p:nvSpPr>
              <p:spPr bwMode="auto">
                <a:xfrm>
                  <a:off x="5617" y="4204"/>
                  <a:ext cx="106" cy="51"/>
                </a:xfrm>
                <a:custGeom>
                  <a:avLst/>
                  <a:gdLst>
                    <a:gd name="T0" fmla="*/ 25 w 353"/>
                    <a:gd name="T1" fmla="*/ 7 h 319"/>
                    <a:gd name="T2" fmla="*/ 26 w 353"/>
                    <a:gd name="T3" fmla="*/ 8 h 319"/>
                    <a:gd name="T4" fmla="*/ 22 w 353"/>
                    <a:gd name="T5" fmla="*/ 6 h 319"/>
                    <a:gd name="T6" fmla="*/ 20 w 353"/>
                    <a:gd name="T7" fmla="*/ 7 h 319"/>
                    <a:gd name="T8" fmla="*/ 19 w 353"/>
                    <a:gd name="T9" fmla="*/ 6 h 319"/>
                    <a:gd name="T10" fmla="*/ 16 w 353"/>
                    <a:gd name="T11" fmla="*/ 6 h 319"/>
                    <a:gd name="T12" fmla="*/ 11 w 353"/>
                    <a:gd name="T13" fmla="*/ 5 h 319"/>
                    <a:gd name="T14" fmla="*/ 11 w 353"/>
                    <a:gd name="T15" fmla="*/ 5 h 319"/>
                    <a:gd name="T16" fmla="*/ 9 w 353"/>
                    <a:gd name="T17" fmla="*/ 4 h 319"/>
                    <a:gd name="T18" fmla="*/ 6 w 353"/>
                    <a:gd name="T19" fmla="*/ 3 h 319"/>
                    <a:gd name="T20" fmla="*/ 3 w 353"/>
                    <a:gd name="T21" fmla="*/ 3 h 319"/>
                    <a:gd name="T22" fmla="*/ 4 w 353"/>
                    <a:gd name="T23" fmla="*/ 4 h 319"/>
                    <a:gd name="T24" fmla="*/ 4 w 353"/>
                    <a:gd name="T25" fmla="*/ 5 h 319"/>
                    <a:gd name="T26" fmla="*/ 0 w 353"/>
                    <a:gd name="T27" fmla="*/ 4 h 319"/>
                    <a:gd name="T28" fmla="*/ 0 w 353"/>
                    <a:gd name="T29" fmla="*/ 2 h 319"/>
                    <a:gd name="T30" fmla="*/ 9 w 353"/>
                    <a:gd name="T31" fmla="*/ 3 h 319"/>
                    <a:gd name="T32" fmla="*/ 10 w 353"/>
                    <a:gd name="T33" fmla="*/ 0 h 319"/>
                    <a:gd name="T34" fmla="*/ 22 w 353"/>
                    <a:gd name="T35" fmla="*/ 1 h 319"/>
                    <a:gd name="T36" fmla="*/ 17 w 353"/>
                    <a:gd name="T37" fmla="*/ 1 h 319"/>
                    <a:gd name="T38" fmla="*/ 14 w 353"/>
                    <a:gd name="T39" fmla="*/ 2 h 319"/>
                    <a:gd name="T40" fmla="*/ 25 w 353"/>
                    <a:gd name="T41" fmla="*/ 2 h 319"/>
                    <a:gd name="T42" fmla="*/ 25 w 353"/>
                    <a:gd name="T43" fmla="*/ 3 h 319"/>
                    <a:gd name="T44" fmla="*/ 22 w 353"/>
                    <a:gd name="T45" fmla="*/ 3 h 319"/>
                    <a:gd name="T46" fmla="*/ 19 w 353"/>
                    <a:gd name="T47" fmla="*/ 3 h 319"/>
                    <a:gd name="T48" fmla="*/ 20 w 353"/>
                    <a:gd name="T49" fmla="*/ 3 h 319"/>
                    <a:gd name="T50" fmla="*/ 23 w 353"/>
                    <a:gd name="T51" fmla="*/ 4 h 319"/>
                    <a:gd name="T52" fmla="*/ 32 w 353"/>
                    <a:gd name="T53" fmla="*/ 4 h 319"/>
                    <a:gd name="T54" fmla="*/ 26 w 353"/>
                    <a:gd name="T55" fmla="*/ 4 h 319"/>
                    <a:gd name="T56" fmla="*/ 23 w 353"/>
                    <a:gd name="T57" fmla="*/ 4 h 319"/>
                    <a:gd name="T58" fmla="*/ 23 w 353"/>
                    <a:gd name="T59" fmla="*/ 5 h 319"/>
                    <a:gd name="T60" fmla="*/ 32 w 353"/>
                    <a:gd name="T61" fmla="*/ 6 h 319"/>
                    <a:gd name="T62" fmla="*/ 26 w 353"/>
                    <a:gd name="T63" fmla="*/ 5 h 319"/>
                    <a:gd name="T64" fmla="*/ 23 w 353"/>
                    <a:gd name="T65" fmla="*/ 6 h 319"/>
                    <a:gd name="T66" fmla="*/ 26 w 353"/>
                    <a:gd name="T67" fmla="*/ 6 h 319"/>
                    <a:gd name="T68" fmla="*/ 32 w 353"/>
                    <a:gd name="T69" fmla="*/ 6 h 319"/>
                    <a:gd name="T70" fmla="*/ 30 w 353"/>
                    <a:gd name="T71" fmla="*/ 7 h 319"/>
                    <a:gd name="T72" fmla="*/ 32 w 353"/>
                    <a:gd name="T73" fmla="*/ 8 h 319"/>
                    <a:gd name="T74" fmla="*/ 30 w 353"/>
                    <a:gd name="T75" fmla="*/ 8 h 319"/>
                    <a:gd name="T76" fmla="*/ 28 w 353"/>
                    <a:gd name="T77" fmla="*/ 7 h 319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353" h="319">
                      <a:moveTo>
                        <a:pt x="288" y="275"/>
                      </a:moveTo>
                      <a:lnTo>
                        <a:pt x="272" y="275"/>
                      </a:lnTo>
                      <a:lnTo>
                        <a:pt x="288" y="290"/>
                      </a:lnTo>
                      <a:lnTo>
                        <a:pt x="288" y="304"/>
                      </a:lnTo>
                      <a:lnTo>
                        <a:pt x="272" y="275"/>
                      </a:lnTo>
                      <a:lnTo>
                        <a:pt x="240" y="247"/>
                      </a:lnTo>
                      <a:lnTo>
                        <a:pt x="224" y="247"/>
                      </a:lnTo>
                      <a:lnTo>
                        <a:pt x="224" y="260"/>
                      </a:lnTo>
                      <a:lnTo>
                        <a:pt x="209" y="232"/>
                      </a:lnTo>
                      <a:lnTo>
                        <a:pt x="209" y="217"/>
                      </a:lnTo>
                      <a:lnTo>
                        <a:pt x="192" y="217"/>
                      </a:lnTo>
                      <a:lnTo>
                        <a:pt x="176" y="217"/>
                      </a:lnTo>
                      <a:lnTo>
                        <a:pt x="144" y="188"/>
                      </a:lnTo>
                      <a:lnTo>
                        <a:pt x="128" y="203"/>
                      </a:lnTo>
                      <a:lnTo>
                        <a:pt x="128" y="217"/>
                      </a:lnTo>
                      <a:lnTo>
                        <a:pt x="128" y="188"/>
                      </a:lnTo>
                      <a:lnTo>
                        <a:pt x="113" y="160"/>
                      </a:lnTo>
                      <a:lnTo>
                        <a:pt x="96" y="145"/>
                      </a:lnTo>
                      <a:lnTo>
                        <a:pt x="80" y="145"/>
                      </a:lnTo>
                      <a:lnTo>
                        <a:pt x="65" y="130"/>
                      </a:lnTo>
                      <a:lnTo>
                        <a:pt x="48" y="117"/>
                      </a:lnTo>
                      <a:lnTo>
                        <a:pt x="32" y="130"/>
                      </a:lnTo>
                      <a:lnTo>
                        <a:pt x="32" y="145"/>
                      </a:lnTo>
                      <a:lnTo>
                        <a:pt x="48" y="173"/>
                      </a:lnTo>
                      <a:lnTo>
                        <a:pt x="48" y="188"/>
                      </a:lnTo>
                      <a:lnTo>
                        <a:pt x="48" y="203"/>
                      </a:lnTo>
                      <a:lnTo>
                        <a:pt x="32" y="173"/>
                      </a:lnTo>
                      <a:lnTo>
                        <a:pt x="0" y="145"/>
                      </a:lnTo>
                      <a:lnTo>
                        <a:pt x="0" y="87"/>
                      </a:lnTo>
                      <a:lnTo>
                        <a:pt x="0" y="73"/>
                      </a:lnTo>
                      <a:lnTo>
                        <a:pt x="65" y="102"/>
                      </a:lnTo>
                      <a:lnTo>
                        <a:pt x="96" y="102"/>
                      </a:lnTo>
                      <a:lnTo>
                        <a:pt x="113" y="102"/>
                      </a:lnTo>
                      <a:lnTo>
                        <a:pt x="113" y="0"/>
                      </a:lnTo>
                      <a:lnTo>
                        <a:pt x="176" y="0"/>
                      </a:lnTo>
                      <a:lnTo>
                        <a:pt x="240" y="43"/>
                      </a:lnTo>
                      <a:lnTo>
                        <a:pt x="224" y="58"/>
                      </a:lnTo>
                      <a:lnTo>
                        <a:pt x="192" y="58"/>
                      </a:lnTo>
                      <a:lnTo>
                        <a:pt x="161" y="58"/>
                      </a:lnTo>
                      <a:lnTo>
                        <a:pt x="161" y="73"/>
                      </a:lnTo>
                      <a:lnTo>
                        <a:pt x="176" y="73"/>
                      </a:lnTo>
                      <a:lnTo>
                        <a:pt x="272" y="73"/>
                      </a:lnTo>
                      <a:lnTo>
                        <a:pt x="288" y="87"/>
                      </a:lnTo>
                      <a:lnTo>
                        <a:pt x="272" y="102"/>
                      </a:lnTo>
                      <a:lnTo>
                        <a:pt x="257" y="102"/>
                      </a:lnTo>
                      <a:lnTo>
                        <a:pt x="240" y="102"/>
                      </a:lnTo>
                      <a:lnTo>
                        <a:pt x="224" y="102"/>
                      </a:lnTo>
                      <a:lnTo>
                        <a:pt x="209" y="102"/>
                      </a:lnTo>
                      <a:lnTo>
                        <a:pt x="209" y="117"/>
                      </a:lnTo>
                      <a:lnTo>
                        <a:pt x="224" y="130"/>
                      </a:lnTo>
                      <a:lnTo>
                        <a:pt x="240" y="145"/>
                      </a:lnTo>
                      <a:lnTo>
                        <a:pt x="257" y="160"/>
                      </a:lnTo>
                      <a:lnTo>
                        <a:pt x="320" y="173"/>
                      </a:lnTo>
                      <a:lnTo>
                        <a:pt x="353" y="173"/>
                      </a:lnTo>
                      <a:lnTo>
                        <a:pt x="320" y="173"/>
                      </a:lnTo>
                      <a:lnTo>
                        <a:pt x="288" y="173"/>
                      </a:lnTo>
                      <a:lnTo>
                        <a:pt x="257" y="160"/>
                      </a:lnTo>
                      <a:lnTo>
                        <a:pt x="257" y="173"/>
                      </a:lnTo>
                      <a:lnTo>
                        <a:pt x="240" y="188"/>
                      </a:lnTo>
                      <a:lnTo>
                        <a:pt x="257" y="188"/>
                      </a:lnTo>
                      <a:lnTo>
                        <a:pt x="288" y="203"/>
                      </a:lnTo>
                      <a:lnTo>
                        <a:pt x="353" y="217"/>
                      </a:lnTo>
                      <a:lnTo>
                        <a:pt x="336" y="217"/>
                      </a:lnTo>
                      <a:lnTo>
                        <a:pt x="288" y="203"/>
                      </a:lnTo>
                      <a:lnTo>
                        <a:pt x="272" y="217"/>
                      </a:lnTo>
                      <a:lnTo>
                        <a:pt x="257" y="217"/>
                      </a:lnTo>
                      <a:lnTo>
                        <a:pt x="272" y="232"/>
                      </a:lnTo>
                      <a:lnTo>
                        <a:pt x="288" y="232"/>
                      </a:lnTo>
                      <a:lnTo>
                        <a:pt x="336" y="247"/>
                      </a:lnTo>
                      <a:lnTo>
                        <a:pt x="353" y="247"/>
                      </a:lnTo>
                      <a:lnTo>
                        <a:pt x="353" y="260"/>
                      </a:lnTo>
                      <a:lnTo>
                        <a:pt x="336" y="275"/>
                      </a:lnTo>
                      <a:lnTo>
                        <a:pt x="353" y="290"/>
                      </a:lnTo>
                      <a:lnTo>
                        <a:pt x="353" y="304"/>
                      </a:lnTo>
                      <a:lnTo>
                        <a:pt x="353" y="319"/>
                      </a:lnTo>
                      <a:lnTo>
                        <a:pt x="336" y="304"/>
                      </a:lnTo>
                      <a:lnTo>
                        <a:pt x="320" y="275"/>
                      </a:lnTo>
                      <a:lnTo>
                        <a:pt x="305" y="275"/>
                      </a:lnTo>
                      <a:lnTo>
                        <a:pt x="288" y="275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01" name="Freeform 504"/>
                <p:cNvSpPr>
                  <a:spLocks/>
                </p:cNvSpPr>
                <p:nvPr/>
              </p:nvSpPr>
              <p:spPr bwMode="auto">
                <a:xfrm>
                  <a:off x="5598" y="4244"/>
                  <a:ext cx="19" cy="11"/>
                </a:xfrm>
                <a:custGeom>
                  <a:avLst/>
                  <a:gdLst>
                    <a:gd name="T0" fmla="*/ 0 w 64"/>
                    <a:gd name="T1" fmla="*/ 0 h 72"/>
                    <a:gd name="T2" fmla="*/ 6 w 64"/>
                    <a:gd name="T3" fmla="*/ 2 h 72"/>
                    <a:gd name="T4" fmla="*/ 3 w 64"/>
                    <a:gd name="T5" fmla="*/ 1 h 72"/>
                    <a:gd name="T6" fmla="*/ 0 w 64"/>
                    <a:gd name="T7" fmla="*/ 0 h 7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4" h="72">
                      <a:moveTo>
                        <a:pt x="0" y="0"/>
                      </a:moveTo>
                      <a:lnTo>
                        <a:pt x="64" y="72"/>
                      </a:lnTo>
                      <a:lnTo>
                        <a:pt x="31" y="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02" name="Freeform 505"/>
                <p:cNvSpPr>
                  <a:spLocks/>
                </p:cNvSpPr>
                <p:nvPr/>
              </p:nvSpPr>
              <p:spPr bwMode="auto">
                <a:xfrm>
                  <a:off x="5592" y="4251"/>
                  <a:ext cx="6" cy="2"/>
                </a:xfrm>
                <a:custGeom>
                  <a:avLst/>
                  <a:gdLst>
                    <a:gd name="T0" fmla="*/ 0 w 17"/>
                    <a:gd name="T1" fmla="*/ 0 h 14"/>
                    <a:gd name="T2" fmla="*/ 2 w 17"/>
                    <a:gd name="T3" fmla="*/ 0 h 14"/>
                    <a:gd name="T4" fmla="*/ 0 w 17"/>
                    <a:gd name="T5" fmla="*/ 0 h 1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7" h="14">
                      <a:moveTo>
                        <a:pt x="0" y="0"/>
                      </a:moveTo>
                      <a:lnTo>
                        <a:pt x="17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03" name="Freeform 506"/>
                <p:cNvSpPr>
                  <a:spLocks/>
                </p:cNvSpPr>
                <p:nvPr/>
              </p:nvSpPr>
              <p:spPr bwMode="auto">
                <a:xfrm>
                  <a:off x="4356" y="4211"/>
                  <a:ext cx="19" cy="42"/>
                </a:xfrm>
                <a:custGeom>
                  <a:avLst/>
                  <a:gdLst>
                    <a:gd name="T0" fmla="*/ 1 w 65"/>
                    <a:gd name="T1" fmla="*/ 6 h 261"/>
                    <a:gd name="T2" fmla="*/ 0 w 65"/>
                    <a:gd name="T3" fmla="*/ 0 h 261"/>
                    <a:gd name="T4" fmla="*/ 0 w 65"/>
                    <a:gd name="T5" fmla="*/ 0 h 261"/>
                    <a:gd name="T6" fmla="*/ 1 w 65"/>
                    <a:gd name="T7" fmla="*/ 0 h 261"/>
                    <a:gd name="T8" fmla="*/ 4 w 65"/>
                    <a:gd name="T9" fmla="*/ 0 h 261"/>
                    <a:gd name="T10" fmla="*/ 6 w 65"/>
                    <a:gd name="T11" fmla="*/ 0 h 261"/>
                    <a:gd name="T12" fmla="*/ 6 w 65"/>
                    <a:gd name="T13" fmla="*/ 0 h 261"/>
                    <a:gd name="T14" fmla="*/ 6 w 65"/>
                    <a:gd name="T15" fmla="*/ 3 h 261"/>
                    <a:gd name="T16" fmla="*/ 6 w 65"/>
                    <a:gd name="T17" fmla="*/ 6 h 261"/>
                    <a:gd name="T18" fmla="*/ 4 w 65"/>
                    <a:gd name="T19" fmla="*/ 7 h 261"/>
                    <a:gd name="T20" fmla="*/ 3 w 65"/>
                    <a:gd name="T21" fmla="*/ 7 h 261"/>
                    <a:gd name="T22" fmla="*/ 1 w 65"/>
                    <a:gd name="T23" fmla="*/ 6 h 261"/>
                    <a:gd name="T24" fmla="*/ 1 w 65"/>
                    <a:gd name="T25" fmla="*/ 6 h 26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65" h="261">
                      <a:moveTo>
                        <a:pt x="17" y="232"/>
                      </a:moveTo>
                      <a:lnTo>
                        <a:pt x="0" y="15"/>
                      </a:lnTo>
                      <a:lnTo>
                        <a:pt x="0" y="0"/>
                      </a:lnTo>
                      <a:lnTo>
                        <a:pt x="17" y="0"/>
                      </a:lnTo>
                      <a:lnTo>
                        <a:pt x="48" y="0"/>
                      </a:lnTo>
                      <a:lnTo>
                        <a:pt x="65" y="0"/>
                      </a:lnTo>
                      <a:lnTo>
                        <a:pt x="65" y="15"/>
                      </a:lnTo>
                      <a:lnTo>
                        <a:pt x="65" y="130"/>
                      </a:lnTo>
                      <a:lnTo>
                        <a:pt x="65" y="247"/>
                      </a:lnTo>
                      <a:lnTo>
                        <a:pt x="48" y="261"/>
                      </a:lnTo>
                      <a:lnTo>
                        <a:pt x="33" y="261"/>
                      </a:lnTo>
                      <a:lnTo>
                        <a:pt x="17" y="247"/>
                      </a:lnTo>
                      <a:lnTo>
                        <a:pt x="17" y="232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04" name="Freeform 507"/>
                <p:cNvSpPr>
                  <a:spLocks/>
                </p:cNvSpPr>
                <p:nvPr/>
              </p:nvSpPr>
              <p:spPr bwMode="auto">
                <a:xfrm>
                  <a:off x="5560" y="4211"/>
                  <a:ext cx="32" cy="42"/>
                </a:xfrm>
                <a:custGeom>
                  <a:avLst/>
                  <a:gdLst>
                    <a:gd name="T0" fmla="*/ 0 w 111"/>
                    <a:gd name="T1" fmla="*/ 6 h 261"/>
                    <a:gd name="T2" fmla="*/ 0 w 111"/>
                    <a:gd name="T3" fmla="*/ 6 h 261"/>
                    <a:gd name="T4" fmla="*/ 1 w 111"/>
                    <a:gd name="T5" fmla="*/ 5 h 261"/>
                    <a:gd name="T6" fmla="*/ 0 w 111"/>
                    <a:gd name="T7" fmla="*/ 3 h 261"/>
                    <a:gd name="T8" fmla="*/ 0 w 111"/>
                    <a:gd name="T9" fmla="*/ 1 h 261"/>
                    <a:gd name="T10" fmla="*/ 1 w 111"/>
                    <a:gd name="T11" fmla="*/ 0 h 261"/>
                    <a:gd name="T12" fmla="*/ 3 w 111"/>
                    <a:gd name="T13" fmla="*/ 0 h 261"/>
                    <a:gd name="T14" fmla="*/ 5 w 111"/>
                    <a:gd name="T15" fmla="*/ 0 h 261"/>
                    <a:gd name="T16" fmla="*/ 7 w 111"/>
                    <a:gd name="T17" fmla="*/ 0 h 261"/>
                    <a:gd name="T18" fmla="*/ 7 w 111"/>
                    <a:gd name="T19" fmla="*/ 1 h 261"/>
                    <a:gd name="T20" fmla="*/ 7 w 111"/>
                    <a:gd name="T21" fmla="*/ 2 h 261"/>
                    <a:gd name="T22" fmla="*/ 8 w 111"/>
                    <a:gd name="T23" fmla="*/ 3 h 261"/>
                    <a:gd name="T24" fmla="*/ 9 w 111"/>
                    <a:gd name="T25" fmla="*/ 4 h 261"/>
                    <a:gd name="T26" fmla="*/ 8 w 111"/>
                    <a:gd name="T27" fmla="*/ 3 h 261"/>
                    <a:gd name="T28" fmla="*/ 7 w 111"/>
                    <a:gd name="T29" fmla="*/ 3 h 261"/>
                    <a:gd name="T30" fmla="*/ 5 w 111"/>
                    <a:gd name="T31" fmla="*/ 3 h 261"/>
                    <a:gd name="T32" fmla="*/ 5 w 111"/>
                    <a:gd name="T33" fmla="*/ 4 h 261"/>
                    <a:gd name="T34" fmla="*/ 5 w 111"/>
                    <a:gd name="T35" fmla="*/ 5 h 261"/>
                    <a:gd name="T36" fmla="*/ 8 w 111"/>
                    <a:gd name="T37" fmla="*/ 6 h 261"/>
                    <a:gd name="T38" fmla="*/ 5 w 111"/>
                    <a:gd name="T39" fmla="*/ 5 h 261"/>
                    <a:gd name="T40" fmla="*/ 5 w 111"/>
                    <a:gd name="T41" fmla="*/ 4 h 261"/>
                    <a:gd name="T42" fmla="*/ 3 w 111"/>
                    <a:gd name="T43" fmla="*/ 4 h 261"/>
                    <a:gd name="T44" fmla="*/ 3 w 111"/>
                    <a:gd name="T45" fmla="*/ 4 h 261"/>
                    <a:gd name="T46" fmla="*/ 3 w 111"/>
                    <a:gd name="T47" fmla="*/ 5 h 261"/>
                    <a:gd name="T48" fmla="*/ 3 w 111"/>
                    <a:gd name="T49" fmla="*/ 5 h 261"/>
                    <a:gd name="T50" fmla="*/ 1 w 111"/>
                    <a:gd name="T51" fmla="*/ 5 h 261"/>
                    <a:gd name="T52" fmla="*/ 1 w 111"/>
                    <a:gd name="T53" fmla="*/ 6 h 261"/>
                    <a:gd name="T54" fmla="*/ 1 w 111"/>
                    <a:gd name="T55" fmla="*/ 6 h 261"/>
                    <a:gd name="T56" fmla="*/ 1 w 111"/>
                    <a:gd name="T57" fmla="*/ 7 h 261"/>
                    <a:gd name="T58" fmla="*/ 0 w 111"/>
                    <a:gd name="T59" fmla="*/ 7 h 261"/>
                    <a:gd name="T60" fmla="*/ 0 w 111"/>
                    <a:gd name="T61" fmla="*/ 6 h 26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111" h="261">
                      <a:moveTo>
                        <a:pt x="0" y="247"/>
                      </a:moveTo>
                      <a:lnTo>
                        <a:pt x="0" y="217"/>
                      </a:lnTo>
                      <a:lnTo>
                        <a:pt x="15" y="189"/>
                      </a:lnTo>
                      <a:lnTo>
                        <a:pt x="0" y="117"/>
                      </a:lnTo>
                      <a:lnTo>
                        <a:pt x="0" y="59"/>
                      </a:lnTo>
                      <a:lnTo>
                        <a:pt x="15" y="15"/>
                      </a:lnTo>
                      <a:lnTo>
                        <a:pt x="32" y="0"/>
                      </a:lnTo>
                      <a:lnTo>
                        <a:pt x="63" y="0"/>
                      </a:lnTo>
                      <a:lnTo>
                        <a:pt x="80" y="0"/>
                      </a:lnTo>
                      <a:lnTo>
                        <a:pt x="80" y="30"/>
                      </a:lnTo>
                      <a:lnTo>
                        <a:pt x="80" y="74"/>
                      </a:lnTo>
                      <a:lnTo>
                        <a:pt x="96" y="102"/>
                      </a:lnTo>
                      <a:lnTo>
                        <a:pt x="111" y="145"/>
                      </a:lnTo>
                      <a:lnTo>
                        <a:pt x="96" y="130"/>
                      </a:lnTo>
                      <a:lnTo>
                        <a:pt x="80" y="117"/>
                      </a:lnTo>
                      <a:lnTo>
                        <a:pt x="63" y="117"/>
                      </a:lnTo>
                      <a:lnTo>
                        <a:pt x="63" y="145"/>
                      </a:lnTo>
                      <a:lnTo>
                        <a:pt x="63" y="174"/>
                      </a:lnTo>
                      <a:lnTo>
                        <a:pt x="96" y="217"/>
                      </a:lnTo>
                      <a:lnTo>
                        <a:pt x="63" y="174"/>
                      </a:lnTo>
                      <a:lnTo>
                        <a:pt x="63" y="160"/>
                      </a:lnTo>
                      <a:lnTo>
                        <a:pt x="32" y="145"/>
                      </a:lnTo>
                      <a:lnTo>
                        <a:pt x="32" y="160"/>
                      </a:lnTo>
                      <a:lnTo>
                        <a:pt x="32" y="174"/>
                      </a:lnTo>
                      <a:lnTo>
                        <a:pt x="32" y="204"/>
                      </a:lnTo>
                      <a:lnTo>
                        <a:pt x="15" y="204"/>
                      </a:lnTo>
                      <a:lnTo>
                        <a:pt x="15" y="232"/>
                      </a:lnTo>
                      <a:lnTo>
                        <a:pt x="15" y="247"/>
                      </a:lnTo>
                      <a:lnTo>
                        <a:pt x="15" y="261"/>
                      </a:lnTo>
                      <a:lnTo>
                        <a:pt x="0" y="261"/>
                      </a:lnTo>
                      <a:lnTo>
                        <a:pt x="0" y="2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05" name="Freeform 508"/>
                <p:cNvSpPr>
                  <a:spLocks/>
                </p:cNvSpPr>
                <p:nvPr/>
              </p:nvSpPr>
              <p:spPr bwMode="auto">
                <a:xfrm>
                  <a:off x="5574" y="4248"/>
                  <a:ext cx="4" cy="5"/>
                </a:xfrm>
                <a:custGeom>
                  <a:avLst/>
                  <a:gdLst>
                    <a:gd name="T0" fmla="*/ 0 w 15"/>
                    <a:gd name="T1" fmla="*/ 0 h 29"/>
                    <a:gd name="T2" fmla="*/ 1 w 15"/>
                    <a:gd name="T3" fmla="*/ 1 h 29"/>
                    <a:gd name="T4" fmla="*/ 0 w 15"/>
                    <a:gd name="T5" fmla="*/ 0 h 2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" h="29">
                      <a:moveTo>
                        <a:pt x="0" y="0"/>
                      </a:moveTo>
                      <a:lnTo>
                        <a:pt x="15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06" name="Freeform 509"/>
                <p:cNvSpPr>
                  <a:spLocks/>
                </p:cNvSpPr>
                <p:nvPr/>
              </p:nvSpPr>
              <p:spPr bwMode="auto">
                <a:xfrm>
                  <a:off x="4389" y="4218"/>
                  <a:ext cx="6" cy="30"/>
                </a:xfrm>
                <a:custGeom>
                  <a:avLst/>
                  <a:gdLst>
                    <a:gd name="T0" fmla="*/ 0 w 16"/>
                    <a:gd name="T1" fmla="*/ 4 h 188"/>
                    <a:gd name="T2" fmla="*/ 0 w 16"/>
                    <a:gd name="T3" fmla="*/ 0 h 188"/>
                    <a:gd name="T4" fmla="*/ 2 w 16"/>
                    <a:gd name="T5" fmla="*/ 1 h 188"/>
                    <a:gd name="T6" fmla="*/ 2 w 16"/>
                    <a:gd name="T7" fmla="*/ 2 h 188"/>
                    <a:gd name="T8" fmla="*/ 2 w 16"/>
                    <a:gd name="T9" fmla="*/ 4 h 188"/>
                    <a:gd name="T10" fmla="*/ 0 w 16"/>
                    <a:gd name="T11" fmla="*/ 5 h 188"/>
                    <a:gd name="T12" fmla="*/ 0 w 16"/>
                    <a:gd name="T13" fmla="*/ 4 h 18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6" h="188">
                      <a:moveTo>
                        <a:pt x="0" y="173"/>
                      </a:moveTo>
                      <a:lnTo>
                        <a:pt x="0" y="0"/>
                      </a:lnTo>
                      <a:lnTo>
                        <a:pt x="16" y="30"/>
                      </a:lnTo>
                      <a:lnTo>
                        <a:pt x="16" y="86"/>
                      </a:lnTo>
                      <a:lnTo>
                        <a:pt x="16" y="173"/>
                      </a:lnTo>
                      <a:lnTo>
                        <a:pt x="0" y="188"/>
                      </a:lnTo>
                      <a:lnTo>
                        <a:pt x="0" y="173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07" name="Freeform 510"/>
                <p:cNvSpPr>
                  <a:spLocks/>
                </p:cNvSpPr>
                <p:nvPr/>
              </p:nvSpPr>
              <p:spPr bwMode="auto">
                <a:xfrm>
                  <a:off x="4337" y="4218"/>
                  <a:ext cx="9" cy="28"/>
                </a:xfrm>
                <a:custGeom>
                  <a:avLst/>
                  <a:gdLst>
                    <a:gd name="T0" fmla="*/ 0 w 34"/>
                    <a:gd name="T1" fmla="*/ 0 h 173"/>
                    <a:gd name="T2" fmla="*/ 1 w 34"/>
                    <a:gd name="T3" fmla="*/ 0 h 173"/>
                    <a:gd name="T4" fmla="*/ 2 w 34"/>
                    <a:gd name="T5" fmla="*/ 0 h 173"/>
                    <a:gd name="T6" fmla="*/ 2 w 34"/>
                    <a:gd name="T7" fmla="*/ 4 h 173"/>
                    <a:gd name="T8" fmla="*/ 1 w 34"/>
                    <a:gd name="T9" fmla="*/ 5 h 173"/>
                    <a:gd name="T10" fmla="*/ 0 w 34"/>
                    <a:gd name="T11" fmla="*/ 4 h 173"/>
                    <a:gd name="T12" fmla="*/ 0 w 34"/>
                    <a:gd name="T13" fmla="*/ 0 h 17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" h="173">
                      <a:moveTo>
                        <a:pt x="0" y="15"/>
                      </a:moveTo>
                      <a:lnTo>
                        <a:pt x="17" y="0"/>
                      </a:lnTo>
                      <a:lnTo>
                        <a:pt x="34" y="15"/>
                      </a:lnTo>
                      <a:lnTo>
                        <a:pt x="34" y="160"/>
                      </a:lnTo>
                      <a:lnTo>
                        <a:pt x="17" y="173"/>
                      </a:lnTo>
                      <a:lnTo>
                        <a:pt x="0" y="16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08" name="Freeform 511"/>
                <p:cNvSpPr>
                  <a:spLocks/>
                </p:cNvSpPr>
                <p:nvPr/>
              </p:nvSpPr>
              <p:spPr bwMode="auto">
                <a:xfrm>
                  <a:off x="4576" y="4218"/>
                  <a:ext cx="52" cy="28"/>
                </a:xfrm>
                <a:custGeom>
                  <a:avLst/>
                  <a:gdLst>
                    <a:gd name="T0" fmla="*/ 0 w 177"/>
                    <a:gd name="T1" fmla="*/ 4 h 173"/>
                    <a:gd name="T2" fmla="*/ 12 w 177"/>
                    <a:gd name="T3" fmla="*/ 2 h 173"/>
                    <a:gd name="T4" fmla="*/ 11 w 177"/>
                    <a:gd name="T5" fmla="*/ 1 h 173"/>
                    <a:gd name="T6" fmla="*/ 7 w 177"/>
                    <a:gd name="T7" fmla="*/ 1 h 173"/>
                    <a:gd name="T8" fmla="*/ 1 w 177"/>
                    <a:gd name="T9" fmla="*/ 0 h 173"/>
                    <a:gd name="T10" fmla="*/ 0 w 177"/>
                    <a:gd name="T11" fmla="*/ 0 h 173"/>
                    <a:gd name="T12" fmla="*/ 4 w 177"/>
                    <a:gd name="T13" fmla="*/ 0 h 173"/>
                    <a:gd name="T14" fmla="*/ 7 w 177"/>
                    <a:gd name="T15" fmla="*/ 1 h 173"/>
                    <a:gd name="T16" fmla="*/ 12 w 177"/>
                    <a:gd name="T17" fmla="*/ 1 h 173"/>
                    <a:gd name="T18" fmla="*/ 15 w 177"/>
                    <a:gd name="T19" fmla="*/ 2 h 173"/>
                    <a:gd name="T20" fmla="*/ 12 w 177"/>
                    <a:gd name="T21" fmla="*/ 3 h 173"/>
                    <a:gd name="T22" fmla="*/ 8 w 177"/>
                    <a:gd name="T23" fmla="*/ 3 h 173"/>
                    <a:gd name="T24" fmla="*/ 0 w 177"/>
                    <a:gd name="T25" fmla="*/ 5 h 173"/>
                    <a:gd name="T26" fmla="*/ 0 w 177"/>
                    <a:gd name="T27" fmla="*/ 4 h 17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77" h="173">
                      <a:moveTo>
                        <a:pt x="0" y="160"/>
                      </a:moveTo>
                      <a:lnTo>
                        <a:pt x="144" y="73"/>
                      </a:lnTo>
                      <a:lnTo>
                        <a:pt x="129" y="58"/>
                      </a:lnTo>
                      <a:lnTo>
                        <a:pt x="81" y="30"/>
                      </a:lnTo>
                      <a:lnTo>
                        <a:pt x="17" y="15"/>
                      </a:lnTo>
                      <a:lnTo>
                        <a:pt x="0" y="0"/>
                      </a:lnTo>
                      <a:lnTo>
                        <a:pt x="48" y="15"/>
                      </a:lnTo>
                      <a:lnTo>
                        <a:pt x="81" y="30"/>
                      </a:lnTo>
                      <a:lnTo>
                        <a:pt x="144" y="58"/>
                      </a:lnTo>
                      <a:lnTo>
                        <a:pt x="177" y="73"/>
                      </a:lnTo>
                      <a:lnTo>
                        <a:pt x="144" y="116"/>
                      </a:lnTo>
                      <a:lnTo>
                        <a:pt x="96" y="130"/>
                      </a:lnTo>
                      <a:lnTo>
                        <a:pt x="0" y="173"/>
                      </a:lnTo>
                      <a:lnTo>
                        <a:pt x="0" y="1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09" name="Freeform 512"/>
                <p:cNvSpPr>
                  <a:spLocks/>
                </p:cNvSpPr>
                <p:nvPr/>
              </p:nvSpPr>
              <p:spPr bwMode="auto">
                <a:xfrm>
                  <a:off x="5641" y="4239"/>
                  <a:ext cx="5" cy="5"/>
                </a:xfrm>
                <a:custGeom>
                  <a:avLst/>
                  <a:gdLst>
                    <a:gd name="T0" fmla="*/ 2 w 16"/>
                    <a:gd name="T1" fmla="*/ 0 h 30"/>
                    <a:gd name="T2" fmla="*/ 2 w 16"/>
                    <a:gd name="T3" fmla="*/ 1 h 30"/>
                    <a:gd name="T4" fmla="*/ 2 w 16"/>
                    <a:gd name="T5" fmla="*/ 1 h 30"/>
                    <a:gd name="T6" fmla="*/ 0 w 16"/>
                    <a:gd name="T7" fmla="*/ 1 h 30"/>
                    <a:gd name="T8" fmla="*/ 2 w 16"/>
                    <a:gd name="T9" fmla="*/ 0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" h="30">
                      <a:moveTo>
                        <a:pt x="16" y="0"/>
                      </a:moveTo>
                      <a:lnTo>
                        <a:pt x="16" y="15"/>
                      </a:lnTo>
                      <a:lnTo>
                        <a:pt x="16" y="30"/>
                      </a:lnTo>
                      <a:lnTo>
                        <a:pt x="0" y="15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10" name="Freeform 513"/>
                <p:cNvSpPr>
                  <a:spLocks/>
                </p:cNvSpPr>
                <p:nvPr/>
              </p:nvSpPr>
              <p:spPr bwMode="auto">
                <a:xfrm>
                  <a:off x="4628" y="4239"/>
                  <a:ext cx="922" cy="5"/>
                </a:xfrm>
                <a:custGeom>
                  <a:avLst/>
                  <a:gdLst>
                    <a:gd name="T0" fmla="*/ 4 w 3093"/>
                    <a:gd name="T1" fmla="*/ 1 h 30"/>
                    <a:gd name="T2" fmla="*/ 0 w 3093"/>
                    <a:gd name="T3" fmla="*/ 0 h 30"/>
                    <a:gd name="T4" fmla="*/ 1 w 3093"/>
                    <a:gd name="T5" fmla="*/ 0 h 30"/>
                    <a:gd name="T6" fmla="*/ 9 w 3093"/>
                    <a:gd name="T7" fmla="*/ 0 h 30"/>
                    <a:gd name="T8" fmla="*/ 14 w 3093"/>
                    <a:gd name="T9" fmla="*/ 0 h 30"/>
                    <a:gd name="T10" fmla="*/ 23 w 3093"/>
                    <a:gd name="T11" fmla="*/ 0 h 30"/>
                    <a:gd name="T12" fmla="*/ 31 w 3093"/>
                    <a:gd name="T13" fmla="*/ 0 h 30"/>
                    <a:gd name="T14" fmla="*/ 40 w 3093"/>
                    <a:gd name="T15" fmla="*/ 0 h 30"/>
                    <a:gd name="T16" fmla="*/ 50 w 3093"/>
                    <a:gd name="T17" fmla="*/ 0 h 30"/>
                    <a:gd name="T18" fmla="*/ 70 w 3093"/>
                    <a:gd name="T19" fmla="*/ 0 h 30"/>
                    <a:gd name="T20" fmla="*/ 91 w 3093"/>
                    <a:gd name="T21" fmla="*/ 0 h 30"/>
                    <a:gd name="T22" fmla="*/ 114 w 3093"/>
                    <a:gd name="T23" fmla="*/ 0 h 30"/>
                    <a:gd name="T24" fmla="*/ 159 w 3093"/>
                    <a:gd name="T25" fmla="*/ 0 h 30"/>
                    <a:gd name="T26" fmla="*/ 182 w 3093"/>
                    <a:gd name="T27" fmla="*/ 0 h 30"/>
                    <a:gd name="T28" fmla="*/ 204 w 3093"/>
                    <a:gd name="T29" fmla="*/ 0 h 30"/>
                    <a:gd name="T30" fmla="*/ 222 w 3093"/>
                    <a:gd name="T31" fmla="*/ 0 h 30"/>
                    <a:gd name="T32" fmla="*/ 231 w 3093"/>
                    <a:gd name="T33" fmla="*/ 0 h 30"/>
                    <a:gd name="T34" fmla="*/ 239 w 3093"/>
                    <a:gd name="T35" fmla="*/ 0 h 30"/>
                    <a:gd name="T36" fmla="*/ 247 w 3093"/>
                    <a:gd name="T37" fmla="*/ 0 h 30"/>
                    <a:gd name="T38" fmla="*/ 253 w 3093"/>
                    <a:gd name="T39" fmla="*/ 0 h 30"/>
                    <a:gd name="T40" fmla="*/ 259 w 3093"/>
                    <a:gd name="T41" fmla="*/ 0 h 30"/>
                    <a:gd name="T42" fmla="*/ 264 w 3093"/>
                    <a:gd name="T43" fmla="*/ 0 h 30"/>
                    <a:gd name="T44" fmla="*/ 268 w 3093"/>
                    <a:gd name="T45" fmla="*/ 0 h 30"/>
                    <a:gd name="T46" fmla="*/ 271 w 3093"/>
                    <a:gd name="T47" fmla="*/ 0 h 30"/>
                    <a:gd name="T48" fmla="*/ 272 w 3093"/>
                    <a:gd name="T49" fmla="*/ 0 h 30"/>
                    <a:gd name="T50" fmla="*/ 274 w 3093"/>
                    <a:gd name="T51" fmla="*/ 0 h 30"/>
                    <a:gd name="T52" fmla="*/ 275 w 3093"/>
                    <a:gd name="T53" fmla="*/ 1 h 30"/>
                    <a:gd name="T54" fmla="*/ 274 w 3093"/>
                    <a:gd name="T55" fmla="*/ 1 h 30"/>
                    <a:gd name="T56" fmla="*/ 272 w 3093"/>
                    <a:gd name="T57" fmla="*/ 1 h 30"/>
                    <a:gd name="T58" fmla="*/ 271 w 3093"/>
                    <a:gd name="T59" fmla="*/ 1 h 30"/>
                    <a:gd name="T60" fmla="*/ 268 w 3093"/>
                    <a:gd name="T61" fmla="*/ 1 h 30"/>
                    <a:gd name="T62" fmla="*/ 262 w 3093"/>
                    <a:gd name="T63" fmla="*/ 1 h 30"/>
                    <a:gd name="T64" fmla="*/ 256 w 3093"/>
                    <a:gd name="T65" fmla="*/ 1 h 30"/>
                    <a:gd name="T66" fmla="*/ 249 w 3093"/>
                    <a:gd name="T67" fmla="*/ 1 h 30"/>
                    <a:gd name="T68" fmla="*/ 241 w 3093"/>
                    <a:gd name="T69" fmla="*/ 1 h 30"/>
                    <a:gd name="T70" fmla="*/ 232 w 3093"/>
                    <a:gd name="T71" fmla="*/ 1 h 30"/>
                    <a:gd name="T72" fmla="*/ 222 w 3093"/>
                    <a:gd name="T73" fmla="*/ 1 h 30"/>
                    <a:gd name="T74" fmla="*/ 211 w 3093"/>
                    <a:gd name="T75" fmla="*/ 1 h 30"/>
                    <a:gd name="T76" fmla="*/ 188 w 3093"/>
                    <a:gd name="T77" fmla="*/ 1 h 30"/>
                    <a:gd name="T78" fmla="*/ 164 w 3093"/>
                    <a:gd name="T79" fmla="*/ 1 h 30"/>
                    <a:gd name="T80" fmla="*/ 140 w 3093"/>
                    <a:gd name="T81" fmla="*/ 1 h 30"/>
                    <a:gd name="T82" fmla="*/ 114 w 3093"/>
                    <a:gd name="T83" fmla="*/ 1 h 30"/>
                    <a:gd name="T84" fmla="*/ 90 w 3093"/>
                    <a:gd name="T85" fmla="*/ 1 h 30"/>
                    <a:gd name="T86" fmla="*/ 67 w 3093"/>
                    <a:gd name="T87" fmla="*/ 1 h 30"/>
                    <a:gd name="T88" fmla="*/ 57 w 3093"/>
                    <a:gd name="T89" fmla="*/ 1 h 30"/>
                    <a:gd name="T90" fmla="*/ 47 w 3093"/>
                    <a:gd name="T91" fmla="*/ 1 h 30"/>
                    <a:gd name="T92" fmla="*/ 37 w 3093"/>
                    <a:gd name="T93" fmla="*/ 1 h 30"/>
                    <a:gd name="T94" fmla="*/ 30 w 3093"/>
                    <a:gd name="T95" fmla="*/ 1 h 30"/>
                    <a:gd name="T96" fmla="*/ 23 w 3093"/>
                    <a:gd name="T97" fmla="*/ 1 h 30"/>
                    <a:gd name="T98" fmla="*/ 17 w 3093"/>
                    <a:gd name="T99" fmla="*/ 1 h 30"/>
                    <a:gd name="T100" fmla="*/ 11 w 3093"/>
                    <a:gd name="T101" fmla="*/ 1 h 30"/>
                    <a:gd name="T102" fmla="*/ 9 w 3093"/>
                    <a:gd name="T103" fmla="*/ 1 h 30"/>
                    <a:gd name="T104" fmla="*/ 6 w 3093"/>
                    <a:gd name="T105" fmla="*/ 1 h 30"/>
                    <a:gd name="T106" fmla="*/ 4 w 3093"/>
                    <a:gd name="T107" fmla="*/ 1 h 30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3093" h="30">
                      <a:moveTo>
                        <a:pt x="49" y="15"/>
                      </a:move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97" y="0"/>
                      </a:lnTo>
                      <a:lnTo>
                        <a:pt x="161" y="0"/>
                      </a:lnTo>
                      <a:lnTo>
                        <a:pt x="257" y="0"/>
                      </a:lnTo>
                      <a:lnTo>
                        <a:pt x="353" y="0"/>
                      </a:lnTo>
                      <a:lnTo>
                        <a:pt x="449" y="0"/>
                      </a:lnTo>
                      <a:lnTo>
                        <a:pt x="560" y="0"/>
                      </a:lnTo>
                      <a:lnTo>
                        <a:pt x="786" y="0"/>
                      </a:lnTo>
                      <a:lnTo>
                        <a:pt x="1026" y="0"/>
                      </a:lnTo>
                      <a:lnTo>
                        <a:pt x="1283" y="0"/>
                      </a:lnTo>
                      <a:lnTo>
                        <a:pt x="1796" y="0"/>
                      </a:lnTo>
                      <a:lnTo>
                        <a:pt x="2051" y="0"/>
                      </a:lnTo>
                      <a:lnTo>
                        <a:pt x="2293" y="0"/>
                      </a:lnTo>
                      <a:lnTo>
                        <a:pt x="2500" y="0"/>
                      </a:lnTo>
                      <a:lnTo>
                        <a:pt x="2596" y="0"/>
                      </a:lnTo>
                      <a:lnTo>
                        <a:pt x="2692" y="0"/>
                      </a:lnTo>
                      <a:lnTo>
                        <a:pt x="2773" y="0"/>
                      </a:lnTo>
                      <a:lnTo>
                        <a:pt x="2853" y="0"/>
                      </a:lnTo>
                      <a:lnTo>
                        <a:pt x="2917" y="0"/>
                      </a:lnTo>
                      <a:lnTo>
                        <a:pt x="2965" y="0"/>
                      </a:lnTo>
                      <a:lnTo>
                        <a:pt x="3013" y="0"/>
                      </a:lnTo>
                      <a:lnTo>
                        <a:pt x="3045" y="0"/>
                      </a:lnTo>
                      <a:lnTo>
                        <a:pt x="3061" y="0"/>
                      </a:lnTo>
                      <a:lnTo>
                        <a:pt x="3078" y="0"/>
                      </a:lnTo>
                      <a:lnTo>
                        <a:pt x="3093" y="15"/>
                      </a:lnTo>
                      <a:lnTo>
                        <a:pt x="3078" y="30"/>
                      </a:lnTo>
                      <a:lnTo>
                        <a:pt x="3061" y="30"/>
                      </a:lnTo>
                      <a:lnTo>
                        <a:pt x="3045" y="30"/>
                      </a:lnTo>
                      <a:lnTo>
                        <a:pt x="3013" y="30"/>
                      </a:lnTo>
                      <a:lnTo>
                        <a:pt x="2949" y="30"/>
                      </a:lnTo>
                      <a:lnTo>
                        <a:pt x="2886" y="30"/>
                      </a:lnTo>
                      <a:lnTo>
                        <a:pt x="2805" y="30"/>
                      </a:lnTo>
                      <a:lnTo>
                        <a:pt x="2709" y="30"/>
                      </a:lnTo>
                      <a:lnTo>
                        <a:pt x="2613" y="30"/>
                      </a:lnTo>
                      <a:lnTo>
                        <a:pt x="2500" y="30"/>
                      </a:lnTo>
                      <a:lnTo>
                        <a:pt x="2372" y="30"/>
                      </a:lnTo>
                      <a:lnTo>
                        <a:pt x="2116" y="30"/>
                      </a:lnTo>
                      <a:lnTo>
                        <a:pt x="1844" y="30"/>
                      </a:lnTo>
                      <a:lnTo>
                        <a:pt x="1571" y="30"/>
                      </a:lnTo>
                      <a:lnTo>
                        <a:pt x="1283" y="30"/>
                      </a:lnTo>
                      <a:lnTo>
                        <a:pt x="1009" y="15"/>
                      </a:lnTo>
                      <a:lnTo>
                        <a:pt x="754" y="15"/>
                      </a:lnTo>
                      <a:lnTo>
                        <a:pt x="642" y="15"/>
                      </a:lnTo>
                      <a:lnTo>
                        <a:pt x="529" y="15"/>
                      </a:lnTo>
                      <a:lnTo>
                        <a:pt x="416" y="15"/>
                      </a:lnTo>
                      <a:lnTo>
                        <a:pt x="337" y="15"/>
                      </a:lnTo>
                      <a:lnTo>
                        <a:pt x="257" y="15"/>
                      </a:lnTo>
                      <a:lnTo>
                        <a:pt x="193" y="15"/>
                      </a:lnTo>
                      <a:lnTo>
                        <a:pt x="128" y="15"/>
                      </a:lnTo>
                      <a:lnTo>
                        <a:pt x="97" y="15"/>
                      </a:lnTo>
                      <a:lnTo>
                        <a:pt x="63" y="15"/>
                      </a:lnTo>
                      <a:lnTo>
                        <a:pt x="49" y="15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11" name="Freeform 514"/>
                <p:cNvSpPr>
                  <a:spLocks/>
                </p:cNvSpPr>
                <p:nvPr/>
              </p:nvSpPr>
              <p:spPr bwMode="auto">
                <a:xfrm>
                  <a:off x="4409" y="4223"/>
                  <a:ext cx="29" cy="16"/>
                </a:xfrm>
                <a:custGeom>
                  <a:avLst/>
                  <a:gdLst>
                    <a:gd name="T0" fmla="*/ 0 w 96"/>
                    <a:gd name="T1" fmla="*/ 0 h 100"/>
                    <a:gd name="T2" fmla="*/ 3 w 96"/>
                    <a:gd name="T3" fmla="*/ 0 h 100"/>
                    <a:gd name="T4" fmla="*/ 6 w 96"/>
                    <a:gd name="T5" fmla="*/ 0 h 100"/>
                    <a:gd name="T6" fmla="*/ 7 w 96"/>
                    <a:gd name="T7" fmla="*/ 1 h 100"/>
                    <a:gd name="T8" fmla="*/ 9 w 96"/>
                    <a:gd name="T9" fmla="*/ 1 h 100"/>
                    <a:gd name="T10" fmla="*/ 9 w 96"/>
                    <a:gd name="T11" fmla="*/ 1 h 100"/>
                    <a:gd name="T12" fmla="*/ 6 w 96"/>
                    <a:gd name="T13" fmla="*/ 2 h 100"/>
                    <a:gd name="T14" fmla="*/ 5 w 96"/>
                    <a:gd name="T15" fmla="*/ 2 h 100"/>
                    <a:gd name="T16" fmla="*/ 0 w 96"/>
                    <a:gd name="T17" fmla="*/ 3 h 100"/>
                    <a:gd name="T18" fmla="*/ 0 w 96"/>
                    <a:gd name="T19" fmla="*/ 0 h 1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6" h="100">
                      <a:moveTo>
                        <a:pt x="0" y="0"/>
                      </a:moveTo>
                      <a:lnTo>
                        <a:pt x="32" y="0"/>
                      </a:lnTo>
                      <a:lnTo>
                        <a:pt x="63" y="13"/>
                      </a:lnTo>
                      <a:lnTo>
                        <a:pt x="80" y="28"/>
                      </a:lnTo>
                      <a:lnTo>
                        <a:pt x="96" y="43"/>
                      </a:lnTo>
                      <a:lnTo>
                        <a:pt x="96" y="56"/>
                      </a:lnTo>
                      <a:lnTo>
                        <a:pt x="63" y="71"/>
                      </a:lnTo>
                      <a:lnTo>
                        <a:pt x="48" y="86"/>
                      </a:lnTo>
                      <a:lnTo>
                        <a:pt x="0" y="1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12" name="Freeform 515"/>
                <p:cNvSpPr>
                  <a:spLocks/>
                </p:cNvSpPr>
                <p:nvPr/>
              </p:nvSpPr>
              <p:spPr bwMode="auto">
                <a:xfrm>
                  <a:off x="4538" y="4223"/>
                  <a:ext cx="62" cy="16"/>
                </a:xfrm>
                <a:custGeom>
                  <a:avLst/>
                  <a:gdLst>
                    <a:gd name="T0" fmla="*/ 6 w 208"/>
                    <a:gd name="T1" fmla="*/ 2 h 100"/>
                    <a:gd name="T2" fmla="*/ 4 w 208"/>
                    <a:gd name="T3" fmla="*/ 1 h 100"/>
                    <a:gd name="T4" fmla="*/ 3 w 208"/>
                    <a:gd name="T5" fmla="*/ 1 h 100"/>
                    <a:gd name="T6" fmla="*/ 1 w 208"/>
                    <a:gd name="T7" fmla="*/ 1 h 100"/>
                    <a:gd name="T8" fmla="*/ 0 w 208"/>
                    <a:gd name="T9" fmla="*/ 1 h 100"/>
                    <a:gd name="T10" fmla="*/ 3 w 208"/>
                    <a:gd name="T11" fmla="*/ 1 h 100"/>
                    <a:gd name="T12" fmla="*/ 6 w 208"/>
                    <a:gd name="T13" fmla="*/ 1 h 100"/>
                    <a:gd name="T14" fmla="*/ 7 w 208"/>
                    <a:gd name="T15" fmla="*/ 0 h 100"/>
                    <a:gd name="T16" fmla="*/ 13 w 208"/>
                    <a:gd name="T17" fmla="*/ 0 h 100"/>
                    <a:gd name="T18" fmla="*/ 18 w 208"/>
                    <a:gd name="T19" fmla="*/ 1 h 100"/>
                    <a:gd name="T20" fmla="*/ 17 w 208"/>
                    <a:gd name="T21" fmla="*/ 2 h 100"/>
                    <a:gd name="T22" fmla="*/ 14 w 208"/>
                    <a:gd name="T23" fmla="*/ 2 h 100"/>
                    <a:gd name="T24" fmla="*/ 7 w 208"/>
                    <a:gd name="T25" fmla="*/ 3 h 100"/>
                    <a:gd name="T26" fmla="*/ 6 w 208"/>
                    <a:gd name="T27" fmla="*/ 2 h 10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08" h="100">
                      <a:moveTo>
                        <a:pt x="64" y="71"/>
                      </a:moveTo>
                      <a:lnTo>
                        <a:pt x="48" y="56"/>
                      </a:lnTo>
                      <a:lnTo>
                        <a:pt x="31" y="56"/>
                      </a:lnTo>
                      <a:lnTo>
                        <a:pt x="16" y="43"/>
                      </a:lnTo>
                      <a:lnTo>
                        <a:pt x="0" y="43"/>
                      </a:lnTo>
                      <a:lnTo>
                        <a:pt x="31" y="43"/>
                      </a:lnTo>
                      <a:lnTo>
                        <a:pt x="64" y="28"/>
                      </a:lnTo>
                      <a:lnTo>
                        <a:pt x="79" y="0"/>
                      </a:lnTo>
                      <a:lnTo>
                        <a:pt x="144" y="13"/>
                      </a:lnTo>
                      <a:lnTo>
                        <a:pt x="208" y="43"/>
                      </a:lnTo>
                      <a:lnTo>
                        <a:pt x="192" y="71"/>
                      </a:lnTo>
                      <a:lnTo>
                        <a:pt x="160" y="71"/>
                      </a:lnTo>
                      <a:lnTo>
                        <a:pt x="79" y="100"/>
                      </a:lnTo>
                      <a:lnTo>
                        <a:pt x="64" y="7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13" name="Freeform 516"/>
                <p:cNvSpPr>
                  <a:spLocks/>
                </p:cNvSpPr>
                <p:nvPr/>
              </p:nvSpPr>
              <p:spPr bwMode="auto">
                <a:xfrm>
                  <a:off x="5002" y="3903"/>
                  <a:ext cx="672" cy="331"/>
                </a:xfrm>
                <a:custGeom>
                  <a:avLst/>
                  <a:gdLst>
                    <a:gd name="T0" fmla="*/ 17 w 2259"/>
                    <a:gd name="T1" fmla="*/ 53 h 2042"/>
                    <a:gd name="T2" fmla="*/ 10 w 2259"/>
                    <a:gd name="T3" fmla="*/ 49 h 2042"/>
                    <a:gd name="T4" fmla="*/ 3 w 2259"/>
                    <a:gd name="T5" fmla="*/ 49 h 2042"/>
                    <a:gd name="T6" fmla="*/ 41 w 2259"/>
                    <a:gd name="T7" fmla="*/ 47 h 2042"/>
                    <a:gd name="T8" fmla="*/ 92 w 2259"/>
                    <a:gd name="T9" fmla="*/ 52 h 2042"/>
                    <a:gd name="T10" fmla="*/ 87 w 2259"/>
                    <a:gd name="T11" fmla="*/ 37 h 2042"/>
                    <a:gd name="T12" fmla="*/ 88 w 2259"/>
                    <a:gd name="T13" fmla="*/ 30 h 2042"/>
                    <a:gd name="T14" fmla="*/ 85 w 2259"/>
                    <a:gd name="T15" fmla="*/ 30 h 2042"/>
                    <a:gd name="T16" fmla="*/ 102 w 2259"/>
                    <a:gd name="T17" fmla="*/ 34 h 2042"/>
                    <a:gd name="T18" fmla="*/ 89 w 2259"/>
                    <a:gd name="T19" fmla="*/ 38 h 2042"/>
                    <a:gd name="T20" fmla="*/ 78 w 2259"/>
                    <a:gd name="T21" fmla="*/ 45 h 2042"/>
                    <a:gd name="T22" fmla="*/ 85 w 2259"/>
                    <a:gd name="T23" fmla="*/ 42 h 2042"/>
                    <a:gd name="T24" fmla="*/ 92 w 2259"/>
                    <a:gd name="T25" fmla="*/ 43 h 2042"/>
                    <a:gd name="T26" fmla="*/ 85 w 2259"/>
                    <a:gd name="T27" fmla="*/ 40 h 2042"/>
                    <a:gd name="T28" fmla="*/ 105 w 2259"/>
                    <a:gd name="T29" fmla="*/ 38 h 2042"/>
                    <a:gd name="T30" fmla="*/ 120 w 2259"/>
                    <a:gd name="T31" fmla="*/ 40 h 2042"/>
                    <a:gd name="T32" fmla="*/ 122 w 2259"/>
                    <a:gd name="T33" fmla="*/ 45 h 2042"/>
                    <a:gd name="T34" fmla="*/ 106 w 2259"/>
                    <a:gd name="T35" fmla="*/ 49 h 2042"/>
                    <a:gd name="T36" fmla="*/ 98 w 2259"/>
                    <a:gd name="T37" fmla="*/ 47 h 2042"/>
                    <a:gd name="T38" fmla="*/ 87 w 2259"/>
                    <a:gd name="T39" fmla="*/ 45 h 2042"/>
                    <a:gd name="T40" fmla="*/ 123 w 2259"/>
                    <a:gd name="T41" fmla="*/ 50 h 2042"/>
                    <a:gd name="T42" fmla="*/ 130 w 2259"/>
                    <a:gd name="T43" fmla="*/ 37 h 2042"/>
                    <a:gd name="T44" fmla="*/ 162 w 2259"/>
                    <a:gd name="T45" fmla="*/ 36 h 2042"/>
                    <a:gd name="T46" fmla="*/ 189 w 2259"/>
                    <a:gd name="T47" fmla="*/ 27 h 2042"/>
                    <a:gd name="T48" fmla="*/ 163 w 2259"/>
                    <a:gd name="T49" fmla="*/ 25 h 2042"/>
                    <a:gd name="T50" fmla="*/ 184 w 2259"/>
                    <a:gd name="T51" fmla="*/ 27 h 2042"/>
                    <a:gd name="T52" fmla="*/ 176 w 2259"/>
                    <a:gd name="T53" fmla="*/ 33 h 2042"/>
                    <a:gd name="T54" fmla="*/ 162 w 2259"/>
                    <a:gd name="T55" fmla="*/ 35 h 2042"/>
                    <a:gd name="T56" fmla="*/ 140 w 2259"/>
                    <a:gd name="T57" fmla="*/ 32 h 2042"/>
                    <a:gd name="T58" fmla="*/ 139 w 2259"/>
                    <a:gd name="T59" fmla="*/ 25 h 2042"/>
                    <a:gd name="T60" fmla="*/ 160 w 2259"/>
                    <a:gd name="T61" fmla="*/ 21 h 2042"/>
                    <a:gd name="T62" fmla="*/ 160 w 2259"/>
                    <a:gd name="T63" fmla="*/ 20 h 2042"/>
                    <a:gd name="T64" fmla="*/ 133 w 2259"/>
                    <a:gd name="T65" fmla="*/ 28 h 2042"/>
                    <a:gd name="T66" fmla="*/ 111 w 2259"/>
                    <a:gd name="T67" fmla="*/ 26 h 2042"/>
                    <a:gd name="T68" fmla="*/ 118 w 2259"/>
                    <a:gd name="T69" fmla="*/ 24 h 2042"/>
                    <a:gd name="T70" fmla="*/ 130 w 2259"/>
                    <a:gd name="T71" fmla="*/ 25 h 2042"/>
                    <a:gd name="T72" fmla="*/ 190 w 2259"/>
                    <a:gd name="T73" fmla="*/ 24 h 2042"/>
                    <a:gd name="T74" fmla="*/ 174 w 2259"/>
                    <a:gd name="T75" fmla="*/ 13 h 2042"/>
                    <a:gd name="T76" fmla="*/ 189 w 2259"/>
                    <a:gd name="T77" fmla="*/ 1 h 2042"/>
                    <a:gd name="T78" fmla="*/ 187 w 2259"/>
                    <a:gd name="T79" fmla="*/ 3 h 2042"/>
                    <a:gd name="T80" fmla="*/ 190 w 2259"/>
                    <a:gd name="T81" fmla="*/ 0 h 2042"/>
                    <a:gd name="T82" fmla="*/ 190 w 2259"/>
                    <a:gd name="T83" fmla="*/ 8 h 2042"/>
                    <a:gd name="T84" fmla="*/ 191 w 2259"/>
                    <a:gd name="T85" fmla="*/ 17 h 2042"/>
                    <a:gd name="T86" fmla="*/ 194 w 2259"/>
                    <a:gd name="T87" fmla="*/ 11 h 2042"/>
                    <a:gd name="T88" fmla="*/ 177 w 2259"/>
                    <a:gd name="T89" fmla="*/ 12 h 2042"/>
                    <a:gd name="T90" fmla="*/ 191 w 2259"/>
                    <a:gd name="T91" fmla="*/ 34 h 2042"/>
                    <a:gd name="T92" fmla="*/ 198 w 2259"/>
                    <a:gd name="T93" fmla="*/ 39 h 2042"/>
                    <a:gd name="T94" fmla="*/ 176 w 2259"/>
                    <a:gd name="T95" fmla="*/ 40 h 2042"/>
                    <a:gd name="T96" fmla="*/ 190 w 2259"/>
                    <a:gd name="T97" fmla="*/ 39 h 2042"/>
                    <a:gd name="T98" fmla="*/ 130 w 2259"/>
                    <a:gd name="T99" fmla="*/ 34 h 2042"/>
                    <a:gd name="T100" fmla="*/ 149 w 2259"/>
                    <a:gd name="T101" fmla="*/ 51 h 2042"/>
                    <a:gd name="T102" fmla="*/ 150 w 2259"/>
                    <a:gd name="T103" fmla="*/ 47 h 2042"/>
                    <a:gd name="T104" fmla="*/ 153 w 2259"/>
                    <a:gd name="T105" fmla="*/ 53 h 2042"/>
                    <a:gd name="T106" fmla="*/ 135 w 2259"/>
                    <a:gd name="T107" fmla="*/ 48 h 2042"/>
                    <a:gd name="T108" fmla="*/ 99 w 2259"/>
                    <a:gd name="T109" fmla="*/ 53 h 2042"/>
                    <a:gd name="T110" fmla="*/ 34 w 2259"/>
                    <a:gd name="T111" fmla="*/ 50 h 2042"/>
                    <a:gd name="T112" fmla="*/ 47 w 2259"/>
                    <a:gd name="T113" fmla="*/ 49 h 2042"/>
                    <a:gd name="T114" fmla="*/ 37 w 2259"/>
                    <a:gd name="T115" fmla="*/ 53 h 2042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2259" h="2042">
                      <a:moveTo>
                        <a:pt x="384" y="1999"/>
                      </a:moveTo>
                      <a:lnTo>
                        <a:pt x="368" y="1971"/>
                      </a:lnTo>
                      <a:lnTo>
                        <a:pt x="368" y="1927"/>
                      </a:lnTo>
                      <a:lnTo>
                        <a:pt x="384" y="1854"/>
                      </a:lnTo>
                      <a:lnTo>
                        <a:pt x="368" y="1839"/>
                      </a:lnTo>
                      <a:lnTo>
                        <a:pt x="368" y="1854"/>
                      </a:lnTo>
                      <a:lnTo>
                        <a:pt x="320" y="1927"/>
                      </a:lnTo>
                      <a:lnTo>
                        <a:pt x="288" y="1971"/>
                      </a:lnTo>
                      <a:lnTo>
                        <a:pt x="240" y="1999"/>
                      </a:lnTo>
                      <a:lnTo>
                        <a:pt x="192" y="2014"/>
                      </a:lnTo>
                      <a:lnTo>
                        <a:pt x="128" y="2014"/>
                      </a:lnTo>
                      <a:lnTo>
                        <a:pt x="80" y="1999"/>
                      </a:lnTo>
                      <a:lnTo>
                        <a:pt x="32" y="1984"/>
                      </a:lnTo>
                      <a:lnTo>
                        <a:pt x="15" y="1956"/>
                      </a:lnTo>
                      <a:lnTo>
                        <a:pt x="0" y="1941"/>
                      </a:lnTo>
                      <a:lnTo>
                        <a:pt x="0" y="1882"/>
                      </a:lnTo>
                      <a:lnTo>
                        <a:pt x="15" y="1869"/>
                      </a:lnTo>
                      <a:lnTo>
                        <a:pt x="32" y="1854"/>
                      </a:lnTo>
                      <a:lnTo>
                        <a:pt x="80" y="1854"/>
                      </a:lnTo>
                      <a:lnTo>
                        <a:pt x="111" y="1854"/>
                      </a:lnTo>
                      <a:lnTo>
                        <a:pt x="128" y="1869"/>
                      </a:lnTo>
                      <a:lnTo>
                        <a:pt x="128" y="1897"/>
                      </a:lnTo>
                      <a:lnTo>
                        <a:pt x="128" y="1912"/>
                      </a:lnTo>
                      <a:lnTo>
                        <a:pt x="96" y="1927"/>
                      </a:lnTo>
                      <a:lnTo>
                        <a:pt x="80" y="1927"/>
                      </a:lnTo>
                      <a:lnTo>
                        <a:pt x="63" y="1927"/>
                      </a:lnTo>
                      <a:lnTo>
                        <a:pt x="63" y="1912"/>
                      </a:lnTo>
                      <a:lnTo>
                        <a:pt x="63" y="1897"/>
                      </a:lnTo>
                      <a:lnTo>
                        <a:pt x="63" y="1882"/>
                      </a:lnTo>
                      <a:lnTo>
                        <a:pt x="32" y="1882"/>
                      </a:lnTo>
                      <a:lnTo>
                        <a:pt x="15" y="1912"/>
                      </a:lnTo>
                      <a:lnTo>
                        <a:pt x="32" y="1927"/>
                      </a:lnTo>
                      <a:lnTo>
                        <a:pt x="48" y="1956"/>
                      </a:lnTo>
                      <a:lnTo>
                        <a:pt x="63" y="1971"/>
                      </a:lnTo>
                      <a:lnTo>
                        <a:pt x="128" y="1956"/>
                      </a:lnTo>
                      <a:lnTo>
                        <a:pt x="176" y="1941"/>
                      </a:lnTo>
                      <a:lnTo>
                        <a:pt x="272" y="1882"/>
                      </a:lnTo>
                      <a:lnTo>
                        <a:pt x="368" y="1825"/>
                      </a:lnTo>
                      <a:lnTo>
                        <a:pt x="416" y="1795"/>
                      </a:lnTo>
                      <a:lnTo>
                        <a:pt x="464" y="1795"/>
                      </a:lnTo>
                      <a:lnTo>
                        <a:pt x="545" y="1795"/>
                      </a:lnTo>
                      <a:lnTo>
                        <a:pt x="608" y="1795"/>
                      </a:lnTo>
                      <a:lnTo>
                        <a:pt x="673" y="1825"/>
                      </a:lnTo>
                      <a:lnTo>
                        <a:pt x="737" y="1854"/>
                      </a:lnTo>
                      <a:lnTo>
                        <a:pt x="977" y="1984"/>
                      </a:lnTo>
                      <a:lnTo>
                        <a:pt x="1009" y="1999"/>
                      </a:lnTo>
                      <a:lnTo>
                        <a:pt x="1025" y="1999"/>
                      </a:lnTo>
                      <a:lnTo>
                        <a:pt x="1057" y="1999"/>
                      </a:lnTo>
                      <a:lnTo>
                        <a:pt x="1057" y="1984"/>
                      </a:lnTo>
                      <a:lnTo>
                        <a:pt x="1042" y="1971"/>
                      </a:lnTo>
                      <a:lnTo>
                        <a:pt x="992" y="1956"/>
                      </a:lnTo>
                      <a:lnTo>
                        <a:pt x="961" y="1941"/>
                      </a:lnTo>
                      <a:lnTo>
                        <a:pt x="896" y="1882"/>
                      </a:lnTo>
                      <a:lnTo>
                        <a:pt x="848" y="1839"/>
                      </a:lnTo>
                      <a:lnTo>
                        <a:pt x="817" y="1767"/>
                      </a:lnTo>
                      <a:lnTo>
                        <a:pt x="817" y="1709"/>
                      </a:lnTo>
                      <a:lnTo>
                        <a:pt x="817" y="1652"/>
                      </a:lnTo>
                      <a:lnTo>
                        <a:pt x="848" y="1578"/>
                      </a:lnTo>
                      <a:lnTo>
                        <a:pt x="881" y="1522"/>
                      </a:lnTo>
                      <a:lnTo>
                        <a:pt x="977" y="1405"/>
                      </a:lnTo>
                      <a:lnTo>
                        <a:pt x="1073" y="1289"/>
                      </a:lnTo>
                      <a:lnTo>
                        <a:pt x="1105" y="1216"/>
                      </a:lnTo>
                      <a:lnTo>
                        <a:pt x="1105" y="1188"/>
                      </a:lnTo>
                      <a:lnTo>
                        <a:pt x="1105" y="1144"/>
                      </a:lnTo>
                      <a:lnTo>
                        <a:pt x="1073" y="1129"/>
                      </a:lnTo>
                      <a:lnTo>
                        <a:pt x="1042" y="1101"/>
                      </a:lnTo>
                      <a:lnTo>
                        <a:pt x="1025" y="1101"/>
                      </a:lnTo>
                      <a:lnTo>
                        <a:pt x="992" y="1116"/>
                      </a:lnTo>
                      <a:lnTo>
                        <a:pt x="992" y="1129"/>
                      </a:lnTo>
                      <a:lnTo>
                        <a:pt x="992" y="1144"/>
                      </a:lnTo>
                      <a:lnTo>
                        <a:pt x="1025" y="1144"/>
                      </a:lnTo>
                      <a:lnTo>
                        <a:pt x="1042" y="1144"/>
                      </a:lnTo>
                      <a:lnTo>
                        <a:pt x="1042" y="1159"/>
                      </a:lnTo>
                      <a:lnTo>
                        <a:pt x="1042" y="1173"/>
                      </a:lnTo>
                      <a:lnTo>
                        <a:pt x="1042" y="1188"/>
                      </a:lnTo>
                      <a:lnTo>
                        <a:pt x="1025" y="1203"/>
                      </a:lnTo>
                      <a:lnTo>
                        <a:pt x="1009" y="1203"/>
                      </a:lnTo>
                      <a:lnTo>
                        <a:pt x="992" y="1203"/>
                      </a:lnTo>
                      <a:lnTo>
                        <a:pt x="961" y="1173"/>
                      </a:lnTo>
                      <a:lnTo>
                        <a:pt x="961" y="1129"/>
                      </a:lnTo>
                      <a:lnTo>
                        <a:pt x="977" y="1116"/>
                      </a:lnTo>
                      <a:lnTo>
                        <a:pt x="992" y="1101"/>
                      </a:lnTo>
                      <a:lnTo>
                        <a:pt x="1025" y="1086"/>
                      </a:lnTo>
                      <a:lnTo>
                        <a:pt x="1057" y="1072"/>
                      </a:lnTo>
                      <a:lnTo>
                        <a:pt x="1073" y="1086"/>
                      </a:lnTo>
                      <a:lnTo>
                        <a:pt x="1138" y="1129"/>
                      </a:lnTo>
                      <a:lnTo>
                        <a:pt x="1169" y="1173"/>
                      </a:lnTo>
                      <a:lnTo>
                        <a:pt x="1169" y="1216"/>
                      </a:lnTo>
                      <a:lnTo>
                        <a:pt x="1169" y="1246"/>
                      </a:lnTo>
                      <a:lnTo>
                        <a:pt x="1153" y="1274"/>
                      </a:lnTo>
                      <a:lnTo>
                        <a:pt x="1121" y="1289"/>
                      </a:lnTo>
                      <a:lnTo>
                        <a:pt x="1138" y="1303"/>
                      </a:lnTo>
                      <a:lnTo>
                        <a:pt x="1153" y="1303"/>
                      </a:lnTo>
                      <a:lnTo>
                        <a:pt x="1169" y="1303"/>
                      </a:lnTo>
                      <a:lnTo>
                        <a:pt x="1169" y="1318"/>
                      </a:lnTo>
                      <a:lnTo>
                        <a:pt x="1153" y="1361"/>
                      </a:lnTo>
                      <a:lnTo>
                        <a:pt x="1121" y="1376"/>
                      </a:lnTo>
                      <a:lnTo>
                        <a:pt x="1042" y="1405"/>
                      </a:lnTo>
                      <a:lnTo>
                        <a:pt x="1025" y="1435"/>
                      </a:lnTo>
                      <a:lnTo>
                        <a:pt x="1009" y="1448"/>
                      </a:lnTo>
                      <a:lnTo>
                        <a:pt x="1009" y="1463"/>
                      </a:lnTo>
                      <a:lnTo>
                        <a:pt x="944" y="1491"/>
                      </a:lnTo>
                      <a:lnTo>
                        <a:pt x="929" y="1506"/>
                      </a:lnTo>
                      <a:lnTo>
                        <a:pt x="913" y="1535"/>
                      </a:lnTo>
                      <a:lnTo>
                        <a:pt x="913" y="1565"/>
                      </a:lnTo>
                      <a:lnTo>
                        <a:pt x="865" y="1593"/>
                      </a:lnTo>
                      <a:lnTo>
                        <a:pt x="848" y="1637"/>
                      </a:lnTo>
                      <a:lnTo>
                        <a:pt x="848" y="1665"/>
                      </a:lnTo>
                      <a:lnTo>
                        <a:pt x="865" y="1695"/>
                      </a:lnTo>
                      <a:lnTo>
                        <a:pt x="881" y="1709"/>
                      </a:lnTo>
                      <a:lnTo>
                        <a:pt x="896" y="1695"/>
                      </a:lnTo>
                      <a:lnTo>
                        <a:pt x="896" y="1680"/>
                      </a:lnTo>
                      <a:lnTo>
                        <a:pt x="896" y="1665"/>
                      </a:lnTo>
                      <a:lnTo>
                        <a:pt x="881" y="1652"/>
                      </a:lnTo>
                      <a:lnTo>
                        <a:pt x="896" y="1637"/>
                      </a:lnTo>
                      <a:lnTo>
                        <a:pt x="896" y="1622"/>
                      </a:lnTo>
                      <a:lnTo>
                        <a:pt x="913" y="1608"/>
                      </a:lnTo>
                      <a:lnTo>
                        <a:pt x="929" y="1608"/>
                      </a:lnTo>
                      <a:lnTo>
                        <a:pt x="944" y="1608"/>
                      </a:lnTo>
                      <a:lnTo>
                        <a:pt x="961" y="1593"/>
                      </a:lnTo>
                      <a:lnTo>
                        <a:pt x="961" y="1578"/>
                      </a:lnTo>
                      <a:lnTo>
                        <a:pt x="961" y="1593"/>
                      </a:lnTo>
                      <a:lnTo>
                        <a:pt x="977" y="1593"/>
                      </a:lnTo>
                      <a:lnTo>
                        <a:pt x="1009" y="1550"/>
                      </a:lnTo>
                      <a:lnTo>
                        <a:pt x="1025" y="1565"/>
                      </a:lnTo>
                      <a:lnTo>
                        <a:pt x="1025" y="1578"/>
                      </a:lnTo>
                      <a:lnTo>
                        <a:pt x="1009" y="1608"/>
                      </a:lnTo>
                      <a:lnTo>
                        <a:pt x="1009" y="1622"/>
                      </a:lnTo>
                      <a:lnTo>
                        <a:pt x="1025" y="1637"/>
                      </a:lnTo>
                      <a:lnTo>
                        <a:pt x="1042" y="1622"/>
                      </a:lnTo>
                      <a:lnTo>
                        <a:pt x="1057" y="1593"/>
                      </a:lnTo>
                      <a:lnTo>
                        <a:pt x="1057" y="1565"/>
                      </a:lnTo>
                      <a:lnTo>
                        <a:pt x="1042" y="1522"/>
                      </a:lnTo>
                      <a:lnTo>
                        <a:pt x="1025" y="1522"/>
                      </a:lnTo>
                      <a:lnTo>
                        <a:pt x="992" y="1522"/>
                      </a:lnTo>
                      <a:lnTo>
                        <a:pt x="961" y="1535"/>
                      </a:lnTo>
                      <a:lnTo>
                        <a:pt x="961" y="1578"/>
                      </a:lnTo>
                      <a:lnTo>
                        <a:pt x="944" y="1565"/>
                      </a:lnTo>
                      <a:lnTo>
                        <a:pt x="944" y="1550"/>
                      </a:lnTo>
                      <a:lnTo>
                        <a:pt x="961" y="1522"/>
                      </a:lnTo>
                      <a:lnTo>
                        <a:pt x="977" y="1506"/>
                      </a:lnTo>
                      <a:lnTo>
                        <a:pt x="1009" y="1506"/>
                      </a:lnTo>
                      <a:lnTo>
                        <a:pt x="1025" y="1491"/>
                      </a:lnTo>
                      <a:lnTo>
                        <a:pt x="1042" y="1463"/>
                      </a:lnTo>
                      <a:lnTo>
                        <a:pt x="1057" y="1448"/>
                      </a:lnTo>
                      <a:lnTo>
                        <a:pt x="1073" y="1448"/>
                      </a:lnTo>
                      <a:lnTo>
                        <a:pt x="1105" y="1420"/>
                      </a:lnTo>
                      <a:lnTo>
                        <a:pt x="1121" y="1420"/>
                      </a:lnTo>
                      <a:lnTo>
                        <a:pt x="1153" y="1435"/>
                      </a:lnTo>
                      <a:lnTo>
                        <a:pt x="1186" y="1448"/>
                      </a:lnTo>
                      <a:lnTo>
                        <a:pt x="1201" y="1448"/>
                      </a:lnTo>
                      <a:lnTo>
                        <a:pt x="1234" y="1420"/>
                      </a:lnTo>
                      <a:lnTo>
                        <a:pt x="1266" y="1405"/>
                      </a:lnTo>
                      <a:lnTo>
                        <a:pt x="1297" y="1405"/>
                      </a:lnTo>
                      <a:lnTo>
                        <a:pt x="1345" y="1405"/>
                      </a:lnTo>
                      <a:lnTo>
                        <a:pt x="1362" y="1435"/>
                      </a:lnTo>
                      <a:lnTo>
                        <a:pt x="1378" y="1448"/>
                      </a:lnTo>
                      <a:lnTo>
                        <a:pt x="1378" y="1506"/>
                      </a:lnTo>
                      <a:lnTo>
                        <a:pt x="1362" y="1522"/>
                      </a:lnTo>
                      <a:lnTo>
                        <a:pt x="1362" y="1535"/>
                      </a:lnTo>
                      <a:lnTo>
                        <a:pt x="1378" y="1535"/>
                      </a:lnTo>
                      <a:lnTo>
                        <a:pt x="1393" y="1535"/>
                      </a:lnTo>
                      <a:lnTo>
                        <a:pt x="1426" y="1535"/>
                      </a:lnTo>
                      <a:lnTo>
                        <a:pt x="1458" y="1578"/>
                      </a:lnTo>
                      <a:lnTo>
                        <a:pt x="1474" y="1608"/>
                      </a:lnTo>
                      <a:lnTo>
                        <a:pt x="1474" y="1637"/>
                      </a:lnTo>
                      <a:lnTo>
                        <a:pt x="1458" y="1665"/>
                      </a:lnTo>
                      <a:lnTo>
                        <a:pt x="1426" y="1680"/>
                      </a:lnTo>
                      <a:lnTo>
                        <a:pt x="1410" y="1695"/>
                      </a:lnTo>
                      <a:lnTo>
                        <a:pt x="1378" y="1695"/>
                      </a:lnTo>
                      <a:lnTo>
                        <a:pt x="1393" y="1739"/>
                      </a:lnTo>
                      <a:lnTo>
                        <a:pt x="1410" y="1767"/>
                      </a:lnTo>
                      <a:lnTo>
                        <a:pt x="1393" y="1795"/>
                      </a:lnTo>
                      <a:lnTo>
                        <a:pt x="1378" y="1810"/>
                      </a:lnTo>
                      <a:lnTo>
                        <a:pt x="1362" y="1825"/>
                      </a:lnTo>
                      <a:lnTo>
                        <a:pt x="1330" y="1854"/>
                      </a:lnTo>
                      <a:lnTo>
                        <a:pt x="1297" y="1854"/>
                      </a:lnTo>
                      <a:lnTo>
                        <a:pt x="1266" y="1839"/>
                      </a:lnTo>
                      <a:lnTo>
                        <a:pt x="1234" y="1825"/>
                      </a:lnTo>
                      <a:lnTo>
                        <a:pt x="1201" y="1854"/>
                      </a:lnTo>
                      <a:lnTo>
                        <a:pt x="1186" y="1869"/>
                      </a:lnTo>
                      <a:lnTo>
                        <a:pt x="1169" y="1882"/>
                      </a:lnTo>
                      <a:lnTo>
                        <a:pt x="1121" y="1882"/>
                      </a:lnTo>
                      <a:lnTo>
                        <a:pt x="1105" y="1869"/>
                      </a:lnTo>
                      <a:lnTo>
                        <a:pt x="1073" y="1854"/>
                      </a:lnTo>
                      <a:lnTo>
                        <a:pt x="1042" y="1839"/>
                      </a:lnTo>
                      <a:lnTo>
                        <a:pt x="1042" y="1810"/>
                      </a:lnTo>
                      <a:lnTo>
                        <a:pt x="1057" y="1795"/>
                      </a:lnTo>
                      <a:lnTo>
                        <a:pt x="1090" y="1795"/>
                      </a:lnTo>
                      <a:lnTo>
                        <a:pt x="1105" y="1795"/>
                      </a:lnTo>
                      <a:lnTo>
                        <a:pt x="1138" y="1767"/>
                      </a:lnTo>
                      <a:lnTo>
                        <a:pt x="1153" y="1752"/>
                      </a:lnTo>
                      <a:lnTo>
                        <a:pt x="1153" y="1709"/>
                      </a:lnTo>
                      <a:lnTo>
                        <a:pt x="1138" y="1680"/>
                      </a:lnTo>
                      <a:lnTo>
                        <a:pt x="1121" y="1665"/>
                      </a:lnTo>
                      <a:lnTo>
                        <a:pt x="1105" y="1652"/>
                      </a:lnTo>
                      <a:lnTo>
                        <a:pt x="1057" y="1652"/>
                      </a:lnTo>
                      <a:lnTo>
                        <a:pt x="1025" y="1665"/>
                      </a:lnTo>
                      <a:lnTo>
                        <a:pt x="992" y="1680"/>
                      </a:lnTo>
                      <a:lnTo>
                        <a:pt x="977" y="1709"/>
                      </a:lnTo>
                      <a:lnTo>
                        <a:pt x="961" y="1739"/>
                      </a:lnTo>
                      <a:lnTo>
                        <a:pt x="961" y="1782"/>
                      </a:lnTo>
                      <a:lnTo>
                        <a:pt x="977" y="1825"/>
                      </a:lnTo>
                      <a:lnTo>
                        <a:pt x="992" y="1869"/>
                      </a:lnTo>
                      <a:lnTo>
                        <a:pt x="1042" y="1912"/>
                      </a:lnTo>
                      <a:lnTo>
                        <a:pt x="1105" y="1941"/>
                      </a:lnTo>
                      <a:lnTo>
                        <a:pt x="1153" y="1956"/>
                      </a:lnTo>
                      <a:lnTo>
                        <a:pt x="1218" y="1956"/>
                      </a:lnTo>
                      <a:lnTo>
                        <a:pt x="1282" y="1941"/>
                      </a:lnTo>
                      <a:lnTo>
                        <a:pt x="1393" y="1897"/>
                      </a:lnTo>
                      <a:lnTo>
                        <a:pt x="1441" y="1854"/>
                      </a:lnTo>
                      <a:lnTo>
                        <a:pt x="1474" y="1825"/>
                      </a:lnTo>
                      <a:lnTo>
                        <a:pt x="1506" y="1782"/>
                      </a:lnTo>
                      <a:lnTo>
                        <a:pt x="1537" y="1739"/>
                      </a:lnTo>
                      <a:lnTo>
                        <a:pt x="1537" y="1680"/>
                      </a:lnTo>
                      <a:lnTo>
                        <a:pt x="1554" y="1637"/>
                      </a:lnTo>
                      <a:lnTo>
                        <a:pt x="1537" y="1578"/>
                      </a:lnTo>
                      <a:lnTo>
                        <a:pt x="1537" y="1522"/>
                      </a:lnTo>
                      <a:lnTo>
                        <a:pt x="1506" y="1478"/>
                      </a:lnTo>
                      <a:lnTo>
                        <a:pt x="1474" y="1420"/>
                      </a:lnTo>
                      <a:lnTo>
                        <a:pt x="1410" y="1333"/>
                      </a:lnTo>
                      <a:lnTo>
                        <a:pt x="1426" y="1303"/>
                      </a:lnTo>
                      <a:lnTo>
                        <a:pt x="1441" y="1289"/>
                      </a:lnTo>
                      <a:lnTo>
                        <a:pt x="1489" y="1259"/>
                      </a:lnTo>
                      <a:lnTo>
                        <a:pt x="1587" y="1318"/>
                      </a:lnTo>
                      <a:lnTo>
                        <a:pt x="1635" y="1346"/>
                      </a:lnTo>
                      <a:lnTo>
                        <a:pt x="1666" y="1376"/>
                      </a:lnTo>
                      <a:lnTo>
                        <a:pt x="1714" y="1376"/>
                      </a:lnTo>
                      <a:lnTo>
                        <a:pt x="1779" y="1390"/>
                      </a:lnTo>
                      <a:lnTo>
                        <a:pt x="1827" y="1390"/>
                      </a:lnTo>
                      <a:lnTo>
                        <a:pt x="1875" y="1376"/>
                      </a:lnTo>
                      <a:lnTo>
                        <a:pt x="1923" y="1376"/>
                      </a:lnTo>
                      <a:lnTo>
                        <a:pt x="1971" y="1361"/>
                      </a:lnTo>
                      <a:lnTo>
                        <a:pt x="2051" y="1303"/>
                      </a:lnTo>
                      <a:lnTo>
                        <a:pt x="2115" y="1231"/>
                      </a:lnTo>
                      <a:lnTo>
                        <a:pt x="2132" y="1188"/>
                      </a:lnTo>
                      <a:lnTo>
                        <a:pt x="2147" y="1144"/>
                      </a:lnTo>
                      <a:lnTo>
                        <a:pt x="2147" y="1101"/>
                      </a:lnTo>
                      <a:lnTo>
                        <a:pt x="2147" y="1057"/>
                      </a:lnTo>
                      <a:lnTo>
                        <a:pt x="2132" y="1014"/>
                      </a:lnTo>
                      <a:lnTo>
                        <a:pt x="2115" y="971"/>
                      </a:lnTo>
                      <a:lnTo>
                        <a:pt x="2067" y="927"/>
                      </a:lnTo>
                      <a:lnTo>
                        <a:pt x="2034" y="897"/>
                      </a:lnTo>
                      <a:lnTo>
                        <a:pt x="2003" y="884"/>
                      </a:lnTo>
                      <a:lnTo>
                        <a:pt x="1971" y="884"/>
                      </a:lnTo>
                      <a:lnTo>
                        <a:pt x="1938" y="884"/>
                      </a:lnTo>
                      <a:lnTo>
                        <a:pt x="1907" y="897"/>
                      </a:lnTo>
                      <a:lnTo>
                        <a:pt x="1875" y="912"/>
                      </a:lnTo>
                      <a:lnTo>
                        <a:pt x="1859" y="956"/>
                      </a:lnTo>
                      <a:lnTo>
                        <a:pt x="1842" y="971"/>
                      </a:lnTo>
                      <a:lnTo>
                        <a:pt x="1842" y="986"/>
                      </a:lnTo>
                      <a:lnTo>
                        <a:pt x="1859" y="1029"/>
                      </a:lnTo>
                      <a:lnTo>
                        <a:pt x="1890" y="1042"/>
                      </a:lnTo>
                      <a:lnTo>
                        <a:pt x="1923" y="1042"/>
                      </a:lnTo>
                      <a:lnTo>
                        <a:pt x="1971" y="1029"/>
                      </a:lnTo>
                      <a:lnTo>
                        <a:pt x="1986" y="1014"/>
                      </a:lnTo>
                      <a:lnTo>
                        <a:pt x="2003" y="971"/>
                      </a:lnTo>
                      <a:lnTo>
                        <a:pt x="2034" y="986"/>
                      </a:lnTo>
                      <a:lnTo>
                        <a:pt x="2067" y="1014"/>
                      </a:lnTo>
                      <a:lnTo>
                        <a:pt x="2082" y="1042"/>
                      </a:lnTo>
                      <a:lnTo>
                        <a:pt x="2067" y="1072"/>
                      </a:lnTo>
                      <a:lnTo>
                        <a:pt x="2034" y="1101"/>
                      </a:lnTo>
                      <a:lnTo>
                        <a:pt x="2034" y="1116"/>
                      </a:lnTo>
                      <a:lnTo>
                        <a:pt x="2034" y="1129"/>
                      </a:lnTo>
                      <a:lnTo>
                        <a:pt x="2051" y="1144"/>
                      </a:lnTo>
                      <a:lnTo>
                        <a:pt x="2067" y="1159"/>
                      </a:lnTo>
                      <a:lnTo>
                        <a:pt x="2067" y="1188"/>
                      </a:lnTo>
                      <a:lnTo>
                        <a:pt x="2051" y="1216"/>
                      </a:lnTo>
                      <a:lnTo>
                        <a:pt x="2019" y="1246"/>
                      </a:lnTo>
                      <a:lnTo>
                        <a:pt x="1986" y="1246"/>
                      </a:lnTo>
                      <a:lnTo>
                        <a:pt x="1971" y="1246"/>
                      </a:lnTo>
                      <a:lnTo>
                        <a:pt x="1938" y="1246"/>
                      </a:lnTo>
                      <a:lnTo>
                        <a:pt x="1923" y="1231"/>
                      </a:lnTo>
                      <a:lnTo>
                        <a:pt x="1907" y="1216"/>
                      </a:lnTo>
                      <a:lnTo>
                        <a:pt x="1890" y="1216"/>
                      </a:lnTo>
                      <a:lnTo>
                        <a:pt x="1875" y="1231"/>
                      </a:lnTo>
                      <a:lnTo>
                        <a:pt x="1890" y="1259"/>
                      </a:lnTo>
                      <a:lnTo>
                        <a:pt x="1875" y="1274"/>
                      </a:lnTo>
                      <a:lnTo>
                        <a:pt x="1842" y="1318"/>
                      </a:lnTo>
                      <a:lnTo>
                        <a:pt x="1827" y="1333"/>
                      </a:lnTo>
                      <a:lnTo>
                        <a:pt x="1794" y="1346"/>
                      </a:lnTo>
                      <a:lnTo>
                        <a:pt x="1779" y="1333"/>
                      </a:lnTo>
                      <a:lnTo>
                        <a:pt x="1746" y="1333"/>
                      </a:lnTo>
                      <a:lnTo>
                        <a:pt x="1731" y="1303"/>
                      </a:lnTo>
                      <a:lnTo>
                        <a:pt x="1714" y="1289"/>
                      </a:lnTo>
                      <a:lnTo>
                        <a:pt x="1698" y="1246"/>
                      </a:lnTo>
                      <a:lnTo>
                        <a:pt x="1683" y="1231"/>
                      </a:lnTo>
                      <a:lnTo>
                        <a:pt x="1666" y="1231"/>
                      </a:lnTo>
                      <a:lnTo>
                        <a:pt x="1635" y="1231"/>
                      </a:lnTo>
                      <a:lnTo>
                        <a:pt x="1587" y="1216"/>
                      </a:lnTo>
                      <a:lnTo>
                        <a:pt x="1554" y="1173"/>
                      </a:lnTo>
                      <a:lnTo>
                        <a:pt x="1554" y="1159"/>
                      </a:lnTo>
                      <a:lnTo>
                        <a:pt x="1554" y="1144"/>
                      </a:lnTo>
                      <a:lnTo>
                        <a:pt x="1570" y="1101"/>
                      </a:lnTo>
                      <a:lnTo>
                        <a:pt x="1602" y="1072"/>
                      </a:lnTo>
                      <a:lnTo>
                        <a:pt x="1602" y="1057"/>
                      </a:lnTo>
                      <a:lnTo>
                        <a:pt x="1587" y="1029"/>
                      </a:lnTo>
                      <a:lnTo>
                        <a:pt x="1570" y="1014"/>
                      </a:lnTo>
                      <a:lnTo>
                        <a:pt x="1570" y="986"/>
                      </a:lnTo>
                      <a:lnTo>
                        <a:pt x="1570" y="956"/>
                      </a:lnTo>
                      <a:lnTo>
                        <a:pt x="1602" y="927"/>
                      </a:lnTo>
                      <a:lnTo>
                        <a:pt x="1618" y="912"/>
                      </a:lnTo>
                      <a:lnTo>
                        <a:pt x="1635" y="912"/>
                      </a:lnTo>
                      <a:lnTo>
                        <a:pt x="1666" y="912"/>
                      </a:lnTo>
                      <a:lnTo>
                        <a:pt x="1666" y="897"/>
                      </a:lnTo>
                      <a:lnTo>
                        <a:pt x="1683" y="854"/>
                      </a:lnTo>
                      <a:lnTo>
                        <a:pt x="1714" y="825"/>
                      </a:lnTo>
                      <a:lnTo>
                        <a:pt x="1746" y="825"/>
                      </a:lnTo>
                      <a:lnTo>
                        <a:pt x="1779" y="825"/>
                      </a:lnTo>
                      <a:lnTo>
                        <a:pt x="1810" y="797"/>
                      </a:lnTo>
                      <a:lnTo>
                        <a:pt x="1842" y="797"/>
                      </a:lnTo>
                      <a:lnTo>
                        <a:pt x="1859" y="797"/>
                      </a:lnTo>
                      <a:lnTo>
                        <a:pt x="1890" y="810"/>
                      </a:lnTo>
                      <a:lnTo>
                        <a:pt x="1890" y="825"/>
                      </a:lnTo>
                      <a:lnTo>
                        <a:pt x="1907" y="825"/>
                      </a:lnTo>
                      <a:lnTo>
                        <a:pt x="1907" y="797"/>
                      </a:lnTo>
                      <a:lnTo>
                        <a:pt x="1890" y="782"/>
                      </a:lnTo>
                      <a:lnTo>
                        <a:pt x="1875" y="767"/>
                      </a:lnTo>
                      <a:lnTo>
                        <a:pt x="1842" y="753"/>
                      </a:lnTo>
                      <a:lnTo>
                        <a:pt x="1810" y="767"/>
                      </a:lnTo>
                      <a:lnTo>
                        <a:pt x="1762" y="797"/>
                      </a:lnTo>
                      <a:lnTo>
                        <a:pt x="1731" y="797"/>
                      </a:lnTo>
                      <a:lnTo>
                        <a:pt x="1698" y="797"/>
                      </a:lnTo>
                      <a:lnTo>
                        <a:pt x="1666" y="825"/>
                      </a:lnTo>
                      <a:lnTo>
                        <a:pt x="1635" y="869"/>
                      </a:lnTo>
                      <a:lnTo>
                        <a:pt x="1587" y="897"/>
                      </a:lnTo>
                      <a:lnTo>
                        <a:pt x="1554" y="927"/>
                      </a:lnTo>
                      <a:lnTo>
                        <a:pt x="1537" y="942"/>
                      </a:lnTo>
                      <a:lnTo>
                        <a:pt x="1522" y="1014"/>
                      </a:lnTo>
                      <a:lnTo>
                        <a:pt x="1506" y="1057"/>
                      </a:lnTo>
                      <a:lnTo>
                        <a:pt x="1489" y="1057"/>
                      </a:lnTo>
                      <a:lnTo>
                        <a:pt x="1458" y="1072"/>
                      </a:lnTo>
                      <a:lnTo>
                        <a:pt x="1458" y="1057"/>
                      </a:lnTo>
                      <a:lnTo>
                        <a:pt x="1458" y="1042"/>
                      </a:lnTo>
                      <a:lnTo>
                        <a:pt x="1458" y="1029"/>
                      </a:lnTo>
                      <a:lnTo>
                        <a:pt x="1426" y="1014"/>
                      </a:lnTo>
                      <a:lnTo>
                        <a:pt x="1378" y="1029"/>
                      </a:lnTo>
                      <a:lnTo>
                        <a:pt x="1330" y="1042"/>
                      </a:lnTo>
                      <a:lnTo>
                        <a:pt x="1297" y="1029"/>
                      </a:lnTo>
                      <a:lnTo>
                        <a:pt x="1249" y="999"/>
                      </a:lnTo>
                      <a:lnTo>
                        <a:pt x="1234" y="971"/>
                      </a:lnTo>
                      <a:lnTo>
                        <a:pt x="1218" y="942"/>
                      </a:lnTo>
                      <a:lnTo>
                        <a:pt x="1234" y="897"/>
                      </a:lnTo>
                      <a:lnTo>
                        <a:pt x="1249" y="869"/>
                      </a:lnTo>
                      <a:lnTo>
                        <a:pt x="1266" y="854"/>
                      </a:lnTo>
                      <a:lnTo>
                        <a:pt x="1297" y="854"/>
                      </a:lnTo>
                      <a:lnTo>
                        <a:pt x="1314" y="854"/>
                      </a:lnTo>
                      <a:lnTo>
                        <a:pt x="1330" y="869"/>
                      </a:lnTo>
                      <a:lnTo>
                        <a:pt x="1330" y="897"/>
                      </a:lnTo>
                      <a:lnTo>
                        <a:pt x="1330" y="912"/>
                      </a:lnTo>
                      <a:lnTo>
                        <a:pt x="1314" y="927"/>
                      </a:lnTo>
                      <a:lnTo>
                        <a:pt x="1297" y="927"/>
                      </a:lnTo>
                      <a:lnTo>
                        <a:pt x="1282" y="912"/>
                      </a:lnTo>
                      <a:lnTo>
                        <a:pt x="1249" y="912"/>
                      </a:lnTo>
                      <a:lnTo>
                        <a:pt x="1249" y="927"/>
                      </a:lnTo>
                      <a:lnTo>
                        <a:pt x="1266" y="942"/>
                      </a:lnTo>
                      <a:lnTo>
                        <a:pt x="1297" y="971"/>
                      </a:lnTo>
                      <a:lnTo>
                        <a:pt x="1330" y="986"/>
                      </a:lnTo>
                      <a:lnTo>
                        <a:pt x="1410" y="971"/>
                      </a:lnTo>
                      <a:lnTo>
                        <a:pt x="1474" y="942"/>
                      </a:lnTo>
                      <a:lnTo>
                        <a:pt x="1587" y="854"/>
                      </a:lnTo>
                      <a:lnTo>
                        <a:pt x="1698" y="767"/>
                      </a:lnTo>
                      <a:lnTo>
                        <a:pt x="1762" y="738"/>
                      </a:lnTo>
                      <a:lnTo>
                        <a:pt x="1842" y="723"/>
                      </a:lnTo>
                      <a:lnTo>
                        <a:pt x="1923" y="738"/>
                      </a:lnTo>
                      <a:lnTo>
                        <a:pt x="2003" y="753"/>
                      </a:lnTo>
                      <a:lnTo>
                        <a:pt x="2067" y="797"/>
                      </a:lnTo>
                      <a:lnTo>
                        <a:pt x="2099" y="810"/>
                      </a:lnTo>
                      <a:lnTo>
                        <a:pt x="2132" y="854"/>
                      </a:lnTo>
                      <a:lnTo>
                        <a:pt x="2147" y="912"/>
                      </a:lnTo>
                      <a:lnTo>
                        <a:pt x="2163" y="971"/>
                      </a:lnTo>
                      <a:lnTo>
                        <a:pt x="2180" y="971"/>
                      </a:lnTo>
                      <a:lnTo>
                        <a:pt x="2195" y="971"/>
                      </a:lnTo>
                      <a:lnTo>
                        <a:pt x="2195" y="942"/>
                      </a:lnTo>
                      <a:lnTo>
                        <a:pt x="2195" y="912"/>
                      </a:lnTo>
                      <a:lnTo>
                        <a:pt x="2163" y="854"/>
                      </a:lnTo>
                      <a:lnTo>
                        <a:pt x="2132" y="782"/>
                      </a:lnTo>
                      <a:lnTo>
                        <a:pt x="2082" y="710"/>
                      </a:lnTo>
                      <a:lnTo>
                        <a:pt x="1986" y="580"/>
                      </a:lnTo>
                      <a:lnTo>
                        <a:pt x="1971" y="506"/>
                      </a:lnTo>
                      <a:lnTo>
                        <a:pt x="1971" y="450"/>
                      </a:lnTo>
                      <a:lnTo>
                        <a:pt x="1986" y="376"/>
                      </a:lnTo>
                      <a:lnTo>
                        <a:pt x="2019" y="318"/>
                      </a:lnTo>
                      <a:lnTo>
                        <a:pt x="2019" y="304"/>
                      </a:lnTo>
                      <a:lnTo>
                        <a:pt x="2132" y="187"/>
                      </a:lnTo>
                      <a:lnTo>
                        <a:pt x="2147" y="159"/>
                      </a:lnTo>
                      <a:lnTo>
                        <a:pt x="2163" y="116"/>
                      </a:lnTo>
                      <a:lnTo>
                        <a:pt x="2163" y="87"/>
                      </a:lnTo>
                      <a:lnTo>
                        <a:pt x="2163" y="44"/>
                      </a:lnTo>
                      <a:lnTo>
                        <a:pt x="2132" y="29"/>
                      </a:lnTo>
                      <a:lnTo>
                        <a:pt x="2115" y="29"/>
                      </a:lnTo>
                      <a:lnTo>
                        <a:pt x="2067" y="29"/>
                      </a:lnTo>
                      <a:lnTo>
                        <a:pt x="2051" y="44"/>
                      </a:lnTo>
                      <a:lnTo>
                        <a:pt x="2051" y="57"/>
                      </a:lnTo>
                      <a:lnTo>
                        <a:pt x="2051" y="72"/>
                      </a:lnTo>
                      <a:lnTo>
                        <a:pt x="2067" y="72"/>
                      </a:lnTo>
                      <a:lnTo>
                        <a:pt x="2099" y="72"/>
                      </a:lnTo>
                      <a:lnTo>
                        <a:pt x="2115" y="72"/>
                      </a:lnTo>
                      <a:lnTo>
                        <a:pt x="2115" y="87"/>
                      </a:lnTo>
                      <a:lnTo>
                        <a:pt x="2115" y="116"/>
                      </a:lnTo>
                      <a:lnTo>
                        <a:pt x="2099" y="131"/>
                      </a:lnTo>
                      <a:lnTo>
                        <a:pt x="2067" y="131"/>
                      </a:lnTo>
                      <a:lnTo>
                        <a:pt x="2034" y="101"/>
                      </a:lnTo>
                      <a:lnTo>
                        <a:pt x="2019" y="72"/>
                      </a:lnTo>
                      <a:lnTo>
                        <a:pt x="2019" y="44"/>
                      </a:lnTo>
                      <a:lnTo>
                        <a:pt x="2034" y="29"/>
                      </a:lnTo>
                      <a:lnTo>
                        <a:pt x="2067" y="14"/>
                      </a:lnTo>
                      <a:lnTo>
                        <a:pt x="2082" y="0"/>
                      </a:lnTo>
                      <a:lnTo>
                        <a:pt x="2115" y="0"/>
                      </a:lnTo>
                      <a:lnTo>
                        <a:pt x="2147" y="0"/>
                      </a:lnTo>
                      <a:lnTo>
                        <a:pt x="2211" y="29"/>
                      </a:lnTo>
                      <a:lnTo>
                        <a:pt x="2228" y="72"/>
                      </a:lnTo>
                      <a:lnTo>
                        <a:pt x="2243" y="116"/>
                      </a:lnTo>
                      <a:lnTo>
                        <a:pt x="2211" y="174"/>
                      </a:lnTo>
                      <a:lnTo>
                        <a:pt x="2180" y="218"/>
                      </a:lnTo>
                      <a:lnTo>
                        <a:pt x="2132" y="246"/>
                      </a:lnTo>
                      <a:lnTo>
                        <a:pt x="2082" y="274"/>
                      </a:lnTo>
                      <a:lnTo>
                        <a:pt x="2082" y="289"/>
                      </a:lnTo>
                      <a:lnTo>
                        <a:pt x="2099" y="304"/>
                      </a:lnTo>
                      <a:lnTo>
                        <a:pt x="2147" y="289"/>
                      </a:lnTo>
                      <a:lnTo>
                        <a:pt x="2163" y="289"/>
                      </a:lnTo>
                      <a:lnTo>
                        <a:pt x="2195" y="304"/>
                      </a:lnTo>
                      <a:lnTo>
                        <a:pt x="2228" y="318"/>
                      </a:lnTo>
                      <a:lnTo>
                        <a:pt x="2243" y="348"/>
                      </a:lnTo>
                      <a:lnTo>
                        <a:pt x="2259" y="391"/>
                      </a:lnTo>
                      <a:lnTo>
                        <a:pt x="2243" y="420"/>
                      </a:lnTo>
                      <a:lnTo>
                        <a:pt x="2228" y="478"/>
                      </a:lnTo>
                      <a:lnTo>
                        <a:pt x="2195" y="550"/>
                      </a:lnTo>
                      <a:lnTo>
                        <a:pt x="2163" y="608"/>
                      </a:lnTo>
                      <a:lnTo>
                        <a:pt x="2163" y="637"/>
                      </a:lnTo>
                      <a:lnTo>
                        <a:pt x="2163" y="667"/>
                      </a:lnTo>
                      <a:lnTo>
                        <a:pt x="2115" y="623"/>
                      </a:lnTo>
                      <a:lnTo>
                        <a:pt x="2099" y="565"/>
                      </a:lnTo>
                      <a:lnTo>
                        <a:pt x="2082" y="506"/>
                      </a:lnTo>
                      <a:lnTo>
                        <a:pt x="2067" y="450"/>
                      </a:lnTo>
                      <a:lnTo>
                        <a:pt x="2115" y="463"/>
                      </a:lnTo>
                      <a:lnTo>
                        <a:pt x="2147" y="463"/>
                      </a:lnTo>
                      <a:lnTo>
                        <a:pt x="2163" y="450"/>
                      </a:lnTo>
                      <a:lnTo>
                        <a:pt x="2180" y="435"/>
                      </a:lnTo>
                      <a:lnTo>
                        <a:pt x="2195" y="420"/>
                      </a:lnTo>
                      <a:lnTo>
                        <a:pt x="2195" y="391"/>
                      </a:lnTo>
                      <a:lnTo>
                        <a:pt x="2180" y="361"/>
                      </a:lnTo>
                      <a:lnTo>
                        <a:pt x="2163" y="348"/>
                      </a:lnTo>
                      <a:lnTo>
                        <a:pt x="2115" y="318"/>
                      </a:lnTo>
                      <a:lnTo>
                        <a:pt x="2099" y="318"/>
                      </a:lnTo>
                      <a:lnTo>
                        <a:pt x="2067" y="333"/>
                      </a:lnTo>
                      <a:lnTo>
                        <a:pt x="2034" y="361"/>
                      </a:lnTo>
                      <a:lnTo>
                        <a:pt x="2019" y="391"/>
                      </a:lnTo>
                      <a:lnTo>
                        <a:pt x="2003" y="435"/>
                      </a:lnTo>
                      <a:lnTo>
                        <a:pt x="2003" y="478"/>
                      </a:lnTo>
                      <a:lnTo>
                        <a:pt x="2019" y="506"/>
                      </a:lnTo>
                      <a:lnTo>
                        <a:pt x="2051" y="593"/>
                      </a:lnTo>
                      <a:lnTo>
                        <a:pt x="2082" y="667"/>
                      </a:lnTo>
                      <a:lnTo>
                        <a:pt x="2163" y="753"/>
                      </a:lnTo>
                      <a:lnTo>
                        <a:pt x="2211" y="854"/>
                      </a:lnTo>
                      <a:lnTo>
                        <a:pt x="2243" y="971"/>
                      </a:lnTo>
                      <a:lnTo>
                        <a:pt x="2243" y="1086"/>
                      </a:lnTo>
                      <a:lnTo>
                        <a:pt x="2228" y="1159"/>
                      </a:lnTo>
                      <a:lnTo>
                        <a:pt x="2211" y="1216"/>
                      </a:lnTo>
                      <a:lnTo>
                        <a:pt x="2163" y="1274"/>
                      </a:lnTo>
                      <a:lnTo>
                        <a:pt x="2115" y="1333"/>
                      </a:lnTo>
                      <a:lnTo>
                        <a:pt x="2034" y="1376"/>
                      </a:lnTo>
                      <a:lnTo>
                        <a:pt x="2034" y="1390"/>
                      </a:lnTo>
                      <a:lnTo>
                        <a:pt x="2067" y="1390"/>
                      </a:lnTo>
                      <a:lnTo>
                        <a:pt x="2099" y="1390"/>
                      </a:lnTo>
                      <a:lnTo>
                        <a:pt x="2115" y="1390"/>
                      </a:lnTo>
                      <a:lnTo>
                        <a:pt x="2163" y="1405"/>
                      </a:lnTo>
                      <a:lnTo>
                        <a:pt x="2195" y="1420"/>
                      </a:lnTo>
                      <a:lnTo>
                        <a:pt x="2228" y="1463"/>
                      </a:lnTo>
                      <a:lnTo>
                        <a:pt x="2243" y="1491"/>
                      </a:lnTo>
                      <a:lnTo>
                        <a:pt x="2243" y="1550"/>
                      </a:lnTo>
                      <a:lnTo>
                        <a:pt x="2243" y="1578"/>
                      </a:lnTo>
                      <a:lnTo>
                        <a:pt x="2228" y="1593"/>
                      </a:lnTo>
                      <a:lnTo>
                        <a:pt x="2195" y="1622"/>
                      </a:lnTo>
                      <a:lnTo>
                        <a:pt x="2180" y="1637"/>
                      </a:lnTo>
                      <a:lnTo>
                        <a:pt x="2099" y="1665"/>
                      </a:lnTo>
                      <a:lnTo>
                        <a:pt x="2051" y="1652"/>
                      </a:lnTo>
                      <a:lnTo>
                        <a:pt x="2003" y="1622"/>
                      </a:lnTo>
                      <a:lnTo>
                        <a:pt x="1986" y="1578"/>
                      </a:lnTo>
                      <a:lnTo>
                        <a:pt x="1986" y="1535"/>
                      </a:lnTo>
                      <a:lnTo>
                        <a:pt x="2019" y="1506"/>
                      </a:lnTo>
                      <a:lnTo>
                        <a:pt x="2019" y="1550"/>
                      </a:lnTo>
                      <a:lnTo>
                        <a:pt x="2034" y="1565"/>
                      </a:lnTo>
                      <a:lnTo>
                        <a:pt x="2051" y="1578"/>
                      </a:lnTo>
                      <a:lnTo>
                        <a:pt x="2067" y="1593"/>
                      </a:lnTo>
                      <a:lnTo>
                        <a:pt x="2082" y="1593"/>
                      </a:lnTo>
                      <a:lnTo>
                        <a:pt x="2115" y="1578"/>
                      </a:lnTo>
                      <a:lnTo>
                        <a:pt x="2147" y="1565"/>
                      </a:lnTo>
                      <a:lnTo>
                        <a:pt x="2163" y="1522"/>
                      </a:lnTo>
                      <a:lnTo>
                        <a:pt x="2147" y="1491"/>
                      </a:lnTo>
                      <a:lnTo>
                        <a:pt x="2115" y="1463"/>
                      </a:lnTo>
                      <a:lnTo>
                        <a:pt x="2067" y="1448"/>
                      </a:lnTo>
                      <a:lnTo>
                        <a:pt x="2019" y="1435"/>
                      </a:lnTo>
                      <a:lnTo>
                        <a:pt x="1907" y="1435"/>
                      </a:lnTo>
                      <a:lnTo>
                        <a:pt x="1810" y="1435"/>
                      </a:lnTo>
                      <a:lnTo>
                        <a:pt x="1762" y="1435"/>
                      </a:lnTo>
                      <a:lnTo>
                        <a:pt x="1714" y="1420"/>
                      </a:lnTo>
                      <a:lnTo>
                        <a:pt x="1602" y="1361"/>
                      </a:lnTo>
                      <a:lnTo>
                        <a:pt x="1506" y="1303"/>
                      </a:lnTo>
                      <a:lnTo>
                        <a:pt x="1474" y="1303"/>
                      </a:lnTo>
                      <a:lnTo>
                        <a:pt x="1458" y="1333"/>
                      </a:lnTo>
                      <a:lnTo>
                        <a:pt x="1522" y="1405"/>
                      </a:lnTo>
                      <a:lnTo>
                        <a:pt x="1554" y="1491"/>
                      </a:lnTo>
                      <a:lnTo>
                        <a:pt x="1587" y="1578"/>
                      </a:lnTo>
                      <a:lnTo>
                        <a:pt x="1602" y="1665"/>
                      </a:lnTo>
                      <a:lnTo>
                        <a:pt x="1602" y="1810"/>
                      </a:lnTo>
                      <a:lnTo>
                        <a:pt x="1602" y="1854"/>
                      </a:lnTo>
                      <a:lnTo>
                        <a:pt x="1618" y="1882"/>
                      </a:lnTo>
                      <a:lnTo>
                        <a:pt x="1650" y="1912"/>
                      </a:lnTo>
                      <a:lnTo>
                        <a:pt x="1683" y="1927"/>
                      </a:lnTo>
                      <a:lnTo>
                        <a:pt x="1731" y="1927"/>
                      </a:lnTo>
                      <a:lnTo>
                        <a:pt x="1762" y="1912"/>
                      </a:lnTo>
                      <a:lnTo>
                        <a:pt x="1779" y="1882"/>
                      </a:lnTo>
                      <a:lnTo>
                        <a:pt x="1779" y="1854"/>
                      </a:lnTo>
                      <a:lnTo>
                        <a:pt x="1779" y="1839"/>
                      </a:lnTo>
                      <a:lnTo>
                        <a:pt x="1762" y="1810"/>
                      </a:lnTo>
                      <a:lnTo>
                        <a:pt x="1714" y="1810"/>
                      </a:lnTo>
                      <a:lnTo>
                        <a:pt x="1666" y="1825"/>
                      </a:lnTo>
                      <a:lnTo>
                        <a:pt x="1683" y="1795"/>
                      </a:lnTo>
                      <a:lnTo>
                        <a:pt x="1698" y="1782"/>
                      </a:lnTo>
                      <a:lnTo>
                        <a:pt x="1731" y="1767"/>
                      </a:lnTo>
                      <a:lnTo>
                        <a:pt x="1746" y="1767"/>
                      </a:lnTo>
                      <a:lnTo>
                        <a:pt x="1794" y="1782"/>
                      </a:lnTo>
                      <a:lnTo>
                        <a:pt x="1827" y="1810"/>
                      </a:lnTo>
                      <a:lnTo>
                        <a:pt x="1842" y="1854"/>
                      </a:lnTo>
                      <a:lnTo>
                        <a:pt x="1842" y="1897"/>
                      </a:lnTo>
                      <a:lnTo>
                        <a:pt x="1842" y="1941"/>
                      </a:lnTo>
                      <a:lnTo>
                        <a:pt x="1810" y="1971"/>
                      </a:lnTo>
                      <a:lnTo>
                        <a:pt x="1762" y="1999"/>
                      </a:lnTo>
                      <a:lnTo>
                        <a:pt x="1731" y="2014"/>
                      </a:lnTo>
                      <a:lnTo>
                        <a:pt x="1683" y="2014"/>
                      </a:lnTo>
                      <a:lnTo>
                        <a:pt x="1635" y="2014"/>
                      </a:lnTo>
                      <a:lnTo>
                        <a:pt x="1602" y="1999"/>
                      </a:lnTo>
                      <a:lnTo>
                        <a:pt x="1554" y="1956"/>
                      </a:lnTo>
                      <a:lnTo>
                        <a:pt x="1537" y="1927"/>
                      </a:lnTo>
                      <a:lnTo>
                        <a:pt x="1537" y="1897"/>
                      </a:lnTo>
                      <a:lnTo>
                        <a:pt x="1537" y="1869"/>
                      </a:lnTo>
                      <a:lnTo>
                        <a:pt x="1554" y="1810"/>
                      </a:lnTo>
                      <a:lnTo>
                        <a:pt x="1537" y="1795"/>
                      </a:lnTo>
                      <a:lnTo>
                        <a:pt x="1522" y="1825"/>
                      </a:lnTo>
                      <a:lnTo>
                        <a:pt x="1506" y="1839"/>
                      </a:lnTo>
                      <a:lnTo>
                        <a:pt x="1506" y="1869"/>
                      </a:lnTo>
                      <a:lnTo>
                        <a:pt x="1474" y="1897"/>
                      </a:lnTo>
                      <a:lnTo>
                        <a:pt x="1441" y="1941"/>
                      </a:lnTo>
                      <a:lnTo>
                        <a:pt x="1393" y="1971"/>
                      </a:lnTo>
                      <a:lnTo>
                        <a:pt x="1345" y="1999"/>
                      </a:lnTo>
                      <a:lnTo>
                        <a:pt x="1297" y="2014"/>
                      </a:lnTo>
                      <a:lnTo>
                        <a:pt x="1234" y="2027"/>
                      </a:lnTo>
                      <a:lnTo>
                        <a:pt x="1186" y="2027"/>
                      </a:lnTo>
                      <a:lnTo>
                        <a:pt x="1121" y="2027"/>
                      </a:lnTo>
                      <a:lnTo>
                        <a:pt x="1073" y="2027"/>
                      </a:lnTo>
                      <a:lnTo>
                        <a:pt x="913" y="1971"/>
                      </a:lnTo>
                      <a:lnTo>
                        <a:pt x="769" y="1912"/>
                      </a:lnTo>
                      <a:lnTo>
                        <a:pt x="608" y="1839"/>
                      </a:lnTo>
                      <a:lnTo>
                        <a:pt x="528" y="1825"/>
                      </a:lnTo>
                      <a:lnTo>
                        <a:pt x="497" y="1825"/>
                      </a:lnTo>
                      <a:lnTo>
                        <a:pt x="447" y="1825"/>
                      </a:lnTo>
                      <a:lnTo>
                        <a:pt x="416" y="1854"/>
                      </a:lnTo>
                      <a:lnTo>
                        <a:pt x="399" y="1882"/>
                      </a:lnTo>
                      <a:lnTo>
                        <a:pt x="384" y="1912"/>
                      </a:lnTo>
                      <a:lnTo>
                        <a:pt x="399" y="1941"/>
                      </a:lnTo>
                      <a:lnTo>
                        <a:pt x="416" y="1956"/>
                      </a:lnTo>
                      <a:lnTo>
                        <a:pt x="432" y="1971"/>
                      </a:lnTo>
                      <a:lnTo>
                        <a:pt x="447" y="1971"/>
                      </a:lnTo>
                      <a:lnTo>
                        <a:pt x="480" y="1971"/>
                      </a:lnTo>
                      <a:lnTo>
                        <a:pt x="512" y="1956"/>
                      </a:lnTo>
                      <a:lnTo>
                        <a:pt x="528" y="1941"/>
                      </a:lnTo>
                      <a:lnTo>
                        <a:pt x="545" y="1927"/>
                      </a:lnTo>
                      <a:lnTo>
                        <a:pt x="528" y="1882"/>
                      </a:lnTo>
                      <a:lnTo>
                        <a:pt x="528" y="1869"/>
                      </a:lnTo>
                      <a:lnTo>
                        <a:pt x="593" y="1882"/>
                      </a:lnTo>
                      <a:lnTo>
                        <a:pt x="641" y="1897"/>
                      </a:lnTo>
                      <a:lnTo>
                        <a:pt x="752" y="1956"/>
                      </a:lnTo>
                      <a:lnTo>
                        <a:pt x="721" y="1956"/>
                      </a:lnTo>
                      <a:lnTo>
                        <a:pt x="689" y="1956"/>
                      </a:lnTo>
                      <a:lnTo>
                        <a:pt x="625" y="1984"/>
                      </a:lnTo>
                      <a:lnTo>
                        <a:pt x="545" y="2014"/>
                      </a:lnTo>
                      <a:lnTo>
                        <a:pt x="480" y="2042"/>
                      </a:lnTo>
                      <a:lnTo>
                        <a:pt x="447" y="2042"/>
                      </a:lnTo>
                      <a:lnTo>
                        <a:pt x="416" y="2027"/>
                      </a:lnTo>
                      <a:lnTo>
                        <a:pt x="384" y="1999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14" name="Freeform 517"/>
                <p:cNvSpPr>
                  <a:spLocks/>
                </p:cNvSpPr>
                <p:nvPr/>
              </p:nvSpPr>
              <p:spPr bwMode="auto">
                <a:xfrm>
                  <a:off x="4633" y="4103"/>
                  <a:ext cx="654" cy="127"/>
                </a:xfrm>
                <a:custGeom>
                  <a:avLst/>
                  <a:gdLst>
                    <a:gd name="T0" fmla="*/ 1 w 2197"/>
                    <a:gd name="T1" fmla="*/ 20 h 783"/>
                    <a:gd name="T2" fmla="*/ 0 w 2197"/>
                    <a:gd name="T3" fmla="*/ 19 h 783"/>
                    <a:gd name="T4" fmla="*/ 21 w 2197"/>
                    <a:gd name="T5" fmla="*/ 19 h 783"/>
                    <a:gd name="T6" fmla="*/ 91 w 2197"/>
                    <a:gd name="T7" fmla="*/ 20 h 783"/>
                    <a:gd name="T8" fmla="*/ 101 w 2197"/>
                    <a:gd name="T9" fmla="*/ 19 h 783"/>
                    <a:gd name="T10" fmla="*/ 102 w 2197"/>
                    <a:gd name="T11" fmla="*/ 19 h 783"/>
                    <a:gd name="T12" fmla="*/ 102 w 2197"/>
                    <a:gd name="T13" fmla="*/ 14 h 783"/>
                    <a:gd name="T14" fmla="*/ 102 w 2197"/>
                    <a:gd name="T15" fmla="*/ 14 h 783"/>
                    <a:gd name="T16" fmla="*/ 124 w 2197"/>
                    <a:gd name="T17" fmla="*/ 14 h 783"/>
                    <a:gd name="T18" fmla="*/ 134 w 2197"/>
                    <a:gd name="T19" fmla="*/ 14 h 783"/>
                    <a:gd name="T20" fmla="*/ 142 w 2197"/>
                    <a:gd name="T21" fmla="*/ 13 h 783"/>
                    <a:gd name="T22" fmla="*/ 152 w 2197"/>
                    <a:gd name="T23" fmla="*/ 13 h 783"/>
                    <a:gd name="T24" fmla="*/ 160 w 2197"/>
                    <a:gd name="T25" fmla="*/ 11 h 783"/>
                    <a:gd name="T26" fmla="*/ 169 w 2197"/>
                    <a:gd name="T27" fmla="*/ 10 h 783"/>
                    <a:gd name="T28" fmla="*/ 176 w 2197"/>
                    <a:gd name="T29" fmla="*/ 8 h 783"/>
                    <a:gd name="T30" fmla="*/ 182 w 2197"/>
                    <a:gd name="T31" fmla="*/ 6 h 783"/>
                    <a:gd name="T32" fmla="*/ 188 w 2197"/>
                    <a:gd name="T33" fmla="*/ 4 h 783"/>
                    <a:gd name="T34" fmla="*/ 193 w 2197"/>
                    <a:gd name="T35" fmla="*/ 0 h 783"/>
                    <a:gd name="T36" fmla="*/ 195 w 2197"/>
                    <a:gd name="T37" fmla="*/ 0 h 783"/>
                    <a:gd name="T38" fmla="*/ 195 w 2197"/>
                    <a:gd name="T39" fmla="*/ 1 h 783"/>
                    <a:gd name="T40" fmla="*/ 193 w 2197"/>
                    <a:gd name="T41" fmla="*/ 2 h 783"/>
                    <a:gd name="T42" fmla="*/ 192 w 2197"/>
                    <a:gd name="T43" fmla="*/ 4 h 783"/>
                    <a:gd name="T44" fmla="*/ 188 w 2197"/>
                    <a:gd name="T45" fmla="*/ 6 h 783"/>
                    <a:gd name="T46" fmla="*/ 182 w 2197"/>
                    <a:gd name="T47" fmla="*/ 8 h 783"/>
                    <a:gd name="T48" fmla="*/ 178 w 2197"/>
                    <a:gd name="T49" fmla="*/ 9 h 783"/>
                    <a:gd name="T50" fmla="*/ 172 w 2197"/>
                    <a:gd name="T51" fmla="*/ 11 h 783"/>
                    <a:gd name="T52" fmla="*/ 165 w 2197"/>
                    <a:gd name="T53" fmla="*/ 12 h 783"/>
                    <a:gd name="T54" fmla="*/ 158 w 2197"/>
                    <a:gd name="T55" fmla="*/ 13 h 783"/>
                    <a:gd name="T56" fmla="*/ 151 w 2197"/>
                    <a:gd name="T57" fmla="*/ 13 h 783"/>
                    <a:gd name="T58" fmla="*/ 138 w 2197"/>
                    <a:gd name="T59" fmla="*/ 14 h 783"/>
                    <a:gd name="T60" fmla="*/ 132 w 2197"/>
                    <a:gd name="T61" fmla="*/ 15 h 783"/>
                    <a:gd name="T62" fmla="*/ 125 w 2197"/>
                    <a:gd name="T63" fmla="*/ 15 h 783"/>
                    <a:gd name="T64" fmla="*/ 107 w 2197"/>
                    <a:gd name="T65" fmla="*/ 15 h 783"/>
                    <a:gd name="T66" fmla="*/ 105 w 2197"/>
                    <a:gd name="T67" fmla="*/ 16 h 783"/>
                    <a:gd name="T68" fmla="*/ 105 w 2197"/>
                    <a:gd name="T69" fmla="*/ 21 h 783"/>
                    <a:gd name="T70" fmla="*/ 1 w 2197"/>
                    <a:gd name="T71" fmla="*/ 20 h 78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2197" h="783">
                      <a:moveTo>
                        <a:pt x="17" y="768"/>
                      </a:moveTo>
                      <a:lnTo>
                        <a:pt x="0" y="740"/>
                      </a:lnTo>
                      <a:lnTo>
                        <a:pt x="242" y="740"/>
                      </a:lnTo>
                      <a:lnTo>
                        <a:pt x="1027" y="753"/>
                      </a:lnTo>
                      <a:lnTo>
                        <a:pt x="1138" y="740"/>
                      </a:lnTo>
                      <a:lnTo>
                        <a:pt x="1155" y="740"/>
                      </a:lnTo>
                      <a:lnTo>
                        <a:pt x="1155" y="551"/>
                      </a:lnTo>
                      <a:lnTo>
                        <a:pt x="1155" y="536"/>
                      </a:lnTo>
                      <a:lnTo>
                        <a:pt x="1395" y="536"/>
                      </a:lnTo>
                      <a:lnTo>
                        <a:pt x="1508" y="521"/>
                      </a:lnTo>
                      <a:lnTo>
                        <a:pt x="1604" y="508"/>
                      </a:lnTo>
                      <a:lnTo>
                        <a:pt x="1716" y="478"/>
                      </a:lnTo>
                      <a:lnTo>
                        <a:pt x="1812" y="434"/>
                      </a:lnTo>
                      <a:lnTo>
                        <a:pt x="1909" y="377"/>
                      </a:lnTo>
                      <a:lnTo>
                        <a:pt x="1988" y="319"/>
                      </a:lnTo>
                      <a:lnTo>
                        <a:pt x="2053" y="247"/>
                      </a:lnTo>
                      <a:lnTo>
                        <a:pt x="2117" y="159"/>
                      </a:lnTo>
                      <a:lnTo>
                        <a:pt x="2180" y="0"/>
                      </a:lnTo>
                      <a:lnTo>
                        <a:pt x="2197" y="15"/>
                      </a:lnTo>
                      <a:lnTo>
                        <a:pt x="2197" y="43"/>
                      </a:lnTo>
                      <a:lnTo>
                        <a:pt x="2180" y="87"/>
                      </a:lnTo>
                      <a:lnTo>
                        <a:pt x="2165" y="159"/>
                      </a:lnTo>
                      <a:lnTo>
                        <a:pt x="2117" y="217"/>
                      </a:lnTo>
                      <a:lnTo>
                        <a:pt x="2053" y="291"/>
                      </a:lnTo>
                      <a:lnTo>
                        <a:pt x="2005" y="347"/>
                      </a:lnTo>
                      <a:lnTo>
                        <a:pt x="1940" y="406"/>
                      </a:lnTo>
                      <a:lnTo>
                        <a:pt x="1861" y="449"/>
                      </a:lnTo>
                      <a:lnTo>
                        <a:pt x="1781" y="493"/>
                      </a:lnTo>
                      <a:lnTo>
                        <a:pt x="1700" y="508"/>
                      </a:lnTo>
                      <a:lnTo>
                        <a:pt x="1556" y="551"/>
                      </a:lnTo>
                      <a:lnTo>
                        <a:pt x="1491" y="564"/>
                      </a:lnTo>
                      <a:lnTo>
                        <a:pt x="1412" y="564"/>
                      </a:lnTo>
                      <a:lnTo>
                        <a:pt x="1203" y="579"/>
                      </a:lnTo>
                      <a:lnTo>
                        <a:pt x="1188" y="594"/>
                      </a:lnTo>
                      <a:lnTo>
                        <a:pt x="1188" y="783"/>
                      </a:lnTo>
                      <a:lnTo>
                        <a:pt x="17" y="76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15" name="Freeform 518"/>
                <p:cNvSpPr>
                  <a:spLocks/>
                </p:cNvSpPr>
                <p:nvPr/>
              </p:nvSpPr>
              <p:spPr bwMode="auto">
                <a:xfrm>
                  <a:off x="5698" y="4225"/>
                  <a:ext cx="15" cy="3"/>
                </a:xfrm>
                <a:custGeom>
                  <a:avLst/>
                  <a:gdLst>
                    <a:gd name="T0" fmla="*/ 0 w 48"/>
                    <a:gd name="T1" fmla="*/ 0 h 15"/>
                    <a:gd name="T2" fmla="*/ 2 w 48"/>
                    <a:gd name="T3" fmla="*/ 0 h 15"/>
                    <a:gd name="T4" fmla="*/ 5 w 48"/>
                    <a:gd name="T5" fmla="*/ 0 h 15"/>
                    <a:gd name="T6" fmla="*/ 3 w 48"/>
                    <a:gd name="T7" fmla="*/ 1 h 15"/>
                    <a:gd name="T8" fmla="*/ 0 w 48"/>
                    <a:gd name="T9" fmla="*/ 0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8" h="15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48" y="0"/>
                      </a:lnTo>
                      <a:lnTo>
                        <a:pt x="33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16" name="Freeform 519"/>
                <p:cNvSpPr>
                  <a:spLocks/>
                </p:cNvSpPr>
                <p:nvPr/>
              </p:nvSpPr>
              <p:spPr bwMode="auto">
                <a:xfrm>
                  <a:off x="4604" y="4060"/>
                  <a:ext cx="674" cy="160"/>
                </a:xfrm>
                <a:custGeom>
                  <a:avLst/>
                  <a:gdLst>
                    <a:gd name="T0" fmla="*/ 0 w 2261"/>
                    <a:gd name="T1" fmla="*/ 25 h 985"/>
                    <a:gd name="T2" fmla="*/ 1 w 2261"/>
                    <a:gd name="T3" fmla="*/ 24 h 985"/>
                    <a:gd name="T4" fmla="*/ 10 w 2261"/>
                    <a:gd name="T5" fmla="*/ 24 h 985"/>
                    <a:gd name="T6" fmla="*/ 101 w 2261"/>
                    <a:gd name="T7" fmla="*/ 24 h 985"/>
                    <a:gd name="T8" fmla="*/ 101 w 2261"/>
                    <a:gd name="T9" fmla="*/ 24 h 985"/>
                    <a:gd name="T10" fmla="*/ 103 w 2261"/>
                    <a:gd name="T11" fmla="*/ 19 h 985"/>
                    <a:gd name="T12" fmla="*/ 124 w 2261"/>
                    <a:gd name="T13" fmla="*/ 19 h 985"/>
                    <a:gd name="T14" fmla="*/ 135 w 2261"/>
                    <a:gd name="T15" fmla="*/ 18 h 985"/>
                    <a:gd name="T16" fmla="*/ 145 w 2261"/>
                    <a:gd name="T17" fmla="*/ 18 h 985"/>
                    <a:gd name="T18" fmla="*/ 155 w 2261"/>
                    <a:gd name="T19" fmla="*/ 17 h 985"/>
                    <a:gd name="T20" fmla="*/ 164 w 2261"/>
                    <a:gd name="T21" fmla="*/ 16 h 985"/>
                    <a:gd name="T22" fmla="*/ 172 w 2261"/>
                    <a:gd name="T23" fmla="*/ 15 h 985"/>
                    <a:gd name="T24" fmla="*/ 177 w 2261"/>
                    <a:gd name="T25" fmla="*/ 14 h 985"/>
                    <a:gd name="T26" fmla="*/ 181 w 2261"/>
                    <a:gd name="T27" fmla="*/ 13 h 985"/>
                    <a:gd name="T28" fmla="*/ 184 w 2261"/>
                    <a:gd name="T29" fmla="*/ 11 h 985"/>
                    <a:gd name="T30" fmla="*/ 188 w 2261"/>
                    <a:gd name="T31" fmla="*/ 10 h 985"/>
                    <a:gd name="T32" fmla="*/ 191 w 2261"/>
                    <a:gd name="T33" fmla="*/ 8 h 985"/>
                    <a:gd name="T34" fmla="*/ 192 w 2261"/>
                    <a:gd name="T35" fmla="*/ 6 h 985"/>
                    <a:gd name="T36" fmla="*/ 195 w 2261"/>
                    <a:gd name="T37" fmla="*/ 3 h 985"/>
                    <a:gd name="T38" fmla="*/ 197 w 2261"/>
                    <a:gd name="T39" fmla="*/ 0 h 985"/>
                    <a:gd name="T40" fmla="*/ 199 w 2261"/>
                    <a:gd name="T41" fmla="*/ 0 h 985"/>
                    <a:gd name="T42" fmla="*/ 201 w 2261"/>
                    <a:gd name="T43" fmla="*/ 0 h 985"/>
                    <a:gd name="T44" fmla="*/ 201 w 2261"/>
                    <a:gd name="T45" fmla="*/ 2 h 985"/>
                    <a:gd name="T46" fmla="*/ 201 w 2261"/>
                    <a:gd name="T47" fmla="*/ 3 h 985"/>
                    <a:gd name="T48" fmla="*/ 201 w 2261"/>
                    <a:gd name="T49" fmla="*/ 5 h 985"/>
                    <a:gd name="T50" fmla="*/ 198 w 2261"/>
                    <a:gd name="T51" fmla="*/ 7 h 985"/>
                    <a:gd name="T52" fmla="*/ 194 w 2261"/>
                    <a:gd name="T53" fmla="*/ 10 h 985"/>
                    <a:gd name="T54" fmla="*/ 188 w 2261"/>
                    <a:gd name="T55" fmla="*/ 13 h 985"/>
                    <a:gd name="T56" fmla="*/ 182 w 2261"/>
                    <a:gd name="T57" fmla="*/ 15 h 985"/>
                    <a:gd name="T58" fmla="*/ 175 w 2261"/>
                    <a:gd name="T59" fmla="*/ 16 h 985"/>
                    <a:gd name="T60" fmla="*/ 168 w 2261"/>
                    <a:gd name="T61" fmla="*/ 18 h 985"/>
                    <a:gd name="T62" fmla="*/ 161 w 2261"/>
                    <a:gd name="T63" fmla="*/ 19 h 985"/>
                    <a:gd name="T64" fmla="*/ 153 w 2261"/>
                    <a:gd name="T65" fmla="*/ 19 h 985"/>
                    <a:gd name="T66" fmla="*/ 145 w 2261"/>
                    <a:gd name="T67" fmla="*/ 20 h 985"/>
                    <a:gd name="T68" fmla="*/ 137 w 2261"/>
                    <a:gd name="T69" fmla="*/ 20 h 985"/>
                    <a:gd name="T70" fmla="*/ 128 w 2261"/>
                    <a:gd name="T71" fmla="*/ 20 h 985"/>
                    <a:gd name="T72" fmla="*/ 118 w 2261"/>
                    <a:gd name="T73" fmla="*/ 20 h 985"/>
                    <a:gd name="T74" fmla="*/ 110 w 2261"/>
                    <a:gd name="T75" fmla="*/ 20 h 985"/>
                    <a:gd name="T76" fmla="*/ 108 w 2261"/>
                    <a:gd name="T77" fmla="*/ 20 h 985"/>
                    <a:gd name="T78" fmla="*/ 108 w 2261"/>
                    <a:gd name="T79" fmla="*/ 26 h 985"/>
                    <a:gd name="T80" fmla="*/ 107 w 2261"/>
                    <a:gd name="T81" fmla="*/ 26 h 985"/>
                    <a:gd name="T82" fmla="*/ 1 w 2261"/>
                    <a:gd name="T83" fmla="*/ 26 h 985"/>
                    <a:gd name="T84" fmla="*/ 0 w 2261"/>
                    <a:gd name="T85" fmla="*/ 25 h 98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261" h="985">
                      <a:moveTo>
                        <a:pt x="0" y="956"/>
                      </a:moveTo>
                      <a:lnTo>
                        <a:pt x="17" y="926"/>
                      </a:lnTo>
                      <a:lnTo>
                        <a:pt x="113" y="911"/>
                      </a:lnTo>
                      <a:lnTo>
                        <a:pt x="1138" y="926"/>
                      </a:lnTo>
                      <a:lnTo>
                        <a:pt x="1138" y="911"/>
                      </a:lnTo>
                      <a:lnTo>
                        <a:pt x="1155" y="709"/>
                      </a:lnTo>
                      <a:lnTo>
                        <a:pt x="1395" y="709"/>
                      </a:lnTo>
                      <a:lnTo>
                        <a:pt x="1524" y="694"/>
                      </a:lnTo>
                      <a:lnTo>
                        <a:pt x="1635" y="681"/>
                      </a:lnTo>
                      <a:lnTo>
                        <a:pt x="1748" y="651"/>
                      </a:lnTo>
                      <a:lnTo>
                        <a:pt x="1844" y="607"/>
                      </a:lnTo>
                      <a:lnTo>
                        <a:pt x="1940" y="551"/>
                      </a:lnTo>
                      <a:lnTo>
                        <a:pt x="1988" y="520"/>
                      </a:lnTo>
                      <a:lnTo>
                        <a:pt x="2036" y="477"/>
                      </a:lnTo>
                      <a:lnTo>
                        <a:pt x="2069" y="419"/>
                      </a:lnTo>
                      <a:lnTo>
                        <a:pt x="2117" y="362"/>
                      </a:lnTo>
                      <a:lnTo>
                        <a:pt x="2149" y="303"/>
                      </a:lnTo>
                      <a:lnTo>
                        <a:pt x="2165" y="245"/>
                      </a:lnTo>
                      <a:lnTo>
                        <a:pt x="2197" y="130"/>
                      </a:lnTo>
                      <a:lnTo>
                        <a:pt x="2213" y="0"/>
                      </a:lnTo>
                      <a:lnTo>
                        <a:pt x="2245" y="0"/>
                      </a:lnTo>
                      <a:lnTo>
                        <a:pt x="2261" y="15"/>
                      </a:lnTo>
                      <a:lnTo>
                        <a:pt x="2261" y="71"/>
                      </a:lnTo>
                      <a:lnTo>
                        <a:pt x="2261" y="130"/>
                      </a:lnTo>
                      <a:lnTo>
                        <a:pt x="2261" y="202"/>
                      </a:lnTo>
                      <a:lnTo>
                        <a:pt x="2228" y="260"/>
                      </a:lnTo>
                      <a:lnTo>
                        <a:pt x="2180" y="390"/>
                      </a:lnTo>
                      <a:lnTo>
                        <a:pt x="2117" y="492"/>
                      </a:lnTo>
                      <a:lnTo>
                        <a:pt x="2053" y="564"/>
                      </a:lnTo>
                      <a:lnTo>
                        <a:pt x="1973" y="622"/>
                      </a:lnTo>
                      <a:lnTo>
                        <a:pt x="1892" y="666"/>
                      </a:lnTo>
                      <a:lnTo>
                        <a:pt x="1812" y="709"/>
                      </a:lnTo>
                      <a:lnTo>
                        <a:pt x="1716" y="738"/>
                      </a:lnTo>
                      <a:lnTo>
                        <a:pt x="1635" y="753"/>
                      </a:lnTo>
                      <a:lnTo>
                        <a:pt x="1539" y="768"/>
                      </a:lnTo>
                      <a:lnTo>
                        <a:pt x="1443" y="768"/>
                      </a:lnTo>
                      <a:lnTo>
                        <a:pt x="1332" y="768"/>
                      </a:lnTo>
                      <a:lnTo>
                        <a:pt x="1234" y="768"/>
                      </a:lnTo>
                      <a:lnTo>
                        <a:pt x="1219" y="768"/>
                      </a:lnTo>
                      <a:lnTo>
                        <a:pt x="1219" y="985"/>
                      </a:lnTo>
                      <a:lnTo>
                        <a:pt x="1203" y="985"/>
                      </a:lnTo>
                      <a:lnTo>
                        <a:pt x="17" y="970"/>
                      </a:lnTo>
                      <a:lnTo>
                        <a:pt x="0" y="9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17" name="Freeform 520"/>
                <p:cNvSpPr>
                  <a:spLocks/>
                </p:cNvSpPr>
                <p:nvPr/>
              </p:nvSpPr>
              <p:spPr bwMode="auto">
                <a:xfrm>
                  <a:off x="5732" y="4168"/>
                  <a:ext cx="19" cy="46"/>
                </a:xfrm>
                <a:custGeom>
                  <a:avLst/>
                  <a:gdLst>
                    <a:gd name="T0" fmla="*/ 4 w 64"/>
                    <a:gd name="T1" fmla="*/ 6 h 275"/>
                    <a:gd name="T2" fmla="*/ 4 w 64"/>
                    <a:gd name="T3" fmla="*/ 4 h 275"/>
                    <a:gd name="T4" fmla="*/ 3 w 64"/>
                    <a:gd name="T5" fmla="*/ 3 h 275"/>
                    <a:gd name="T6" fmla="*/ 1 w 64"/>
                    <a:gd name="T7" fmla="*/ 2 h 275"/>
                    <a:gd name="T8" fmla="*/ 0 w 64"/>
                    <a:gd name="T9" fmla="*/ 1 h 275"/>
                    <a:gd name="T10" fmla="*/ 0 w 64"/>
                    <a:gd name="T11" fmla="*/ 0 h 275"/>
                    <a:gd name="T12" fmla="*/ 3 w 64"/>
                    <a:gd name="T13" fmla="*/ 2 h 275"/>
                    <a:gd name="T14" fmla="*/ 6 w 64"/>
                    <a:gd name="T15" fmla="*/ 3 h 275"/>
                    <a:gd name="T16" fmla="*/ 6 w 64"/>
                    <a:gd name="T17" fmla="*/ 5 h 275"/>
                    <a:gd name="T18" fmla="*/ 4 w 64"/>
                    <a:gd name="T19" fmla="*/ 7 h 275"/>
                    <a:gd name="T20" fmla="*/ 3 w 64"/>
                    <a:gd name="T21" fmla="*/ 8 h 275"/>
                    <a:gd name="T22" fmla="*/ 3 w 64"/>
                    <a:gd name="T23" fmla="*/ 7 h 275"/>
                    <a:gd name="T24" fmla="*/ 3 w 64"/>
                    <a:gd name="T25" fmla="*/ 7 h 275"/>
                    <a:gd name="T26" fmla="*/ 4 w 64"/>
                    <a:gd name="T27" fmla="*/ 6 h 27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" h="275">
                      <a:moveTo>
                        <a:pt x="48" y="217"/>
                      </a:moveTo>
                      <a:lnTo>
                        <a:pt x="48" y="158"/>
                      </a:lnTo>
                      <a:lnTo>
                        <a:pt x="31" y="102"/>
                      </a:lnTo>
                      <a:lnTo>
                        <a:pt x="16" y="58"/>
                      </a:lnTo>
                      <a:lnTo>
                        <a:pt x="0" y="15"/>
                      </a:lnTo>
                      <a:lnTo>
                        <a:pt x="0" y="0"/>
                      </a:lnTo>
                      <a:lnTo>
                        <a:pt x="31" y="58"/>
                      </a:lnTo>
                      <a:lnTo>
                        <a:pt x="64" y="115"/>
                      </a:lnTo>
                      <a:lnTo>
                        <a:pt x="64" y="188"/>
                      </a:lnTo>
                      <a:lnTo>
                        <a:pt x="48" y="260"/>
                      </a:lnTo>
                      <a:lnTo>
                        <a:pt x="31" y="275"/>
                      </a:lnTo>
                      <a:lnTo>
                        <a:pt x="31" y="260"/>
                      </a:lnTo>
                      <a:lnTo>
                        <a:pt x="31" y="245"/>
                      </a:lnTo>
                      <a:lnTo>
                        <a:pt x="48" y="21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18" name="Freeform 521"/>
                <p:cNvSpPr>
                  <a:spLocks/>
                </p:cNvSpPr>
                <p:nvPr/>
              </p:nvSpPr>
              <p:spPr bwMode="auto">
                <a:xfrm>
                  <a:off x="5469" y="4129"/>
                  <a:ext cx="172" cy="85"/>
                </a:xfrm>
                <a:custGeom>
                  <a:avLst/>
                  <a:gdLst>
                    <a:gd name="T0" fmla="*/ 34 w 577"/>
                    <a:gd name="T1" fmla="*/ 12 h 522"/>
                    <a:gd name="T2" fmla="*/ 36 w 577"/>
                    <a:gd name="T3" fmla="*/ 12 h 522"/>
                    <a:gd name="T4" fmla="*/ 37 w 577"/>
                    <a:gd name="T5" fmla="*/ 12 h 522"/>
                    <a:gd name="T6" fmla="*/ 38 w 577"/>
                    <a:gd name="T7" fmla="*/ 12 h 522"/>
                    <a:gd name="T8" fmla="*/ 38 w 577"/>
                    <a:gd name="T9" fmla="*/ 12 h 522"/>
                    <a:gd name="T10" fmla="*/ 33 w 577"/>
                    <a:gd name="T11" fmla="*/ 11 h 522"/>
                    <a:gd name="T12" fmla="*/ 30 w 577"/>
                    <a:gd name="T13" fmla="*/ 10 h 522"/>
                    <a:gd name="T14" fmla="*/ 30 w 577"/>
                    <a:gd name="T15" fmla="*/ 9 h 522"/>
                    <a:gd name="T16" fmla="*/ 30 w 577"/>
                    <a:gd name="T17" fmla="*/ 9 h 522"/>
                    <a:gd name="T18" fmla="*/ 33 w 577"/>
                    <a:gd name="T19" fmla="*/ 8 h 522"/>
                    <a:gd name="T20" fmla="*/ 36 w 577"/>
                    <a:gd name="T21" fmla="*/ 9 h 522"/>
                    <a:gd name="T22" fmla="*/ 38 w 577"/>
                    <a:gd name="T23" fmla="*/ 9 h 522"/>
                    <a:gd name="T24" fmla="*/ 41 w 577"/>
                    <a:gd name="T25" fmla="*/ 10 h 522"/>
                    <a:gd name="T26" fmla="*/ 44 w 577"/>
                    <a:gd name="T27" fmla="*/ 10 h 522"/>
                    <a:gd name="T28" fmla="*/ 44 w 577"/>
                    <a:gd name="T29" fmla="*/ 10 h 522"/>
                    <a:gd name="T30" fmla="*/ 40 w 577"/>
                    <a:gd name="T31" fmla="*/ 8 h 522"/>
                    <a:gd name="T32" fmla="*/ 37 w 577"/>
                    <a:gd name="T33" fmla="*/ 8 h 522"/>
                    <a:gd name="T34" fmla="*/ 34 w 577"/>
                    <a:gd name="T35" fmla="*/ 7 h 522"/>
                    <a:gd name="T36" fmla="*/ 30 w 577"/>
                    <a:gd name="T37" fmla="*/ 7 h 522"/>
                    <a:gd name="T38" fmla="*/ 27 w 577"/>
                    <a:gd name="T39" fmla="*/ 7 h 522"/>
                    <a:gd name="T40" fmla="*/ 26 w 577"/>
                    <a:gd name="T41" fmla="*/ 8 h 522"/>
                    <a:gd name="T42" fmla="*/ 26 w 577"/>
                    <a:gd name="T43" fmla="*/ 8 h 522"/>
                    <a:gd name="T44" fmla="*/ 24 w 577"/>
                    <a:gd name="T45" fmla="*/ 9 h 522"/>
                    <a:gd name="T46" fmla="*/ 28 w 577"/>
                    <a:gd name="T47" fmla="*/ 11 h 522"/>
                    <a:gd name="T48" fmla="*/ 34 w 577"/>
                    <a:gd name="T49" fmla="*/ 12 h 522"/>
                    <a:gd name="T50" fmla="*/ 30 w 577"/>
                    <a:gd name="T51" fmla="*/ 12 h 522"/>
                    <a:gd name="T52" fmla="*/ 27 w 577"/>
                    <a:gd name="T53" fmla="*/ 11 h 522"/>
                    <a:gd name="T54" fmla="*/ 24 w 577"/>
                    <a:gd name="T55" fmla="*/ 10 h 522"/>
                    <a:gd name="T56" fmla="*/ 23 w 577"/>
                    <a:gd name="T57" fmla="*/ 9 h 522"/>
                    <a:gd name="T58" fmla="*/ 23 w 577"/>
                    <a:gd name="T59" fmla="*/ 8 h 522"/>
                    <a:gd name="T60" fmla="*/ 23 w 577"/>
                    <a:gd name="T61" fmla="*/ 8 h 522"/>
                    <a:gd name="T62" fmla="*/ 23 w 577"/>
                    <a:gd name="T63" fmla="*/ 7 h 522"/>
                    <a:gd name="T64" fmla="*/ 21 w 577"/>
                    <a:gd name="T65" fmla="*/ 7 h 522"/>
                    <a:gd name="T66" fmla="*/ 17 w 577"/>
                    <a:gd name="T67" fmla="*/ 8 h 522"/>
                    <a:gd name="T68" fmla="*/ 16 w 577"/>
                    <a:gd name="T69" fmla="*/ 8 h 522"/>
                    <a:gd name="T70" fmla="*/ 13 w 577"/>
                    <a:gd name="T71" fmla="*/ 8 h 522"/>
                    <a:gd name="T72" fmla="*/ 10 w 577"/>
                    <a:gd name="T73" fmla="*/ 7 h 522"/>
                    <a:gd name="T74" fmla="*/ 9 w 577"/>
                    <a:gd name="T75" fmla="*/ 7 h 522"/>
                    <a:gd name="T76" fmla="*/ 6 w 577"/>
                    <a:gd name="T77" fmla="*/ 5 h 522"/>
                    <a:gd name="T78" fmla="*/ 6 w 577"/>
                    <a:gd name="T79" fmla="*/ 4 h 522"/>
                    <a:gd name="T80" fmla="*/ 3 w 577"/>
                    <a:gd name="T81" fmla="*/ 2 h 522"/>
                    <a:gd name="T82" fmla="*/ 0 w 577"/>
                    <a:gd name="T83" fmla="*/ 0 h 522"/>
                    <a:gd name="T84" fmla="*/ 10 w 577"/>
                    <a:gd name="T85" fmla="*/ 1 h 522"/>
                    <a:gd name="T86" fmla="*/ 23 w 577"/>
                    <a:gd name="T87" fmla="*/ 3 h 522"/>
                    <a:gd name="T88" fmla="*/ 26 w 577"/>
                    <a:gd name="T89" fmla="*/ 3 h 522"/>
                    <a:gd name="T90" fmla="*/ 26 w 577"/>
                    <a:gd name="T91" fmla="*/ 4 h 522"/>
                    <a:gd name="T92" fmla="*/ 27 w 577"/>
                    <a:gd name="T93" fmla="*/ 5 h 522"/>
                    <a:gd name="T94" fmla="*/ 27 w 577"/>
                    <a:gd name="T95" fmla="*/ 5 h 522"/>
                    <a:gd name="T96" fmla="*/ 26 w 577"/>
                    <a:gd name="T97" fmla="*/ 5 h 522"/>
                    <a:gd name="T98" fmla="*/ 26 w 577"/>
                    <a:gd name="T99" fmla="*/ 6 h 522"/>
                    <a:gd name="T100" fmla="*/ 27 w 577"/>
                    <a:gd name="T101" fmla="*/ 7 h 522"/>
                    <a:gd name="T102" fmla="*/ 28 w 577"/>
                    <a:gd name="T103" fmla="*/ 6 h 522"/>
                    <a:gd name="T104" fmla="*/ 31 w 577"/>
                    <a:gd name="T105" fmla="*/ 6 h 522"/>
                    <a:gd name="T106" fmla="*/ 36 w 577"/>
                    <a:gd name="T107" fmla="*/ 7 h 522"/>
                    <a:gd name="T108" fmla="*/ 41 w 577"/>
                    <a:gd name="T109" fmla="*/ 8 h 522"/>
                    <a:gd name="T110" fmla="*/ 46 w 577"/>
                    <a:gd name="T111" fmla="*/ 10 h 522"/>
                    <a:gd name="T112" fmla="*/ 47 w 577"/>
                    <a:gd name="T113" fmla="*/ 11 h 522"/>
                    <a:gd name="T114" fmla="*/ 51 w 577"/>
                    <a:gd name="T115" fmla="*/ 14 h 522"/>
                    <a:gd name="T116" fmla="*/ 41 w 577"/>
                    <a:gd name="T117" fmla="*/ 13 h 522"/>
                    <a:gd name="T118" fmla="*/ 37 w 577"/>
                    <a:gd name="T119" fmla="*/ 13 h 522"/>
                    <a:gd name="T120" fmla="*/ 34 w 577"/>
                    <a:gd name="T121" fmla="*/ 12 h 52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577" h="522">
                      <a:moveTo>
                        <a:pt x="385" y="464"/>
                      </a:moveTo>
                      <a:lnTo>
                        <a:pt x="401" y="464"/>
                      </a:lnTo>
                      <a:lnTo>
                        <a:pt x="416" y="464"/>
                      </a:lnTo>
                      <a:lnTo>
                        <a:pt x="433" y="449"/>
                      </a:lnTo>
                      <a:lnTo>
                        <a:pt x="433" y="435"/>
                      </a:lnTo>
                      <a:lnTo>
                        <a:pt x="368" y="405"/>
                      </a:lnTo>
                      <a:lnTo>
                        <a:pt x="337" y="362"/>
                      </a:lnTo>
                      <a:lnTo>
                        <a:pt x="337" y="349"/>
                      </a:lnTo>
                      <a:lnTo>
                        <a:pt x="337" y="334"/>
                      </a:lnTo>
                      <a:lnTo>
                        <a:pt x="368" y="319"/>
                      </a:lnTo>
                      <a:lnTo>
                        <a:pt x="401" y="334"/>
                      </a:lnTo>
                      <a:lnTo>
                        <a:pt x="433" y="349"/>
                      </a:lnTo>
                      <a:lnTo>
                        <a:pt x="464" y="392"/>
                      </a:lnTo>
                      <a:lnTo>
                        <a:pt x="497" y="392"/>
                      </a:lnTo>
                      <a:lnTo>
                        <a:pt x="497" y="377"/>
                      </a:lnTo>
                      <a:lnTo>
                        <a:pt x="449" y="305"/>
                      </a:lnTo>
                      <a:lnTo>
                        <a:pt x="416" y="290"/>
                      </a:lnTo>
                      <a:lnTo>
                        <a:pt x="385" y="262"/>
                      </a:lnTo>
                      <a:lnTo>
                        <a:pt x="337" y="262"/>
                      </a:lnTo>
                      <a:lnTo>
                        <a:pt x="305" y="275"/>
                      </a:lnTo>
                      <a:lnTo>
                        <a:pt x="289" y="290"/>
                      </a:lnTo>
                      <a:lnTo>
                        <a:pt x="289" y="305"/>
                      </a:lnTo>
                      <a:lnTo>
                        <a:pt x="272" y="349"/>
                      </a:lnTo>
                      <a:lnTo>
                        <a:pt x="320" y="405"/>
                      </a:lnTo>
                      <a:lnTo>
                        <a:pt x="385" y="449"/>
                      </a:lnTo>
                      <a:lnTo>
                        <a:pt x="337" y="435"/>
                      </a:lnTo>
                      <a:lnTo>
                        <a:pt x="305" y="405"/>
                      </a:lnTo>
                      <a:lnTo>
                        <a:pt x="272" y="377"/>
                      </a:lnTo>
                      <a:lnTo>
                        <a:pt x="257" y="334"/>
                      </a:lnTo>
                      <a:lnTo>
                        <a:pt x="257" y="319"/>
                      </a:lnTo>
                      <a:lnTo>
                        <a:pt x="257" y="305"/>
                      </a:lnTo>
                      <a:lnTo>
                        <a:pt x="257" y="275"/>
                      </a:lnTo>
                      <a:lnTo>
                        <a:pt x="240" y="262"/>
                      </a:lnTo>
                      <a:lnTo>
                        <a:pt x="192" y="290"/>
                      </a:lnTo>
                      <a:lnTo>
                        <a:pt x="176" y="290"/>
                      </a:lnTo>
                      <a:lnTo>
                        <a:pt x="144" y="290"/>
                      </a:lnTo>
                      <a:lnTo>
                        <a:pt x="113" y="275"/>
                      </a:lnTo>
                      <a:lnTo>
                        <a:pt x="96" y="262"/>
                      </a:lnTo>
                      <a:lnTo>
                        <a:pt x="65" y="188"/>
                      </a:lnTo>
                      <a:lnTo>
                        <a:pt x="65" y="145"/>
                      </a:lnTo>
                      <a:lnTo>
                        <a:pt x="32" y="73"/>
                      </a:lnTo>
                      <a:lnTo>
                        <a:pt x="0" y="0"/>
                      </a:lnTo>
                      <a:lnTo>
                        <a:pt x="113" y="58"/>
                      </a:lnTo>
                      <a:lnTo>
                        <a:pt x="257" y="101"/>
                      </a:lnTo>
                      <a:lnTo>
                        <a:pt x="289" y="132"/>
                      </a:lnTo>
                      <a:lnTo>
                        <a:pt x="289" y="145"/>
                      </a:lnTo>
                      <a:lnTo>
                        <a:pt x="305" y="175"/>
                      </a:lnTo>
                      <a:lnTo>
                        <a:pt x="305" y="188"/>
                      </a:lnTo>
                      <a:lnTo>
                        <a:pt x="289" y="203"/>
                      </a:lnTo>
                      <a:lnTo>
                        <a:pt x="289" y="232"/>
                      </a:lnTo>
                      <a:lnTo>
                        <a:pt x="305" y="247"/>
                      </a:lnTo>
                      <a:lnTo>
                        <a:pt x="320" y="232"/>
                      </a:lnTo>
                      <a:lnTo>
                        <a:pt x="353" y="232"/>
                      </a:lnTo>
                      <a:lnTo>
                        <a:pt x="401" y="262"/>
                      </a:lnTo>
                      <a:lnTo>
                        <a:pt x="464" y="319"/>
                      </a:lnTo>
                      <a:lnTo>
                        <a:pt x="512" y="362"/>
                      </a:lnTo>
                      <a:lnTo>
                        <a:pt x="529" y="405"/>
                      </a:lnTo>
                      <a:lnTo>
                        <a:pt x="577" y="522"/>
                      </a:lnTo>
                      <a:lnTo>
                        <a:pt x="464" y="492"/>
                      </a:lnTo>
                      <a:lnTo>
                        <a:pt x="416" y="479"/>
                      </a:lnTo>
                      <a:lnTo>
                        <a:pt x="385" y="46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19" name="Freeform 522"/>
                <p:cNvSpPr>
                  <a:spLocks/>
                </p:cNvSpPr>
                <p:nvPr/>
              </p:nvSpPr>
              <p:spPr bwMode="auto">
                <a:xfrm>
                  <a:off x="4581" y="4204"/>
                  <a:ext cx="19" cy="7"/>
                </a:xfrm>
                <a:custGeom>
                  <a:avLst/>
                  <a:gdLst>
                    <a:gd name="T0" fmla="*/ 0 w 64"/>
                    <a:gd name="T1" fmla="*/ 1 h 43"/>
                    <a:gd name="T2" fmla="*/ 1 w 64"/>
                    <a:gd name="T3" fmla="*/ 0 h 43"/>
                    <a:gd name="T4" fmla="*/ 3 w 64"/>
                    <a:gd name="T5" fmla="*/ 0 h 43"/>
                    <a:gd name="T6" fmla="*/ 4 w 64"/>
                    <a:gd name="T7" fmla="*/ 0 h 43"/>
                    <a:gd name="T8" fmla="*/ 6 w 64"/>
                    <a:gd name="T9" fmla="*/ 0 h 43"/>
                    <a:gd name="T10" fmla="*/ 4 w 64"/>
                    <a:gd name="T11" fmla="*/ 1 h 43"/>
                    <a:gd name="T12" fmla="*/ 3 w 64"/>
                    <a:gd name="T13" fmla="*/ 1 h 43"/>
                    <a:gd name="T14" fmla="*/ 1 w 64"/>
                    <a:gd name="T15" fmla="*/ 1 h 43"/>
                    <a:gd name="T16" fmla="*/ 0 w 64"/>
                    <a:gd name="T17" fmla="*/ 1 h 4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4" h="43">
                      <a:moveTo>
                        <a:pt x="0" y="28"/>
                      </a:moveTo>
                      <a:lnTo>
                        <a:pt x="16" y="0"/>
                      </a:lnTo>
                      <a:lnTo>
                        <a:pt x="31" y="0"/>
                      </a:lnTo>
                      <a:lnTo>
                        <a:pt x="48" y="0"/>
                      </a:lnTo>
                      <a:lnTo>
                        <a:pt x="64" y="15"/>
                      </a:lnTo>
                      <a:lnTo>
                        <a:pt x="48" y="28"/>
                      </a:lnTo>
                      <a:lnTo>
                        <a:pt x="31" y="43"/>
                      </a:lnTo>
                      <a:lnTo>
                        <a:pt x="16" y="43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20" name="Freeform 523"/>
                <p:cNvSpPr>
                  <a:spLocks/>
                </p:cNvSpPr>
                <p:nvPr/>
              </p:nvSpPr>
              <p:spPr bwMode="auto">
                <a:xfrm>
                  <a:off x="4857" y="4173"/>
                  <a:ext cx="39" cy="31"/>
                </a:xfrm>
                <a:custGeom>
                  <a:avLst/>
                  <a:gdLst>
                    <a:gd name="T0" fmla="*/ 0 w 129"/>
                    <a:gd name="T1" fmla="*/ 4 h 189"/>
                    <a:gd name="T2" fmla="*/ 5 w 129"/>
                    <a:gd name="T3" fmla="*/ 3 h 189"/>
                    <a:gd name="T4" fmla="*/ 6 w 129"/>
                    <a:gd name="T5" fmla="*/ 3 h 189"/>
                    <a:gd name="T6" fmla="*/ 9 w 129"/>
                    <a:gd name="T7" fmla="*/ 3 h 189"/>
                    <a:gd name="T8" fmla="*/ 9 w 129"/>
                    <a:gd name="T9" fmla="*/ 2 h 189"/>
                    <a:gd name="T10" fmla="*/ 7 w 129"/>
                    <a:gd name="T11" fmla="*/ 2 h 189"/>
                    <a:gd name="T12" fmla="*/ 3 w 129"/>
                    <a:gd name="T13" fmla="*/ 2 h 189"/>
                    <a:gd name="T14" fmla="*/ 2 w 129"/>
                    <a:gd name="T15" fmla="*/ 1 h 189"/>
                    <a:gd name="T16" fmla="*/ 0 w 129"/>
                    <a:gd name="T17" fmla="*/ 0 h 189"/>
                    <a:gd name="T18" fmla="*/ 10 w 129"/>
                    <a:gd name="T19" fmla="*/ 1 h 189"/>
                    <a:gd name="T20" fmla="*/ 12 w 129"/>
                    <a:gd name="T21" fmla="*/ 2 h 189"/>
                    <a:gd name="T22" fmla="*/ 12 w 129"/>
                    <a:gd name="T23" fmla="*/ 2 h 189"/>
                    <a:gd name="T24" fmla="*/ 12 w 129"/>
                    <a:gd name="T25" fmla="*/ 3 h 189"/>
                    <a:gd name="T26" fmla="*/ 9 w 129"/>
                    <a:gd name="T27" fmla="*/ 3 h 189"/>
                    <a:gd name="T28" fmla="*/ 6 w 129"/>
                    <a:gd name="T29" fmla="*/ 4 h 189"/>
                    <a:gd name="T30" fmla="*/ 3 w 129"/>
                    <a:gd name="T31" fmla="*/ 4 h 189"/>
                    <a:gd name="T32" fmla="*/ 0 w 129"/>
                    <a:gd name="T33" fmla="*/ 5 h 189"/>
                    <a:gd name="T34" fmla="*/ 0 w 129"/>
                    <a:gd name="T35" fmla="*/ 5 h 189"/>
                    <a:gd name="T36" fmla="*/ 0 w 129"/>
                    <a:gd name="T37" fmla="*/ 4 h 18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29" h="189">
                      <a:moveTo>
                        <a:pt x="0" y="145"/>
                      </a:moveTo>
                      <a:lnTo>
                        <a:pt x="48" y="117"/>
                      </a:lnTo>
                      <a:lnTo>
                        <a:pt x="65" y="102"/>
                      </a:lnTo>
                      <a:lnTo>
                        <a:pt x="96" y="102"/>
                      </a:lnTo>
                      <a:lnTo>
                        <a:pt x="96" y="87"/>
                      </a:lnTo>
                      <a:lnTo>
                        <a:pt x="81" y="74"/>
                      </a:lnTo>
                      <a:lnTo>
                        <a:pt x="33" y="59"/>
                      </a:lnTo>
                      <a:lnTo>
                        <a:pt x="17" y="30"/>
                      </a:lnTo>
                      <a:lnTo>
                        <a:pt x="0" y="0"/>
                      </a:lnTo>
                      <a:lnTo>
                        <a:pt x="113" y="44"/>
                      </a:lnTo>
                      <a:lnTo>
                        <a:pt x="129" y="59"/>
                      </a:lnTo>
                      <a:lnTo>
                        <a:pt x="129" y="74"/>
                      </a:lnTo>
                      <a:lnTo>
                        <a:pt x="129" y="102"/>
                      </a:lnTo>
                      <a:lnTo>
                        <a:pt x="96" y="130"/>
                      </a:lnTo>
                      <a:lnTo>
                        <a:pt x="65" y="145"/>
                      </a:lnTo>
                      <a:lnTo>
                        <a:pt x="33" y="160"/>
                      </a:lnTo>
                      <a:lnTo>
                        <a:pt x="0" y="189"/>
                      </a:lnTo>
                      <a:lnTo>
                        <a:pt x="0" y="174"/>
                      </a:lnTo>
                      <a:lnTo>
                        <a:pt x="0" y="145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21" name="Freeform 524"/>
                <p:cNvSpPr>
                  <a:spLocks/>
                </p:cNvSpPr>
                <p:nvPr/>
              </p:nvSpPr>
              <p:spPr bwMode="auto">
                <a:xfrm>
                  <a:off x="5708" y="4197"/>
                  <a:ext cx="19" cy="7"/>
                </a:xfrm>
                <a:custGeom>
                  <a:avLst/>
                  <a:gdLst>
                    <a:gd name="T0" fmla="*/ 0 w 63"/>
                    <a:gd name="T1" fmla="*/ 0 h 44"/>
                    <a:gd name="T2" fmla="*/ 2 w 63"/>
                    <a:gd name="T3" fmla="*/ 0 h 44"/>
                    <a:gd name="T4" fmla="*/ 3 w 63"/>
                    <a:gd name="T5" fmla="*/ 0 h 44"/>
                    <a:gd name="T6" fmla="*/ 6 w 63"/>
                    <a:gd name="T7" fmla="*/ 1 h 44"/>
                    <a:gd name="T8" fmla="*/ 6 w 63"/>
                    <a:gd name="T9" fmla="*/ 1 h 44"/>
                    <a:gd name="T10" fmla="*/ 0 w 63"/>
                    <a:gd name="T11" fmla="*/ 0 h 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3" h="44">
                      <a:moveTo>
                        <a:pt x="0" y="0"/>
                      </a:moveTo>
                      <a:lnTo>
                        <a:pt x="15" y="0"/>
                      </a:lnTo>
                      <a:lnTo>
                        <a:pt x="31" y="0"/>
                      </a:lnTo>
                      <a:lnTo>
                        <a:pt x="63" y="29"/>
                      </a:lnTo>
                      <a:lnTo>
                        <a:pt x="63" y="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22" name="Freeform 525"/>
                <p:cNvSpPr>
                  <a:spLocks/>
                </p:cNvSpPr>
                <p:nvPr/>
              </p:nvSpPr>
              <p:spPr bwMode="auto">
                <a:xfrm>
                  <a:off x="5202" y="4183"/>
                  <a:ext cx="42" cy="21"/>
                </a:xfrm>
                <a:custGeom>
                  <a:avLst/>
                  <a:gdLst>
                    <a:gd name="T0" fmla="*/ 1 w 144"/>
                    <a:gd name="T1" fmla="*/ 0 h 130"/>
                    <a:gd name="T2" fmla="*/ 3 w 144"/>
                    <a:gd name="T3" fmla="*/ 0 h 130"/>
                    <a:gd name="T4" fmla="*/ 6 w 144"/>
                    <a:gd name="T5" fmla="*/ 0 h 130"/>
                    <a:gd name="T6" fmla="*/ 8 w 144"/>
                    <a:gd name="T7" fmla="*/ 0 h 130"/>
                    <a:gd name="T8" fmla="*/ 11 w 144"/>
                    <a:gd name="T9" fmla="*/ 2 h 130"/>
                    <a:gd name="T10" fmla="*/ 12 w 144"/>
                    <a:gd name="T11" fmla="*/ 3 h 130"/>
                    <a:gd name="T12" fmla="*/ 8 w 144"/>
                    <a:gd name="T13" fmla="*/ 3 h 130"/>
                    <a:gd name="T14" fmla="*/ 4 w 144"/>
                    <a:gd name="T15" fmla="*/ 2 h 130"/>
                    <a:gd name="T16" fmla="*/ 1 w 144"/>
                    <a:gd name="T17" fmla="*/ 2 h 130"/>
                    <a:gd name="T18" fmla="*/ 1 w 144"/>
                    <a:gd name="T19" fmla="*/ 1 h 130"/>
                    <a:gd name="T20" fmla="*/ 0 w 144"/>
                    <a:gd name="T21" fmla="*/ 1 h 130"/>
                    <a:gd name="T22" fmla="*/ 1 w 144"/>
                    <a:gd name="T23" fmla="*/ 0 h 13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44" h="130">
                      <a:moveTo>
                        <a:pt x="16" y="0"/>
                      </a:moveTo>
                      <a:lnTo>
                        <a:pt x="31" y="0"/>
                      </a:lnTo>
                      <a:lnTo>
                        <a:pt x="64" y="0"/>
                      </a:lnTo>
                      <a:lnTo>
                        <a:pt x="96" y="15"/>
                      </a:lnTo>
                      <a:lnTo>
                        <a:pt x="127" y="71"/>
                      </a:lnTo>
                      <a:lnTo>
                        <a:pt x="144" y="130"/>
                      </a:lnTo>
                      <a:lnTo>
                        <a:pt x="96" y="101"/>
                      </a:lnTo>
                      <a:lnTo>
                        <a:pt x="48" y="71"/>
                      </a:lnTo>
                      <a:lnTo>
                        <a:pt x="16" y="71"/>
                      </a:lnTo>
                      <a:lnTo>
                        <a:pt x="16" y="43"/>
                      </a:lnTo>
                      <a:lnTo>
                        <a:pt x="0" y="28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23" name="Freeform 526"/>
                <p:cNvSpPr>
                  <a:spLocks/>
                </p:cNvSpPr>
                <p:nvPr/>
              </p:nvSpPr>
              <p:spPr bwMode="auto">
                <a:xfrm>
                  <a:off x="5335" y="4173"/>
                  <a:ext cx="34" cy="28"/>
                </a:xfrm>
                <a:custGeom>
                  <a:avLst/>
                  <a:gdLst>
                    <a:gd name="T0" fmla="*/ 0 w 113"/>
                    <a:gd name="T1" fmla="*/ 4 h 174"/>
                    <a:gd name="T2" fmla="*/ 0 w 113"/>
                    <a:gd name="T3" fmla="*/ 4 h 174"/>
                    <a:gd name="T4" fmla="*/ 2 w 113"/>
                    <a:gd name="T5" fmla="*/ 3 h 174"/>
                    <a:gd name="T6" fmla="*/ 3 w 113"/>
                    <a:gd name="T7" fmla="*/ 3 h 174"/>
                    <a:gd name="T8" fmla="*/ 4 w 113"/>
                    <a:gd name="T9" fmla="*/ 3 h 174"/>
                    <a:gd name="T10" fmla="*/ 6 w 113"/>
                    <a:gd name="T11" fmla="*/ 1 h 174"/>
                    <a:gd name="T12" fmla="*/ 6 w 113"/>
                    <a:gd name="T13" fmla="*/ 1 h 174"/>
                    <a:gd name="T14" fmla="*/ 4 w 113"/>
                    <a:gd name="T15" fmla="*/ 0 h 174"/>
                    <a:gd name="T16" fmla="*/ 3 w 113"/>
                    <a:gd name="T17" fmla="*/ 0 h 174"/>
                    <a:gd name="T18" fmla="*/ 6 w 113"/>
                    <a:gd name="T19" fmla="*/ 0 h 174"/>
                    <a:gd name="T20" fmla="*/ 7 w 113"/>
                    <a:gd name="T21" fmla="*/ 0 h 174"/>
                    <a:gd name="T22" fmla="*/ 9 w 113"/>
                    <a:gd name="T23" fmla="*/ 1 h 174"/>
                    <a:gd name="T24" fmla="*/ 10 w 113"/>
                    <a:gd name="T25" fmla="*/ 2 h 174"/>
                    <a:gd name="T26" fmla="*/ 9 w 113"/>
                    <a:gd name="T27" fmla="*/ 3 h 174"/>
                    <a:gd name="T28" fmla="*/ 7 w 113"/>
                    <a:gd name="T29" fmla="*/ 4 h 174"/>
                    <a:gd name="T30" fmla="*/ 4 w 113"/>
                    <a:gd name="T31" fmla="*/ 5 h 174"/>
                    <a:gd name="T32" fmla="*/ 3 w 113"/>
                    <a:gd name="T33" fmla="*/ 5 h 174"/>
                    <a:gd name="T34" fmla="*/ 0 w 113"/>
                    <a:gd name="T35" fmla="*/ 5 h 174"/>
                    <a:gd name="T36" fmla="*/ 0 w 113"/>
                    <a:gd name="T37" fmla="*/ 4 h 17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13" h="174">
                      <a:moveTo>
                        <a:pt x="0" y="160"/>
                      </a:moveTo>
                      <a:lnTo>
                        <a:pt x="0" y="145"/>
                      </a:lnTo>
                      <a:lnTo>
                        <a:pt x="17" y="130"/>
                      </a:lnTo>
                      <a:lnTo>
                        <a:pt x="32" y="117"/>
                      </a:lnTo>
                      <a:lnTo>
                        <a:pt x="48" y="102"/>
                      </a:lnTo>
                      <a:lnTo>
                        <a:pt x="65" y="59"/>
                      </a:lnTo>
                      <a:lnTo>
                        <a:pt x="65" y="44"/>
                      </a:lnTo>
                      <a:lnTo>
                        <a:pt x="48" y="15"/>
                      </a:lnTo>
                      <a:lnTo>
                        <a:pt x="32" y="0"/>
                      </a:lnTo>
                      <a:lnTo>
                        <a:pt x="65" y="0"/>
                      </a:lnTo>
                      <a:lnTo>
                        <a:pt x="80" y="0"/>
                      </a:lnTo>
                      <a:lnTo>
                        <a:pt x="97" y="44"/>
                      </a:lnTo>
                      <a:lnTo>
                        <a:pt x="113" y="87"/>
                      </a:lnTo>
                      <a:lnTo>
                        <a:pt x="97" y="130"/>
                      </a:lnTo>
                      <a:lnTo>
                        <a:pt x="80" y="160"/>
                      </a:lnTo>
                      <a:lnTo>
                        <a:pt x="48" y="174"/>
                      </a:lnTo>
                      <a:lnTo>
                        <a:pt x="32" y="174"/>
                      </a:lnTo>
                      <a:lnTo>
                        <a:pt x="0" y="174"/>
                      </a:lnTo>
                      <a:lnTo>
                        <a:pt x="0" y="1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24" name="Freeform 527"/>
                <p:cNvSpPr>
                  <a:spLocks/>
                </p:cNvSpPr>
                <p:nvPr/>
              </p:nvSpPr>
              <p:spPr bwMode="auto">
                <a:xfrm>
                  <a:off x="5335" y="4173"/>
                  <a:ext cx="34" cy="28"/>
                </a:xfrm>
                <a:custGeom>
                  <a:avLst/>
                  <a:gdLst>
                    <a:gd name="T0" fmla="*/ 0 w 113"/>
                    <a:gd name="T1" fmla="*/ 4 h 174"/>
                    <a:gd name="T2" fmla="*/ 0 w 113"/>
                    <a:gd name="T3" fmla="*/ 4 h 174"/>
                    <a:gd name="T4" fmla="*/ 2 w 113"/>
                    <a:gd name="T5" fmla="*/ 3 h 174"/>
                    <a:gd name="T6" fmla="*/ 3 w 113"/>
                    <a:gd name="T7" fmla="*/ 3 h 174"/>
                    <a:gd name="T8" fmla="*/ 4 w 113"/>
                    <a:gd name="T9" fmla="*/ 3 h 174"/>
                    <a:gd name="T10" fmla="*/ 6 w 113"/>
                    <a:gd name="T11" fmla="*/ 1 h 174"/>
                    <a:gd name="T12" fmla="*/ 6 w 113"/>
                    <a:gd name="T13" fmla="*/ 1 h 174"/>
                    <a:gd name="T14" fmla="*/ 4 w 113"/>
                    <a:gd name="T15" fmla="*/ 0 h 174"/>
                    <a:gd name="T16" fmla="*/ 4 w 113"/>
                    <a:gd name="T17" fmla="*/ 0 h 174"/>
                    <a:gd name="T18" fmla="*/ 3 w 113"/>
                    <a:gd name="T19" fmla="*/ 0 h 174"/>
                    <a:gd name="T20" fmla="*/ 6 w 113"/>
                    <a:gd name="T21" fmla="*/ 0 h 174"/>
                    <a:gd name="T22" fmla="*/ 7 w 113"/>
                    <a:gd name="T23" fmla="*/ 0 h 174"/>
                    <a:gd name="T24" fmla="*/ 9 w 113"/>
                    <a:gd name="T25" fmla="*/ 1 h 174"/>
                    <a:gd name="T26" fmla="*/ 10 w 113"/>
                    <a:gd name="T27" fmla="*/ 2 h 174"/>
                    <a:gd name="T28" fmla="*/ 9 w 113"/>
                    <a:gd name="T29" fmla="*/ 3 h 174"/>
                    <a:gd name="T30" fmla="*/ 7 w 113"/>
                    <a:gd name="T31" fmla="*/ 4 h 174"/>
                    <a:gd name="T32" fmla="*/ 4 w 113"/>
                    <a:gd name="T33" fmla="*/ 5 h 174"/>
                    <a:gd name="T34" fmla="*/ 3 w 113"/>
                    <a:gd name="T35" fmla="*/ 5 h 174"/>
                    <a:gd name="T36" fmla="*/ 0 w 113"/>
                    <a:gd name="T37" fmla="*/ 5 h 174"/>
                    <a:gd name="T38" fmla="*/ 0 w 113"/>
                    <a:gd name="T39" fmla="*/ 4 h 17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113" h="174">
                      <a:moveTo>
                        <a:pt x="0" y="160"/>
                      </a:moveTo>
                      <a:lnTo>
                        <a:pt x="0" y="145"/>
                      </a:lnTo>
                      <a:lnTo>
                        <a:pt x="17" y="130"/>
                      </a:lnTo>
                      <a:lnTo>
                        <a:pt x="32" y="117"/>
                      </a:lnTo>
                      <a:lnTo>
                        <a:pt x="48" y="102"/>
                      </a:lnTo>
                      <a:lnTo>
                        <a:pt x="65" y="59"/>
                      </a:lnTo>
                      <a:lnTo>
                        <a:pt x="65" y="44"/>
                      </a:lnTo>
                      <a:lnTo>
                        <a:pt x="48" y="15"/>
                      </a:lnTo>
                      <a:lnTo>
                        <a:pt x="32" y="0"/>
                      </a:lnTo>
                      <a:lnTo>
                        <a:pt x="65" y="0"/>
                      </a:lnTo>
                      <a:lnTo>
                        <a:pt x="80" y="0"/>
                      </a:lnTo>
                      <a:lnTo>
                        <a:pt x="97" y="44"/>
                      </a:lnTo>
                      <a:lnTo>
                        <a:pt x="113" y="87"/>
                      </a:lnTo>
                      <a:lnTo>
                        <a:pt x="97" y="130"/>
                      </a:lnTo>
                      <a:lnTo>
                        <a:pt x="80" y="160"/>
                      </a:lnTo>
                      <a:lnTo>
                        <a:pt x="48" y="174"/>
                      </a:lnTo>
                      <a:lnTo>
                        <a:pt x="32" y="174"/>
                      </a:lnTo>
                      <a:lnTo>
                        <a:pt x="0" y="174"/>
                      </a:lnTo>
                      <a:lnTo>
                        <a:pt x="0" y="160"/>
                      </a:lnTo>
                    </a:path>
                  </a:pathLst>
                </a:custGeom>
                <a:solidFill>
                  <a:schemeClr val="folHlink"/>
                </a:solidFill>
                <a:ln w="5080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25" name="Freeform 528"/>
                <p:cNvSpPr>
                  <a:spLocks/>
                </p:cNvSpPr>
                <p:nvPr/>
              </p:nvSpPr>
              <p:spPr bwMode="auto">
                <a:xfrm>
                  <a:off x="5373" y="4173"/>
                  <a:ext cx="33" cy="26"/>
                </a:xfrm>
                <a:custGeom>
                  <a:avLst/>
                  <a:gdLst>
                    <a:gd name="T0" fmla="*/ 0 w 113"/>
                    <a:gd name="T1" fmla="*/ 3 h 160"/>
                    <a:gd name="T2" fmla="*/ 0 w 113"/>
                    <a:gd name="T3" fmla="*/ 2 h 160"/>
                    <a:gd name="T4" fmla="*/ 1 w 113"/>
                    <a:gd name="T5" fmla="*/ 2 h 160"/>
                    <a:gd name="T6" fmla="*/ 3 w 113"/>
                    <a:gd name="T7" fmla="*/ 2 h 160"/>
                    <a:gd name="T8" fmla="*/ 4 w 113"/>
                    <a:gd name="T9" fmla="*/ 3 h 160"/>
                    <a:gd name="T10" fmla="*/ 4 w 113"/>
                    <a:gd name="T11" fmla="*/ 3 h 160"/>
                    <a:gd name="T12" fmla="*/ 6 w 113"/>
                    <a:gd name="T13" fmla="*/ 3 h 160"/>
                    <a:gd name="T14" fmla="*/ 7 w 113"/>
                    <a:gd name="T15" fmla="*/ 3 h 160"/>
                    <a:gd name="T16" fmla="*/ 6 w 113"/>
                    <a:gd name="T17" fmla="*/ 2 h 160"/>
                    <a:gd name="T18" fmla="*/ 3 w 113"/>
                    <a:gd name="T19" fmla="*/ 2 h 160"/>
                    <a:gd name="T20" fmla="*/ 1 w 113"/>
                    <a:gd name="T21" fmla="*/ 1 h 160"/>
                    <a:gd name="T22" fmla="*/ 0 w 113"/>
                    <a:gd name="T23" fmla="*/ 0 h 160"/>
                    <a:gd name="T24" fmla="*/ 3 w 113"/>
                    <a:gd name="T25" fmla="*/ 0 h 160"/>
                    <a:gd name="T26" fmla="*/ 4 w 113"/>
                    <a:gd name="T27" fmla="*/ 0 h 160"/>
                    <a:gd name="T28" fmla="*/ 8 w 113"/>
                    <a:gd name="T29" fmla="*/ 2 h 160"/>
                    <a:gd name="T30" fmla="*/ 10 w 113"/>
                    <a:gd name="T31" fmla="*/ 3 h 160"/>
                    <a:gd name="T32" fmla="*/ 10 w 113"/>
                    <a:gd name="T33" fmla="*/ 3 h 160"/>
                    <a:gd name="T34" fmla="*/ 8 w 113"/>
                    <a:gd name="T35" fmla="*/ 4 h 160"/>
                    <a:gd name="T36" fmla="*/ 6 w 113"/>
                    <a:gd name="T37" fmla="*/ 4 h 160"/>
                    <a:gd name="T38" fmla="*/ 4 w 113"/>
                    <a:gd name="T39" fmla="*/ 4 h 160"/>
                    <a:gd name="T40" fmla="*/ 1 w 113"/>
                    <a:gd name="T41" fmla="*/ 4 h 160"/>
                    <a:gd name="T42" fmla="*/ 0 w 113"/>
                    <a:gd name="T43" fmla="*/ 3 h 16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13" h="160">
                      <a:moveTo>
                        <a:pt x="0" y="117"/>
                      </a:moveTo>
                      <a:lnTo>
                        <a:pt x="0" y="87"/>
                      </a:lnTo>
                      <a:lnTo>
                        <a:pt x="17" y="87"/>
                      </a:lnTo>
                      <a:lnTo>
                        <a:pt x="33" y="87"/>
                      </a:lnTo>
                      <a:lnTo>
                        <a:pt x="48" y="102"/>
                      </a:lnTo>
                      <a:lnTo>
                        <a:pt x="48" y="117"/>
                      </a:lnTo>
                      <a:lnTo>
                        <a:pt x="65" y="117"/>
                      </a:lnTo>
                      <a:lnTo>
                        <a:pt x="81" y="102"/>
                      </a:lnTo>
                      <a:lnTo>
                        <a:pt x="65" y="74"/>
                      </a:lnTo>
                      <a:lnTo>
                        <a:pt x="33" y="59"/>
                      </a:lnTo>
                      <a:lnTo>
                        <a:pt x="17" y="30"/>
                      </a:lnTo>
                      <a:lnTo>
                        <a:pt x="0" y="0"/>
                      </a:lnTo>
                      <a:lnTo>
                        <a:pt x="33" y="0"/>
                      </a:lnTo>
                      <a:lnTo>
                        <a:pt x="48" y="15"/>
                      </a:lnTo>
                      <a:lnTo>
                        <a:pt x="96" y="59"/>
                      </a:lnTo>
                      <a:lnTo>
                        <a:pt x="113" y="102"/>
                      </a:lnTo>
                      <a:lnTo>
                        <a:pt x="113" y="130"/>
                      </a:lnTo>
                      <a:lnTo>
                        <a:pt x="96" y="145"/>
                      </a:lnTo>
                      <a:lnTo>
                        <a:pt x="65" y="160"/>
                      </a:lnTo>
                      <a:lnTo>
                        <a:pt x="48" y="160"/>
                      </a:lnTo>
                      <a:lnTo>
                        <a:pt x="17" y="145"/>
                      </a:lnTo>
                      <a:lnTo>
                        <a:pt x="0" y="11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26" name="Freeform 529"/>
                <p:cNvSpPr>
                  <a:spLocks/>
                </p:cNvSpPr>
                <p:nvPr/>
              </p:nvSpPr>
              <p:spPr bwMode="auto">
                <a:xfrm>
                  <a:off x="5373" y="4173"/>
                  <a:ext cx="33" cy="26"/>
                </a:xfrm>
                <a:custGeom>
                  <a:avLst/>
                  <a:gdLst>
                    <a:gd name="T0" fmla="*/ 0 w 113"/>
                    <a:gd name="T1" fmla="*/ 3 h 160"/>
                    <a:gd name="T2" fmla="*/ 0 w 113"/>
                    <a:gd name="T3" fmla="*/ 2 h 160"/>
                    <a:gd name="T4" fmla="*/ 1 w 113"/>
                    <a:gd name="T5" fmla="*/ 2 h 160"/>
                    <a:gd name="T6" fmla="*/ 3 w 113"/>
                    <a:gd name="T7" fmla="*/ 2 h 160"/>
                    <a:gd name="T8" fmla="*/ 4 w 113"/>
                    <a:gd name="T9" fmla="*/ 3 h 160"/>
                    <a:gd name="T10" fmla="*/ 4 w 113"/>
                    <a:gd name="T11" fmla="*/ 3 h 160"/>
                    <a:gd name="T12" fmla="*/ 6 w 113"/>
                    <a:gd name="T13" fmla="*/ 3 h 160"/>
                    <a:gd name="T14" fmla="*/ 7 w 113"/>
                    <a:gd name="T15" fmla="*/ 3 h 160"/>
                    <a:gd name="T16" fmla="*/ 6 w 113"/>
                    <a:gd name="T17" fmla="*/ 2 h 160"/>
                    <a:gd name="T18" fmla="*/ 3 w 113"/>
                    <a:gd name="T19" fmla="*/ 2 h 160"/>
                    <a:gd name="T20" fmla="*/ 1 w 113"/>
                    <a:gd name="T21" fmla="*/ 1 h 160"/>
                    <a:gd name="T22" fmla="*/ 0 w 113"/>
                    <a:gd name="T23" fmla="*/ 0 h 160"/>
                    <a:gd name="T24" fmla="*/ 3 w 113"/>
                    <a:gd name="T25" fmla="*/ 0 h 160"/>
                    <a:gd name="T26" fmla="*/ 4 w 113"/>
                    <a:gd name="T27" fmla="*/ 0 h 160"/>
                    <a:gd name="T28" fmla="*/ 8 w 113"/>
                    <a:gd name="T29" fmla="*/ 2 h 160"/>
                    <a:gd name="T30" fmla="*/ 10 w 113"/>
                    <a:gd name="T31" fmla="*/ 3 h 160"/>
                    <a:gd name="T32" fmla="*/ 10 w 113"/>
                    <a:gd name="T33" fmla="*/ 3 h 160"/>
                    <a:gd name="T34" fmla="*/ 8 w 113"/>
                    <a:gd name="T35" fmla="*/ 4 h 160"/>
                    <a:gd name="T36" fmla="*/ 6 w 113"/>
                    <a:gd name="T37" fmla="*/ 4 h 160"/>
                    <a:gd name="T38" fmla="*/ 4 w 113"/>
                    <a:gd name="T39" fmla="*/ 4 h 160"/>
                    <a:gd name="T40" fmla="*/ 1 w 113"/>
                    <a:gd name="T41" fmla="*/ 4 h 160"/>
                    <a:gd name="T42" fmla="*/ 0 w 113"/>
                    <a:gd name="T43" fmla="*/ 3 h 16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13" h="160">
                      <a:moveTo>
                        <a:pt x="0" y="117"/>
                      </a:moveTo>
                      <a:lnTo>
                        <a:pt x="0" y="87"/>
                      </a:lnTo>
                      <a:lnTo>
                        <a:pt x="17" y="87"/>
                      </a:lnTo>
                      <a:lnTo>
                        <a:pt x="33" y="87"/>
                      </a:lnTo>
                      <a:lnTo>
                        <a:pt x="48" y="102"/>
                      </a:lnTo>
                      <a:lnTo>
                        <a:pt x="48" y="117"/>
                      </a:lnTo>
                      <a:lnTo>
                        <a:pt x="65" y="117"/>
                      </a:lnTo>
                      <a:lnTo>
                        <a:pt x="81" y="102"/>
                      </a:lnTo>
                      <a:lnTo>
                        <a:pt x="65" y="74"/>
                      </a:lnTo>
                      <a:lnTo>
                        <a:pt x="33" y="59"/>
                      </a:lnTo>
                      <a:lnTo>
                        <a:pt x="17" y="30"/>
                      </a:lnTo>
                      <a:lnTo>
                        <a:pt x="0" y="0"/>
                      </a:lnTo>
                      <a:lnTo>
                        <a:pt x="33" y="0"/>
                      </a:lnTo>
                      <a:lnTo>
                        <a:pt x="48" y="15"/>
                      </a:lnTo>
                      <a:lnTo>
                        <a:pt x="96" y="59"/>
                      </a:lnTo>
                      <a:lnTo>
                        <a:pt x="113" y="102"/>
                      </a:lnTo>
                      <a:lnTo>
                        <a:pt x="113" y="130"/>
                      </a:lnTo>
                      <a:lnTo>
                        <a:pt x="96" y="145"/>
                      </a:lnTo>
                      <a:lnTo>
                        <a:pt x="65" y="160"/>
                      </a:lnTo>
                      <a:lnTo>
                        <a:pt x="48" y="160"/>
                      </a:lnTo>
                      <a:lnTo>
                        <a:pt x="17" y="145"/>
                      </a:lnTo>
                      <a:lnTo>
                        <a:pt x="0" y="117"/>
                      </a:lnTo>
                    </a:path>
                  </a:pathLst>
                </a:custGeom>
                <a:solidFill>
                  <a:schemeClr val="folHlink"/>
                </a:solidFill>
                <a:ln w="5080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27" name="Freeform 530"/>
                <p:cNvSpPr>
                  <a:spLocks/>
                </p:cNvSpPr>
                <p:nvPr/>
              </p:nvSpPr>
              <p:spPr bwMode="auto">
                <a:xfrm>
                  <a:off x="4824" y="4192"/>
                  <a:ext cx="18" cy="7"/>
                </a:xfrm>
                <a:custGeom>
                  <a:avLst/>
                  <a:gdLst>
                    <a:gd name="T0" fmla="*/ 0 w 65"/>
                    <a:gd name="T1" fmla="*/ 0 h 43"/>
                    <a:gd name="T2" fmla="*/ 0 w 65"/>
                    <a:gd name="T3" fmla="*/ 0 h 43"/>
                    <a:gd name="T4" fmla="*/ 1 w 65"/>
                    <a:gd name="T5" fmla="*/ 0 h 43"/>
                    <a:gd name="T6" fmla="*/ 4 w 65"/>
                    <a:gd name="T7" fmla="*/ 0 h 43"/>
                    <a:gd name="T8" fmla="*/ 5 w 65"/>
                    <a:gd name="T9" fmla="*/ 1 h 43"/>
                    <a:gd name="T10" fmla="*/ 5 w 65"/>
                    <a:gd name="T11" fmla="*/ 1 h 43"/>
                    <a:gd name="T12" fmla="*/ 2 w 65"/>
                    <a:gd name="T13" fmla="*/ 1 h 43"/>
                    <a:gd name="T14" fmla="*/ 0 w 65"/>
                    <a:gd name="T15" fmla="*/ 0 h 4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5" h="43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7" y="0"/>
                      </a:lnTo>
                      <a:lnTo>
                        <a:pt x="50" y="13"/>
                      </a:lnTo>
                      <a:lnTo>
                        <a:pt x="65" y="28"/>
                      </a:lnTo>
                      <a:lnTo>
                        <a:pt x="65" y="43"/>
                      </a:lnTo>
                      <a:lnTo>
                        <a:pt x="34" y="28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28" name="Freeform 531"/>
                <p:cNvSpPr>
                  <a:spLocks/>
                </p:cNvSpPr>
                <p:nvPr/>
              </p:nvSpPr>
              <p:spPr bwMode="auto">
                <a:xfrm>
                  <a:off x="5636" y="4176"/>
                  <a:ext cx="96" cy="19"/>
                </a:xfrm>
                <a:custGeom>
                  <a:avLst/>
                  <a:gdLst>
                    <a:gd name="T0" fmla="*/ 17 w 320"/>
                    <a:gd name="T1" fmla="*/ 2 h 115"/>
                    <a:gd name="T2" fmla="*/ 19 w 320"/>
                    <a:gd name="T3" fmla="*/ 3 h 115"/>
                    <a:gd name="T4" fmla="*/ 10 w 320"/>
                    <a:gd name="T5" fmla="*/ 2 h 115"/>
                    <a:gd name="T6" fmla="*/ 4 w 320"/>
                    <a:gd name="T7" fmla="*/ 2 h 115"/>
                    <a:gd name="T8" fmla="*/ 0 w 320"/>
                    <a:gd name="T9" fmla="*/ 2 h 115"/>
                    <a:gd name="T10" fmla="*/ 0 w 320"/>
                    <a:gd name="T11" fmla="*/ 2 h 115"/>
                    <a:gd name="T12" fmla="*/ 0 w 320"/>
                    <a:gd name="T13" fmla="*/ 1 h 115"/>
                    <a:gd name="T14" fmla="*/ 2 w 320"/>
                    <a:gd name="T15" fmla="*/ 0 h 115"/>
                    <a:gd name="T16" fmla="*/ 4 w 320"/>
                    <a:gd name="T17" fmla="*/ 0 h 115"/>
                    <a:gd name="T18" fmla="*/ 10 w 320"/>
                    <a:gd name="T19" fmla="*/ 0 h 115"/>
                    <a:gd name="T20" fmla="*/ 16 w 320"/>
                    <a:gd name="T21" fmla="*/ 0 h 115"/>
                    <a:gd name="T22" fmla="*/ 22 w 320"/>
                    <a:gd name="T23" fmla="*/ 0 h 115"/>
                    <a:gd name="T24" fmla="*/ 23 w 320"/>
                    <a:gd name="T25" fmla="*/ 0 h 115"/>
                    <a:gd name="T26" fmla="*/ 24 w 320"/>
                    <a:gd name="T27" fmla="*/ 0 h 115"/>
                    <a:gd name="T28" fmla="*/ 24 w 320"/>
                    <a:gd name="T29" fmla="*/ 0 h 115"/>
                    <a:gd name="T30" fmla="*/ 19 w 320"/>
                    <a:gd name="T31" fmla="*/ 0 h 115"/>
                    <a:gd name="T32" fmla="*/ 17 w 320"/>
                    <a:gd name="T33" fmla="*/ 0 h 115"/>
                    <a:gd name="T34" fmla="*/ 14 w 320"/>
                    <a:gd name="T35" fmla="*/ 1 h 115"/>
                    <a:gd name="T36" fmla="*/ 14 w 320"/>
                    <a:gd name="T37" fmla="*/ 2 h 115"/>
                    <a:gd name="T38" fmla="*/ 16 w 320"/>
                    <a:gd name="T39" fmla="*/ 2 h 115"/>
                    <a:gd name="T40" fmla="*/ 22 w 320"/>
                    <a:gd name="T41" fmla="*/ 2 h 115"/>
                    <a:gd name="T42" fmla="*/ 29 w 320"/>
                    <a:gd name="T43" fmla="*/ 3 h 115"/>
                    <a:gd name="T44" fmla="*/ 27 w 320"/>
                    <a:gd name="T45" fmla="*/ 3 h 115"/>
                    <a:gd name="T46" fmla="*/ 23 w 320"/>
                    <a:gd name="T47" fmla="*/ 3 h 115"/>
                    <a:gd name="T48" fmla="*/ 20 w 320"/>
                    <a:gd name="T49" fmla="*/ 2 h 115"/>
                    <a:gd name="T50" fmla="*/ 17 w 320"/>
                    <a:gd name="T51" fmla="*/ 2 h 11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320" h="115">
                      <a:moveTo>
                        <a:pt x="192" y="87"/>
                      </a:moveTo>
                      <a:lnTo>
                        <a:pt x="207" y="115"/>
                      </a:lnTo>
                      <a:lnTo>
                        <a:pt x="111" y="72"/>
                      </a:lnTo>
                      <a:lnTo>
                        <a:pt x="48" y="72"/>
                      </a:lnTo>
                      <a:lnTo>
                        <a:pt x="0" y="72"/>
                      </a:lnTo>
                      <a:lnTo>
                        <a:pt x="0" y="59"/>
                      </a:lnTo>
                      <a:lnTo>
                        <a:pt x="0" y="44"/>
                      </a:lnTo>
                      <a:lnTo>
                        <a:pt x="15" y="15"/>
                      </a:lnTo>
                      <a:lnTo>
                        <a:pt x="48" y="0"/>
                      </a:lnTo>
                      <a:lnTo>
                        <a:pt x="111" y="0"/>
                      </a:lnTo>
                      <a:lnTo>
                        <a:pt x="175" y="0"/>
                      </a:lnTo>
                      <a:lnTo>
                        <a:pt x="240" y="0"/>
                      </a:lnTo>
                      <a:lnTo>
                        <a:pt x="255" y="0"/>
                      </a:lnTo>
                      <a:lnTo>
                        <a:pt x="271" y="0"/>
                      </a:lnTo>
                      <a:lnTo>
                        <a:pt x="271" y="15"/>
                      </a:lnTo>
                      <a:lnTo>
                        <a:pt x="207" y="15"/>
                      </a:lnTo>
                      <a:lnTo>
                        <a:pt x="192" y="15"/>
                      </a:lnTo>
                      <a:lnTo>
                        <a:pt x="159" y="29"/>
                      </a:lnTo>
                      <a:lnTo>
                        <a:pt x="159" y="59"/>
                      </a:lnTo>
                      <a:lnTo>
                        <a:pt x="175" y="72"/>
                      </a:lnTo>
                      <a:lnTo>
                        <a:pt x="240" y="87"/>
                      </a:lnTo>
                      <a:lnTo>
                        <a:pt x="320" y="115"/>
                      </a:lnTo>
                      <a:lnTo>
                        <a:pt x="303" y="115"/>
                      </a:lnTo>
                      <a:lnTo>
                        <a:pt x="255" y="102"/>
                      </a:lnTo>
                      <a:lnTo>
                        <a:pt x="223" y="87"/>
                      </a:lnTo>
                      <a:lnTo>
                        <a:pt x="192" y="8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29" name="Freeform 532"/>
                <p:cNvSpPr>
                  <a:spLocks/>
                </p:cNvSpPr>
                <p:nvPr/>
              </p:nvSpPr>
              <p:spPr bwMode="auto">
                <a:xfrm>
                  <a:off x="4910" y="4185"/>
                  <a:ext cx="14" cy="7"/>
                </a:xfrm>
                <a:custGeom>
                  <a:avLst/>
                  <a:gdLst>
                    <a:gd name="T0" fmla="*/ 0 w 48"/>
                    <a:gd name="T1" fmla="*/ 0 h 43"/>
                    <a:gd name="T2" fmla="*/ 0 w 48"/>
                    <a:gd name="T3" fmla="*/ 0 h 43"/>
                    <a:gd name="T4" fmla="*/ 1 w 48"/>
                    <a:gd name="T5" fmla="*/ 0 h 43"/>
                    <a:gd name="T6" fmla="*/ 3 w 48"/>
                    <a:gd name="T7" fmla="*/ 0 h 43"/>
                    <a:gd name="T8" fmla="*/ 4 w 48"/>
                    <a:gd name="T9" fmla="*/ 0 h 43"/>
                    <a:gd name="T10" fmla="*/ 4 w 48"/>
                    <a:gd name="T11" fmla="*/ 1 h 43"/>
                    <a:gd name="T12" fmla="*/ 3 w 48"/>
                    <a:gd name="T13" fmla="*/ 1 h 43"/>
                    <a:gd name="T14" fmla="*/ 0 w 48"/>
                    <a:gd name="T15" fmla="*/ 1 h 43"/>
                    <a:gd name="T16" fmla="*/ 0 w 48"/>
                    <a:gd name="T17" fmla="*/ 0 h 4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8" h="43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32" y="0"/>
                      </a:lnTo>
                      <a:lnTo>
                        <a:pt x="48" y="13"/>
                      </a:lnTo>
                      <a:lnTo>
                        <a:pt x="48" y="28"/>
                      </a:lnTo>
                      <a:lnTo>
                        <a:pt x="32" y="43"/>
                      </a:lnTo>
                      <a:lnTo>
                        <a:pt x="0" y="4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30" name="Freeform 533"/>
                <p:cNvSpPr>
                  <a:spLocks/>
                </p:cNvSpPr>
                <p:nvPr/>
              </p:nvSpPr>
              <p:spPr bwMode="auto">
                <a:xfrm>
                  <a:off x="4800" y="4183"/>
                  <a:ext cx="20" cy="9"/>
                </a:xfrm>
                <a:custGeom>
                  <a:avLst/>
                  <a:gdLst>
                    <a:gd name="T0" fmla="*/ 0 w 65"/>
                    <a:gd name="T1" fmla="*/ 1 h 58"/>
                    <a:gd name="T2" fmla="*/ 2 w 65"/>
                    <a:gd name="T3" fmla="*/ 0 h 58"/>
                    <a:gd name="T4" fmla="*/ 5 w 65"/>
                    <a:gd name="T5" fmla="*/ 0 h 58"/>
                    <a:gd name="T6" fmla="*/ 5 w 65"/>
                    <a:gd name="T7" fmla="*/ 0 h 58"/>
                    <a:gd name="T8" fmla="*/ 6 w 65"/>
                    <a:gd name="T9" fmla="*/ 0 h 58"/>
                    <a:gd name="T10" fmla="*/ 5 w 65"/>
                    <a:gd name="T11" fmla="*/ 1 h 58"/>
                    <a:gd name="T12" fmla="*/ 2 w 65"/>
                    <a:gd name="T13" fmla="*/ 1 h 58"/>
                    <a:gd name="T14" fmla="*/ 0 w 65"/>
                    <a:gd name="T15" fmla="*/ 1 h 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5" h="58">
                      <a:moveTo>
                        <a:pt x="0" y="28"/>
                      </a:moveTo>
                      <a:lnTo>
                        <a:pt x="16" y="15"/>
                      </a:lnTo>
                      <a:lnTo>
                        <a:pt x="48" y="0"/>
                      </a:lnTo>
                      <a:lnTo>
                        <a:pt x="48" y="15"/>
                      </a:lnTo>
                      <a:lnTo>
                        <a:pt x="65" y="15"/>
                      </a:lnTo>
                      <a:lnTo>
                        <a:pt x="48" y="58"/>
                      </a:lnTo>
                      <a:lnTo>
                        <a:pt x="16" y="43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31" name="Freeform 534"/>
                <p:cNvSpPr>
                  <a:spLocks/>
                </p:cNvSpPr>
                <p:nvPr/>
              </p:nvSpPr>
              <p:spPr bwMode="auto">
                <a:xfrm>
                  <a:off x="4839" y="4183"/>
                  <a:ext cx="24" cy="9"/>
                </a:xfrm>
                <a:custGeom>
                  <a:avLst/>
                  <a:gdLst>
                    <a:gd name="T0" fmla="*/ 0 w 80"/>
                    <a:gd name="T1" fmla="*/ 1 h 58"/>
                    <a:gd name="T2" fmla="*/ 3 w 80"/>
                    <a:gd name="T3" fmla="*/ 0 h 58"/>
                    <a:gd name="T4" fmla="*/ 4 w 80"/>
                    <a:gd name="T5" fmla="*/ 0 h 58"/>
                    <a:gd name="T6" fmla="*/ 6 w 80"/>
                    <a:gd name="T7" fmla="*/ 0 h 58"/>
                    <a:gd name="T8" fmla="*/ 7 w 80"/>
                    <a:gd name="T9" fmla="*/ 0 h 58"/>
                    <a:gd name="T10" fmla="*/ 7 w 80"/>
                    <a:gd name="T11" fmla="*/ 1 h 58"/>
                    <a:gd name="T12" fmla="*/ 6 w 80"/>
                    <a:gd name="T13" fmla="*/ 1 h 58"/>
                    <a:gd name="T14" fmla="*/ 4 w 80"/>
                    <a:gd name="T15" fmla="*/ 1 h 58"/>
                    <a:gd name="T16" fmla="*/ 3 w 80"/>
                    <a:gd name="T17" fmla="*/ 1 h 58"/>
                    <a:gd name="T18" fmla="*/ 0 w 80"/>
                    <a:gd name="T19" fmla="*/ 1 h 5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80" h="58">
                      <a:moveTo>
                        <a:pt x="0" y="28"/>
                      </a:moveTo>
                      <a:lnTo>
                        <a:pt x="32" y="0"/>
                      </a:lnTo>
                      <a:lnTo>
                        <a:pt x="48" y="0"/>
                      </a:lnTo>
                      <a:lnTo>
                        <a:pt x="63" y="0"/>
                      </a:lnTo>
                      <a:lnTo>
                        <a:pt x="80" y="15"/>
                      </a:lnTo>
                      <a:lnTo>
                        <a:pt x="80" y="43"/>
                      </a:lnTo>
                      <a:lnTo>
                        <a:pt x="63" y="43"/>
                      </a:lnTo>
                      <a:lnTo>
                        <a:pt x="48" y="58"/>
                      </a:lnTo>
                      <a:lnTo>
                        <a:pt x="32" y="43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32" name="Freeform 535"/>
                <p:cNvSpPr>
                  <a:spLocks/>
                </p:cNvSpPr>
                <p:nvPr/>
              </p:nvSpPr>
              <p:spPr bwMode="auto">
                <a:xfrm>
                  <a:off x="4777" y="4187"/>
                  <a:ext cx="9" cy="3"/>
                </a:xfrm>
                <a:custGeom>
                  <a:avLst/>
                  <a:gdLst>
                    <a:gd name="T0" fmla="*/ 0 w 32"/>
                    <a:gd name="T1" fmla="*/ 1 h 15"/>
                    <a:gd name="T2" fmla="*/ 0 w 32"/>
                    <a:gd name="T3" fmla="*/ 0 h 15"/>
                    <a:gd name="T4" fmla="*/ 3 w 32"/>
                    <a:gd name="T5" fmla="*/ 0 h 15"/>
                    <a:gd name="T6" fmla="*/ 3 w 32"/>
                    <a:gd name="T7" fmla="*/ 1 h 15"/>
                    <a:gd name="T8" fmla="*/ 1 w 32"/>
                    <a:gd name="T9" fmla="*/ 1 h 15"/>
                    <a:gd name="T10" fmla="*/ 0 w 32"/>
                    <a:gd name="T11" fmla="*/ 1 h 1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2" h="15">
                      <a:moveTo>
                        <a:pt x="0" y="15"/>
                      </a:moveTo>
                      <a:lnTo>
                        <a:pt x="0" y="0"/>
                      </a:lnTo>
                      <a:lnTo>
                        <a:pt x="32" y="0"/>
                      </a:lnTo>
                      <a:lnTo>
                        <a:pt x="32" y="15"/>
                      </a:lnTo>
                      <a:lnTo>
                        <a:pt x="15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33" name="Freeform 536"/>
                <p:cNvSpPr>
                  <a:spLocks/>
                </p:cNvSpPr>
                <p:nvPr/>
              </p:nvSpPr>
              <p:spPr bwMode="auto">
                <a:xfrm>
                  <a:off x="5708" y="4183"/>
                  <a:ext cx="19" cy="2"/>
                </a:xfrm>
                <a:custGeom>
                  <a:avLst/>
                  <a:gdLst>
                    <a:gd name="T0" fmla="*/ 0 w 63"/>
                    <a:gd name="T1" fmla="*/ 0 h 15"/>
                    <a:gd name="T2" fmla="*/ 3 w 63"/>
                    <a:gd name="T3" fmla="*/ 0 h 15"/>
                    <a:gd name="T4" fmla="*/ 4 w 63"/>
                    <a:gd name="T5" fmla="*/ 0 h 15"/>
                    <a:gd name="T6" fmla="*/ 6 w 63"/>
                    <a:gd name="T7" fmla="*/ 0 h 15"/>
                    <a:gd name="T8" fmla="*/ 3 w 63"/>
                    <a:gd name="T9" fmla="*/ 0 h 15"/>
                    <a:gd name="T10" fmla="*/ 0 w 63"/>
                    <a:gd name="T11" fmla="*/ 0 h 1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3" h="15">
                      <a:moveTo>
                        <a:pt x="0" y="15"/>
                      </a:moveTo>
                      <a:lnTo>
                        <a:pt x="31" y="0"/>
                      </a:lnTo>
                      <a:lnTo>
                        <a:pt x="48" y="0"/>
                      </a:lnTo>
                      <a:lnTo>
                        <a:pt x="63" y="15"/>
                      </a:lnTo>
                      <a:lnTo>
                        <a:pt x="31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34" name="Freeform 537"/>
                <p:cNvSpPr>
                  <a:spLocks/>
                </p:cNvSpPr>
                <p:nvPr/>
              </p:nvSpPr>
              <p:spPr bwMode="auto">
                <a:xfrm>
                  <a:off x="4824" y="4178"/>
                  <a:ext cx="18" cy="5"/>
                </a:xfrm>
                <a:custGeom>
                  <a:avLst/>
                  <a:gdLst>
                    <a:gd name="T0" fmla="*/ 0 w 65"/>
                    <a:gd name="T1" fmla="*/ 0 h 29"/>
                    <a:gd name="T2" fmla="*/ 2 w 65"/>
                    <a:gd name="T3" fmla="*/ 0 h 29"/>
                    <a:gd name="T4" fmla="*/ 4 w 65"/>
                    <a:gd name="T5" fmla="*/ 0 h 29"/>
                    <a:gd name="T6" fmla="*/ 5 w 65"/>
                    <a:gd name="T7" fmla="*/ 0 h 29"/>
                    <a:gd name="T8" fmla="*/ 4 w 65"/>
                    <a:gd name="T9" fmla="*/ 1 h 29"/>
                    <a:gd name="T10" fmla="*/ 1 w 65"/>
                    <a:gd name="T11" fmla="*/ 1 h 29"/>
                    <a:gd name="T12" fmla="*/ 0 w 65"/>
                    <a:gd name="T13" fmla="*/ 0 h 2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5" h="29">
                      <a:moveTo>
                        <a:pt x="0" y="14"/>
                      </a:moveTo>
                      <a:lnTo>
                        <a:pt x="34" y="0"/>
                      </a:lnTo>
                      <a:lnTo>
                        <a:pt x="50" y="0"/>
                      </a:lnTo>
                      <a:lnTo>
                        <a:pt x="65" y="0"/>
                      </a:lnTo>
                      <a:lnTo>
                        <a:pt x="50" y="29"/>
                      </a:lnTo>
                      <a:lnTo>
                        <a:pt x="17" y="29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35" name="Freeform 538"/>
                <p:cNvSpPr>
                  <a:spLocks/>
                </p:cNvSpPr>
                <p:nvPr/>
              </p:nvSpPr>
              <p:spPr bwMode="auto">
                <a:xfrm>
                  <a:off x="5364" y="4157"/>
                  <a:ext cx="67" cy="16"/>
                </a:xfrm>
                <a:custGeom>
                  <a:avLst/>
                  <a:gdLst>
                    <a:gd name="T0" fmla="*/ 0 w 223"/>
                    <a:gd name="T1" fmla="*/ 1 h 100"/>
                    <a:gd name="T2" fmla="*/ 0 w 223"/>
                    <a:gd name="T3" fmla="*/ 1 h 100"/>
                    <a:gd name="T4" fmla="*/ 3 w 223"/>
                    <a:gd name="T5" fmla="*/ 1 h 100"/>
                    <a:gd name="T6" fmla="*/ 4 w 223"/>
                    <a:gd name="T7" fmla="*/ 1 h 100"/>
                    <a:gd name="T8" fmla="*/ 9 w 223"/>
                    <a:gd name="T9" fmla="*/ 2 h 100"/>
                    <a:gd name="T10" fmla="*/ 13 w 223"/>
                    <a:gd name="T11" fmla="*/ 2 h 100"/>
                    <a:gd name="T12" fmla="*/ 14 w 223"/>
                    <a:gd name="T13" fmla="*/ 2 h 100"/>
                    <a:gd name="T14" fmla="*/ 16 w 223"/>
                    <a:gd name="T15" fmla="*/ 1 h 100"/>
                    <a:gd name="T16" fmla="*/ 14 w 223"/>
                    <a:gd name="T17" fmla="*/ 1 h 100"/>
                    <a:gd name="T18" fmla="*/ 13 w 223"/>
                    <a:gd name="T19" fmla="*/ 1 h 100"/>
                    <a:gd name="T20" fmla="*/ 11 w 223"/>
                    <a:gd name="T21" fmla="*/ 1 h 100"/>
                    <a:gd name="T22" fmla="*/ 10 w 223"/>
                    <a:gd name="T23" fmla="*/ 1 h 100"/>
                    <a:gd name="T24" fmla="*/ 10 w 223"/>
                    <a:gd name="T25" fmla="*/ 0 h 100"/>
                    <a:gd name="T26" fmla="*/ 10 w 223"/>
                    <a:gd name="T27" fmla="*/ 0 h 100"/>
                    <a:gd name="T28" fmla="*/ 13 w 223"/>
                    <a:gd name="T29" fmla="*/ 0 h 100"/>
                    <a:gd name="T30" fmla="*/ 16 w 223"/>
                    <a:gd name="T31" fmla="*/ 0 h 100"/>
                    <a:gd name="T32" fmla="*/ 19 w 223"/>
                    <a:gd name="T33" fmla="*/ 1 h 100"/>
                    <a:gd name="T34" fmla="*/ 20 w 223"/>
                    <a:gd name="T35" fmla="*/ 1 h 100"/>
                    <a:gd name="T36" fmla="*/ 19 w 223"/>
                    <a:gd name="T37" fmla="*/ 2 h 100"/>
                    <a:gd name="T38" fmla="*/ 17 w 223"/>
                    <a:gd name="T39" fmla="*/ 3 h 100"/>
                    <a:gd name="T40" fmla="*/ 13 w 223"/>
                    <a:gd name="T41" fmla="*/ 3 h 100"/>
                    <a:gd name="T42" fmla="*/ 7 w 223"/>
                    <a:gd name="T43" fmla="*/ 2 h 100"/>
                    <a:gd name="T44" fmla="*/ 0 w 223"/>
                    <a:gd name="T45" fmla="*/ 1 h 10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23" h="100">
                      <a:moveTo>
                        <a:pt x="0" y="57"/>
                      </a:moveTo>
                      <a:lnTo>
                        <a:pt x="0" y="43"/>
                      </a:lnTo>
                      <a:lnTo>
                        <a:pt x="31" y="43"/>
                      </a:lnTo>
                      <a:lnTo>
                        <a:pt x="48" y="43"/>
                      </a:lnTo>
                      <a:lnTo>
                        <a:pt x="96" y="72"/>
                      </a:lnTo>
                      <a:lnTo>
                        <a:pt x="144" y="72"/>
                      </a:lnTo>
                      <a:lnTo>
                        <a:pt x="160" y="72"/>
                      </a:lnTo>
                      <a:lnTo>
                        <a:pt x="175" y="57"/>
                      </a:lnTo>
                      <a:lnTo>
                        <a:pt x="160" y="43"/>
                      </a:lnTo>
                      <a:lnTo>
                        <a:pt x="144" y="28"/>
                      </a:lnTo>
                      <a:lnTo>
                        <a:pt x="127" y="28"/>
                      </a:lnTo>
                      <a:lnTo>
                        <a:pt x="112" y="28"/>
                      </a:lnTo>
                      <a:lnTo>
                        <a:pt x="112" y="13"/>
                      </a:lnTo>
                      <a:lnTo>
                        <a:pt x="112" y="0"/>
                      </a:lnTo>
                      <a:lnTo>
                        <a:pt x="144" y="0"/>
                      </a:lnTo>
                      <a:lnTo>
                        <a:pt x="175" y="0"/>
                      </a:lnTo>
                      <a:lnTo>
                        <a:pt x="208" y="28"/>
                      </a:lnTo>
                      <a:lnTo>
                        <a:pt x="223" y="57"/>
                      </a:lnTo>
                      <a:lnTo>
                        <a:pt x="208" y="87"/>
                      </a:lnTo>
                      <a:lnTo>
                        <a:pt x="192" y="100"/>
                      </a:lnTo>
                      <a:lnTo>
                        <a:pt x="144" y="100"/>
                      </a:lnTo>
                      <a:lnTo>
                        <a:pt x="79" y="87"/>
                      </a:lnTo>
                      <a:lnTo>
                        <a:pt x="0" y="5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36" name="Freeform 539"/>
                <p:cNvSpPr>
                  <a:spLocks/>
                </p:cNvSpPr>
                <p:nvPr/>
              </p:nvSpPr>
              <p:spPr bwMode="auto">
                <a:xfrm>
                  <a:off x="5364" y="4157"/>
                  <a:ext cx="67" cy="16"/>
                </a:xfrm>
                <a:custGeom>
                  <a:avLst/>
                  <a:gdLst>
                    <a:gd name="T0" fmla="*/ 0 w 223"/>
                    <a:gd name="T1" fmla="*/ 1 h 100"/>
                    <a:gd name="T2" fmla="*/ 0 w 223"/>
                    <a:gd name="T3" fmla="*/ 1 h 100"/>
                    <a:gd name="T4" fmla="*/ 0 w 223"/>
                    <a:gd name="T5" fmla="*/ 1 h 100"/>
                    <a:gd name="T6" fmla="*/ 3 w 223"/>
                    <a:gd name="T7" fmla="*/ 1 h 100"/>
                    <a:gd name="T8" fmla="*/ 4 w 223"/>
                    <a:gd name="T9" fmla="*/ 1 h 100"/>
                    <a:gd name="T10" fmla="*/ 9 w 223"/>
                    <a:gd name="T11" fmla="*/ 2 h 100"/>
                    <a:gd name="T12" fmla="*/ 13 w 223"/>
                    <a:gd name="T13" fmla="*/ 2 h 100"/>
                    <a:gd name="T14" fmla="*/ 14 w 223"/>
                    <a:gd name="T15" fmla="*/ 2 h 100"/>
                    <a:gd name="T16" fmla="*/ 16 w 223"/>
                    <a:gd name="T17" fmla="*/ 1 h 100"/>
                    <a:gd name="T18" fmla="*/ 14 w 223"/>
                    <a:gd name="T19" fmla="*/ 1 h 100"/>
                    <a:gd name="T20" fmla="*/ 13 w 223"/>
                    <a:gd name="T21" fmla="*/ 1 h 100"/>
                    <a:gd name="T22" fmla="*/ 11 w 223"/>
                    <a:gd name="T23" fmla="*/ 1 h 100"/>
                    <a:gd name="T24" fmla="*/ 10 w 223"/>
                    <a:gd name="T25" fmla="*/ 1 h 100"/>
                    <a:gd name="T26" fmla="*/ 10 w 223"/>
                    <a:gd name="T27" fmla="*/ 0 h 100"/>
                    <a:gd name="T28" fmla="*/ 10 w 223"/>
                    <a:gd name="T29" fmla="*/ 0 h 100"/>
                    <a:gd name="T30" fmla="*/ 13 w 223"/>
                    <a:gd name="T31" fmla="*/ 0 h 100"/>
                    <a:gd name="T32" fmla="*/ 16 w 223"/>
                    <a:gd name="T33" fmla="*/ 0 h 100"/>
                    <a:gd name="T34" fmla="*/ 19 w 223"/>
                    <a:gd name="T35" fmla="*/ 1 h 100"/>
                    <a:gd name="T36" fmla="*/ 20 w 223"/>
                    <a:gd name="T37" fmla="*/ 1 h 100"/>
                    <a:gd name="T38" fmla="*/ 19 w 223"/>
                    <a:gd name="T39" fmla="*/ 2 h 100"/>
                    <a:gd name="T40" fmla="*/ 17 w 223"/>
                    <a:gd name="T41" fmla="*/ 3 h 100"/>
                    <a:gd name="T42" fmla="*/ 13 w 223"/>
                    <a:gd name="T43" fmla="*/ 3 h 100"/>
                    <a:gd name="T44" fmla="*/ 7 w 223"/>
                    <a:gd name="T45" fmla="*/ 2 h 100"/>
                    <a:gd name="T46" fmla="*/ 0 w 223"/>
                    <a:gd name="T47" fmla="*/ 1 h 10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223" h="100">
                      <a:moveTo>
                        <a:pt x="0" y="57"/>
                      </a:moveTo>
                      <a:lnTo>
                        <a:pt x="0" y="43"/>
                      </a:lnTo>
                      <a:lnTo>
                        <a:pt x="31" y="43"/>
                      </a:lnTo>
                      <a:lnTo>
                        <a:pt x="48" y="43"/>
                      </a:lnTo>
                      <a:lnTo>
                        <a:pt x="96" y="72"/>
                      </a:lnTo>
                      <a:lnTo>
                        <a:pt x="144" y="72"/>
                      </a:lnTo>
                      <a:lnTo>
                        <a:pt x="160" y="72"/>
                      </a:lnTo>
                      <a:lnTo>
                        <a:pt x="175" y="57"/>
                      </a:lnTo>
                      <a:lnTo>
                        <a:pt x="160" y="43"/>
                      </a:lnTo>
                      <a:lnTo>
                        <a:pt x="144" y="28"/>
                      </a:lnTo>
                      <a:lnTo>
                        <a:pt x="127" y="28"/>
                      </a:lnTo>
                      <a:lnTo>
                        <a:pt x="112" y="28"/>
                      </a:lnTo>
                      <a:lnTo>
                        <a:pt x="112" y="13"/>
                      </a:lnTo>
                      <a:lnTo>
                        <a:pt x="112" y="0"/>
                      </a:lnTo>
                      <a:lnTo>
                        <a:pt x="144" y="0"/>
                      </a:lnTo>
                      <a:lnTo>
                        <a:pt x="175" y="0"/>
                      </a:lnTo>
                      <a:lnTo>
                        <a:pt x="208" y="28"/>
                      </a:lnTo>
                      <a:lnTo>
                        <a:pt x="223" y="57"/>
                      </a:lnTo>
                      <a:lnTo>
                        <a:pt x="208" y="87"/>
                      </a:lnTo>
                      <a:lnTo>
                        <a:pt x="192" y="100"/>
                      </a:lnTo>
                      <a:lnTo>
                        <a:pt x="144" y="100"/>
                      </a:lnTo>
                      <a:lnTo>
                        <a:pt x="79" y="87"/>
                      </a:lnTo>
                      <a:lnTo>
                        <a:pt x="0" y="57"/>
                      </a:lnTo>
                    </a:path>
                  </a:pathLst>
                </a:custGeom>
                <a:solidFill>
                  <a:schemeClr val="folHlink"/>
                </a:solidFill>
                <a:ln w="5080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37" name="Freeform 540"/>
                <p:cNvSpPr>
                  <a:spLocks/>
                </p:cNvSpPr>
                <p:nvPr/>
              </p:nvSpPr>
              <p:spPr bwMode="auto">
                <a:xfrm>
                  <a:off x="5498" y="4148"/>
                  <a:ext cx="52" cy="23"/>
                </a:xfrm>
                <a:custGeom>
                  <a:avLst/>
                  <a:gdLst>
                    <a:gd name="T0" fmla="*/ 1 w 176"/>
                    <a:gd name="T1" fmla="*/ 3 h 146"/>
                    <a:gd name="T2" fmla="*/ 0 w 176"/>
                    <a:gd name="T3" fmla="*/ 2 h 146"/>
                    <a:gd name="T4" fmla="*/ 1 w 176"/>
                    <a:gd name="T5" fmla="*/ 1 h 146"/>
                    <a:gd name="T6" fmla="*/ 4 w 176"/>
                    <a:gd name="T7" fmla="*/ 0 h 146"/>
                    <a:gd name="T8" fmla="*/ 8 w 176"/>
                    <a:gd name="T9" fmla="*/ 0 h 146"/>
                    <a:gd name="T10" fmla="*/ 11 w 176"/>
                    <a:gd name="T11" fmla="*/ 0 h 146"/>
                    <a:gd name="T12" fmla="*/ 14 w 176"/>
                    <a:gd name="T13" fmla="*/ 0 h 146"/>
                    <a:gd name="T14" fmla="*/ 15 w 176"/>
                    <a:gd name="T15" fmla="*/ 1 h 146"/>
                    <a:gd name="T16" fmla="*/ 14 w 176"/>
                    <a:gd name="T17" fmla="*/ 2 h 146"/>
                    <a:gd name="T18" fmla="*/ 13 w 176"/>
                    <a:gd name="T19" fmla="*/ 2 h 146"/>
                    <a:gd name="T20" fmla="*/ 11 w 176"/>
                    <a:gd name="T21" fmla="*/ 2 h 146"/>
                    <a:gd name="T22" fmla="*/ 11 w 176"/>
                    <a:gd name="T23" fmla="*/ 1 h 146"/>
                    <a:gd name="T24" fmla="*/ 11 w 176"/>
                    <a:gd name="T25" fmla="*/ 1 h 146"/>
                    <a:gd name="T26" fmla="*/ 10 w 176"/>
                    <a:gd name="T27" fmla="*/ 1 h 146"/>
                    <a:gd name="T28" fmla="*/ 8 w 176"/>
                    <a:gd name="T29" fmla="*/ 1 h 146"/>
                    <a:gd name="T30" fmla="*/ 7 w 176"/>
                    <a:gd name="T31" fmla="*/ 1 h 146"/>
                    <a:gd name="T32" fmla="*/ 6 w 176"/>
                    <a:gd name="T33" fmla="*/ 1 h 146"/>
                    <a:gd name="T34" fmla="*/ 4 w 176"/>
                    <a:gd name="T35" fmla="*/ 2 h 146"/>
                    <a:gd name="T36" fmla="*/ 6 w 176"/>
                    <a:gd name="T37" fmla="*/ 3 h 146"/>
                    <a:gd name="T38" fmla="*/ 8 w 176"/>
                    <a:gd name="T39" fmla="*/ 3 h 146"/>
                    <a:gd name="T40" fmla="*/ 10 w 176"/>
                    <a:gd name="T41" fmla="*/ 3 h 146"/>
                    <a:gd name="T42" fmla="*/ 10 w 176"/>
                    <a:gd name="T43" fmla="*/ 3 h 146"/>
                    <a:gd name="T44" fmla="*/ 8 w 176"/>
                    <a:gd name="T45" fmla="*/ 3 h 146"/>
                    <a:gd name="T46" fmla="*/ 7 w 176"/>
                    <a:gd name="T47" fmla="*/ 4 h 146"/>
                    <a:gd name="T48" fmla="*/ 4 w 176"/>
                    <a:gd name="T49" fmla="*/ 4 h 146"/>
                    <a:gd name="T50" fmla="*/ 3 w 176"/>
                    <a:gd name="T51" fmla="*/ 3 h 146"/>
                    <a:gd name="T52" fmla="*/ 1 w 176"/>
                    <a:gd name="T53" fmla="*/ 3 h 14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176" h="146">
                      <a:moveTo>
                        <a:pt x="17" y="102"/>
                      </a:moveTo>
                      <a:lnTo>
                        <a:pt x="0" y="72"/>
                      </a:lnTo>
                      <a:lnTo>
                        <a:pt x="17" y="29"/>
                      </a:lnTo>
                      <a:lnTo>
                        <a:pt x="48" y="16"/>
                      </a:lnTo>
                      <a:lnTo>
                        <a:pt x="96" y="0"/>
                      </a:lnTo>
                      <a:lnTo>
                        <a:pt x="128" y="0"/>
                      </a:lnTo>
                      <a:lnTo>
                        <a:pt x="161" y="16"/>
                      </a:lnTo>
                      <a:lnTo>
                        <a:pt x="176" y="59"/>
                      </a:lnTo>
                      <a:lnTo>
                        <a:pt x="161" y="72"/>
                      </a:lnTo>
                      <a:lnTo>
                        <a:pt x="144" y="87"/>
                      </a:lnTo>
                      <a:lnTo>
                        <a:pt x="128" y="87"/>
                      </a:lnTo>
                      <a:lnTo>
                        <a:pt x="128" y="59"/>
                      </a:lnTo>
                      <a:lnTo>
                        <a:pt x="128" y="44"/>
                      </a:lnTo>
                      <a:lnTo>
                        <a:pt x="113" y="29"/>
                      </a:lnTo>
                      <a:lnTo>
                        <a:pt x="96" y="29"/>
                      </a:lnTo>
                      <a:lnTo>
                        <a:pt x="80" y="44"/>
                      </a:lnTo>
                      <a:lnTo>
                        <a:pt x="65" y="59"/>
                      </a:lnTo>
                      <a:lnTo>
                        <a:pt x="48" y="87"/>
                      </a:lnTo>
                      <a:lnTo>
                        <a:pt x="65" y="102"/>
                      </a:lnTo>
                      <a:lnTo>
                        <a:pt x="96" y="102"/>
                      </a:lnTo>
                      <a:lnTo>
                        <a:pt x="113" y="102"/>
                      </a:lnTo>
                      <a:lnTo>
                        <a:pt x="113" y="131"/>
                      </a:lnTo>
                      <a:lnTo>
                        <a:pt x="96" y="131"/>
                      </a:lnTo>
                      <a:lnTo>
                        <a:pt x="80" y="146"/>
                      </a:lnTo>
                      <a:lnTo>
                        <a:pt x="48" y="146"/>
                      </a:lnTo>
                      <a:lnTo>
                        <a:pt x="32" y="131"/>
                      </a:lnTo>
                      <a:lnTo>
                        <a:pt x="17" y="102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38" name="Freeform 541"/>
                <p:cNvSpPr>
                  <a:spLocks/>
                </p:cNvSpPr>
                <p:nvPr/>
              </p:nvSpPr>
              <p:spPr bwMode="auto">
                <a:xfrm>
                  <a:off x="5498" y="4148"/>
                  <a:ext cx="52" cy="23"/>
                </a:xfrm>
                <a:custGeom>
                  <a:avLst/>
                  <a:gdLst>
                    <a:gd name="T0" fmla="*/ 1 w 176"/>
                    <a:gd name="T1" fmla="*/ 3 h 146"/>
                    <a:gd name="T2" fmla="*/ 0 w 176"/>
                    <a:gd name="T3" fmla="*/ 2 h 146"/>
                    <a:gd name="T4" fmla="*/ 1 w 176"/>
                    <a:gd name="T5" fmla="*/ 1 h 146"/>
                    <a:gd name="T6" fmla="*/ 4 w 176"/>
                    <a:gd name="T7" fmla="*/ 0 h 146"/>
                    <a:gd name="T8" fmla="*/ 8 w 176"/>
                    <a:gd name="T9" fmla="*/ 0 h 146"/>
                    <a:gd name="T10" fmla="*/ 11 w 176"/>
                    <a:gd name="T11" fmla="*/ 0 h 146"/>
                    <a:gd name="T12" fmla="*/ 14 w 176"/>
                    <a:gd name="T13" fmla="*/ 0 h 146"/>
                    <a:gd name="T14" fmla="*/ 15 w 176"/>
                    <a:gd name="T15" fmla="*/ 1 h 146"/>
                    <a:gd name="T16" fmla="*/ 14 w 176"/>
                    <a:gd name="T17" fmla="*/ 2 h 146"/>
                    <a:gd name="T18" fmla="*/ 13 w 176"/>
                    <a:gd name="T19" fmla="*/ 2 h 146"/>
                    <a:gd name="T20" fmla="*/ 11 w 176"/>
                    <a:gd name="T21" fmla="*/ 2 h 146"/>
                    <a:gd name="T22" fmla="*/ 11 w 176"/>
                    <a:gd name="T23" fmla="*/ 1 h 146"/>
                    <a:gd name="T24" fmla="*/ 11 w 176"/>
                    <a:gd name="T25" fmla="*/ 1 h 146"/>
                    <a:gd name="T26" fmla="*/ 10 w 176"/>
                    <a:gd name="T27" fmla="*/ 1 h 146"/>
                    <a:gd name="T28" fmla="*/ 8 w 176"/>
                    <a:gd name="T29" fmla="*/ 1 h 146"/>
                    <a:gd name="T30" fmla="*/ 7 w 176"/>
                    <a:gd name="T31" fmla="*/ 1 h 146"/>
                    <a:gd name="T32" fmla="*/ 6 w 176"/>
                    <a:gd name="T33" fmla="*/ 1 h 146"/>
                    <a:gd name="T34" fmla="*/ 4 w 176"/>
                    <a:gd name="T35" fmla="*/ 2 h 146"/>
                    <a:gd name="T36" fmla="*/ 6 w 176"/>
                    <a:gd name="T37" fmla="*/ 3 h 146"/>
                    <a:gd name="T38" fmla="*/ 6 w 176"/>
                    <a:gd name="T39" fmla="*/ 3 h 146"/>
                    <a:gd name="T40" fmla="*/ 8 w 176"/>
                    <a:gd name="T41" fmla="*/ 3 h 146"/>
                    <a:gd name="T42" fmla="*/ 8 w 176"/>
                    <a:gd name="T43" fmla="*/ 3 h 146"/>
                    <a:gd name="T44" fmla="*/ 10 w 176"/>
                    <a:gd name="T45" fmla="*/ 3 h 146"/>
                    <a:gd name="T46" fmla="*/ 10 w 176"/>
                    <a:gd name="T47" fmla="*/ 3 h 146"/>
                    <a:gd name="T48" fmla="*/ 8 w 176"/>
                    <a:gd name="T49" fmla="*/ 3 h 146"/>
                    <a:gd name="T50" fmla="*/ 7 w 176"/>
                    <a:gd name="T51" fmla="*/ 4 h 146"/>
                    <a:gd name="T52" fmla="*/ 4 w 176"/>
                    <a:gd name="T53" fmla="*/ 4 h 146"/>
                    <a:gd name="T54" fmla="*/ 3 w 176"/>
                    <a:gd name="T55" fmla="*/ 3 h 146"/>
                    <a:gd name="T56" fmla="*/ 1 w 176"/>
                    <a:gd name="T57" fmla="*/ 3 h 14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76" h="146">
                      <a:moveTo>
                        <a:pt x="17" y="102"/>
                      </a:moveTo>
                      <a:lnTo>
                        <a:pt x="0" y="72"/>
                      </a:lnTo>
                      <a:lnTo>
                        <a:pt x="17" y="29"/>
                      </a:lnTo>
                      <a:lnTo>
                        <a:pt x="48" y="16"/>
                      </a:lnTo>
                      <a:lnTo>
                        <a:pt x="96" y="0"/>
                      </a:lnTo>
                      <a:lnTo>
                        <a:pt x="128" y="0"/>
                      </a:lnTo>
                      <a:lnTo>
                        <a:pt x="161" y="16"/>
                      </a:lnTo>
                      <a:lnTo>
                        <a:pt x="176" y="59"/>
                      </a:lnTo>
                      <a:lnTo>
                        <a:pt x="161" y="72"/>
                      </a:lnTo>
                      <a:lnTo>
                        <a:pt x="144" y="87"/>
                      </a:lnTo>
                      <a:lnTo>
                        <a:pt x="128" y="87"/>
                      </a:lnTo>
                      <a:lnTo>
                        <a:pt x="128" y="59"/>
                      </a:lnTo>
                      <a:lnTo>
                        <a:pt x="128" y="44"/>
                      </a:lnTo>
                      <a:lnTo>
                        <a:pt x="113" y="29"/>
                      </a:lnTo>
                      <a:lnTo>
                        <a:pt x="96" y="29"/>
                      </a:lnTo>
                      <a:lnTo>
                        <a:pt x="80" y="44"/>
                      </a:lnTo>
                      <a:lnTo>
                        <a:pt x="65" y="59"/>
                      </a:lnTo>
                      <a:lnTo>
                        <a:pt x="48" y="87"/>
                      </a:lnTo>
                      <a:lnTo>
                        <a:pt x="65" y="102"/>
                      </a:lnTo>
                      <a:lnTo>
                        <a:pt x="96" y="102"/>
                      </a:lnTo>
                      <a:lnTo>
                        <a:pt x="113" y="102"/>
                      </a:lnTo>
                      <a:lnTo>
                        <a:pt x="113" y="131"/>
                      </a:lnTo>
                      <a:lnTo>
                        <a:pt x="96" y="131"/>
                      </a:lnTo>
                      <a:lnTo>
                        <a:pt x="80" y="146"/>
                      </a:lnTo>
                      <a:lnTo>
                        <a:pt x="48" y="146"/>
                      </a:lnTo>
                      <a:lnTo>
                        <a:pt x="32" y="131"/>
                      </a:lnTo>
                      <a:lnTo>
                        <a:pt x="17" y="102"/>
                      </a:lnTo>
                    </a:path>
                  </a:pathLst>
                </a:custGeom>
                <a:solidFill>
                  <a:schemeClr val="folHlink"/>
                </a:solidFill>
                <a:ln w="5080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39" name="Freeform 542"/>
                <p:cNvSpPr>
                  <a:spLocks/>
                </p:cNvSpPr>
                <p:nvPr/>
              </p:nvSpPr>
              <p:spPr bwMode="auto">
                <a:xfrm>
                  <a:off x="5684" y="3731"/>
                  <a:ext cx="14" cy="437"/>
                </a:xfrm>
                <a:custGeom>
                  <a:avLst/>
                  <a:gdLst>
                    <a:gd name="T0" fmla="*/ 0 w 48"/>
                    <a:gd name="T1" fmla="*/ 71 h 2695"/>
                    <a:gd name="T2" fmla="*/ 1 w 48"/>
                    <a:gd name="T3" fmla="*/ 4 h 2695"/>
                    <a:gd name="T4" fmla="*/ 1 w 48"/>
                    <a:gd name="T5" fmla="*/ 2 h 2695"/>
                    <a:gd name="T6" fmla="*/ 1 w 48"/>
                    <a:gd name="T7" fmla="*/ 1 h 2695"/>
                    <a:gd name="T8" fmla="*/ 3 w 48"/>
                    <a:gd name="T9" fmla="*/ 0 h 2695"/>
                    <a:gd name="T10" fmla="*/ 4 w 48"/>
                    <a:gd name="T11" fmla="*/ 4 h 2695"/>
                    <a:gd name="T12" fmla="*/ 3 w 48"/>
                    <a:gd name="T13" fmla="*/ 71 h 2695"/>
                    <a:gd name="T14" fmla="*/ 1 w 48"/>
                    <a:gd name="T15" fmla="*/ 71 h 2695"/>
                    <a:gd name="T16" fmla="*/ 0 w 48"/>
                    <a:gd name="T17" fmla="*/ 71 h 2695"/>
                    <a:gd name="T18" fmla="*/ 0 w 48"/>
                    <a:gd name="T19" fmla="*/ 71 h 269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48" h="2695">
                      <a:moveTo>
                        <a:pt x="0" y="2680"/>
                      </a:moveTo>
                      <a:lnTo>
                        <a:pt x="16" y="145"/>
                      </a:lnTo>
                      <a:lnTo>
                        <a:pt x="16" y="73"/>
                      </a:lnTo>
                      <a:lnTo>
                        <a:pt x="16" y="30"/>
                      </a:lnTo>
                      <a:lnTo>
                        <a:pt x="33" y="0"/>
                      </a:lnTo>
                      <a:lnTo>
                        <a:pt x="48" y="160"/>
                      </a:lnTo>
                      <a:lnTo>
                        <a:pt x="33" y="2695"/>
                      </a:lnTo>
                      <a:lnTo>
                        <a:pt x="16" y="2695"/>
                      </a:lnTo>
                      <a:lnTo>
                        <a:pt x="0" y="2695"/>
                      </a:lnTo>
                      <a:lnTo>
                        <a:pt x="0" y="268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40" name="Freeform 543"/>
                <p:cNvSpPr>
                  <a:spLocks/>
                </p:cNvSpPr>
                <p:nvPr/>
              </p:nvSpPr>
              <p:spPr bwMode="auto">
                <a:xfrm>
                  <a:off x="5708" y="3720"/>
                  <a:ext cx="15" cy="448"/>
                </a:xfrm>
                <a:custGeom>
                  <a:avLst/>
                  <a:gdLst>
                    <a:gd name="T0" fmla="*/ 0 w 48"/>
                    <a:gd name="T1" fmla="*/ 0 h 2767"/>
                    <a:gd name="T2" fmla="*/ 5 w 48"/>
                    <a:gd name="T3" fmla="*/ 0 h 2767"/>
                    <a:gd name="T4" fmla="*/ 5 w 48"/>
                    <a:gd name="T5" fmla="*/ 1 h 2767"/>
                    <a:gd name="T6" fmla="*/ 5 w 48"/>
                    <a:gd name="T7" fmla="*/ 1 h 2767"/>
                    <a:gd name="T8" fmla="*/ 5 w 48"/>
                    <a:gd name="T9" fmla="*/ 2 h 2767"/>
                    <a:gd name="T10" fmla="*/ 5 w 48"/>
                    <a:gd name="T11" fmla="*/ 3 h 2767"/>
                    <a:gd name="T12" fmla="*/ 5 w 48"/>
                    <a:gd name="T13" fmla="*/ 5 h 2767"/>
                    <a:gd name="T14" fmla="*/ 5 w 48"/>
                    <a:gd name="T15" fmla="*/ 7 h 2767"/>
                    <a:gd name="T16" fmla="*/ 5 w 48"/>
                    <a:gd name="T17" fmla="*/ 9 h 2767"/>
                    <a:gd name="T18" fmla="*/ 5 w 48"/>
                    <a:gd name="T19" fmla="*/ 11 h 2767"/>
                    <a:gd name="T20" fmla="*/ 5 w 48"/>
                    <a:gd name="T21" fmla="*/ 14 h 2767"/>
                    <a:gd name="T22" fmla="*/ 5 w 48"/>
                    <a:gd name="T23" fmla="*/ 17 h 2767"/>
                    <a:gd name="T24" fmla="*/ 5 w 48"/>
                    <a:gd name="T25" fmla="*/ 23 h 2767"/>
                    <a:gd name="T26" fmla="*/ 5 w 48"/>
                    <a:gd name="T27" fmla="*/ 30 h 2767"/>
                    <a:gd name="T28" fmla="*/ 5 w 48"/>
                    <a:gd name="T29" fmla="*/ 36 h 2767"/>
                    <a:gd name="T30" fmla="*/ 5 w 48"/>
                    <a:gd name="T31" fmla="*/ 43 h 2767"/>
                    <a:gd name="T32" fmla="*/ 5 w 48"/>
                    <a:gd name="T33" fmla="*/ 49 h 2767"/>
                    <a:gd name="T34" fmla="*/ 5 w 48"/>
                    <a:gd name="T35" fmla="*/ 55 h 2767"/>
                    <a:gd name="T36" fmla="*/ 3 w 48"/>
                    <a:gd name="T37" fmla="*/ 58 h 2767"/>
                    <a:gd name="T38" fmla="*/ 3 w 48"/>
                    <a:gd name="T39" fmla="*/ 60 h 2767"/>
                    <a:gd name="T40" fmla="*/ 3 w 48"/>
                    <a:gd name="T41" fmla="*/ 63 h 2767"/>
                    <a:gd name="T42" fmla="*/ 3 w 48"/>
                    <a:gd name="T43" fmla="*/ 65 h 2767"/>
                    <a:gd name="T44" fmla="*/ 3 w 48"/>
                    <a:gd name="T45" fmla="*/ 67 h 2767"/>
                    <a:gd name="T46" fmla="*/ 3 w 48"/>
                    <a:gd name="T47" fmla="*/ 69 h 2767"/>
                    <a:gd name="T48" fmla="*/ 3 w 48"/>
                    <a:gd name="T49" fmla="*/ 70 h 2767"/>
                    <a:gd name="T50" fmla="*/ 3 w 48"/>
                    <a:gd name="T51" fmla="*/ 71 h 2767"/>
                    <a:gd name="T52" fmla="*/ 3 w 48"/>
                    <a:gd name="T53" fmla="*/ 71 h 2767"/>
                    <a:gd name="T54" fmla="*/ 3 w 48"/>
                    <a:gd name="T55" fmla="*/ 72 h 2767"/>
                    <a:gd name="T56" fmla="*/ 0 w 48"/>
                    <a:gd name="T57" fmla="*/ 73 h 2767"/>
                    <a:gd name="T58" fmla="*/ 0 w 48"/>
                    <a:gd name="T59" fmla="*/ 72 h 2767"/>
                    <a:gd name="T60" fmla="*/ 0 w 48"/>
                    <a:gd name="T61" fmla="*/ 71 h 2767"/>
                    <a:gd name="T62" fmla="*/ 0 w 48"/>
                    <a:gd name="T63" fmla="*/ 71 h 2767"/>
                    <a:gd name="T64" fmla="*/ 0 w 48"/>
                    <a:gd name="T65" fmla="*/ 69 h 2767"/>
                    <a:gd name="T66" fmla="*/ 0 w 48"/>
                    <a:gd name="T67" fmla="*/ 68 h 2767"/>
                    <a:gd name="T68" fmla="*/ 0 w 48"/>
                    <a:gd name="T69" fmla="*/ 66 h 2767"/>
                    <a:gd name="T70" fmla="*/ 0 w 48"/>
                    <a:gd name="T71" fmla="*/ 63 h 2767"/>
                    <a:gd name="T72" fmla="*/ 0 w 48"/>
                    <a:gd name="T73" fmla="*/ 61 h 2767"/>
                    <a:gd name="T74" fmla="*/ 0 w 48"/>
                    <a:gd name="T75" fmla="*/ 58 h 2767"/>
                    <a:gd name="T76" fmla="*/ 0 w 48"/>
                    <a:gd name="T77" fmla="*/ 56 h 2767"/>
                    <a:gd name="T78" fmla="*/ 0 w 48"/>
                    <a:gd name="T79" fmla="*/ 49 h 2767"/>
                    <a:gd name="T80" fmla="*/ 0 w 48"/>
                    <a:gd name="T81" fmla="*/ 43 h 2767"/>
                    <a:gd name="T82" fmla="*/ 0 w 48"/>
                    <a:gd name="T83" fmla="*/ 36 h 2767"/>
                    <a:gd name="T84" fmla="*/ 0 w 48"/>
                    <a:gd name="T85" fmla="*/ 29 h 2767"/>
                    <a:gd name="T86" fmla="*/ 0 w 48"/>
                    <a:gd name="T87" fmla="*/ 23 h 2767"/>
                    <a:gd name="T88" fmla="*/ 0 w 48"/>
                    <a:gd name="T89" fmla="*/ 17 h 2767"/>
                    <a:gd name="T90" fmla="*/ 0 w 48"/>
                    <a:gd name="T91" fmla="*/ 14 h 2767"/>
                    <a:gd name="T92" fmla="*/ 0 w 48"/>
                    <a:gd name="T93" fmla="*/ 11 h 2767"/>
                    <a:gd name="T94" fmla="*/ 0 w 48"/>
                    <a:gd name="T95" fmla="*/ 9 h 2767"/>
                    <a:gd name="T96" fmla="*/ 0 w 48"/>
                    <a:gd name="T97" fmla="*/ 6 h 2767"/>
                    <a:gd name="T98" fmla="*/ 0 w 48"/>
                    <a:gd name="T99" fmla="*/ 5 h 2767"/>
                    <a:gd name="T100" fmla="*/ 0 w 48"/>
                    <a:gd name="T101" fmla="*/ 3 h 2767"/>
                    <a:gd name="T102" fmla="*/ 0 w 48"/>
                    <a:gd name="T103" fmla="*/ 1 h 2767"/>
                    <a:gd name="T104" fmla="*/ 0 w 48"/>
                    <a:gd name="T105" fmla="*/ 1 h 2767"/>
                    <a:gd name="T106" fmla="*/ 0 w 48"/>
                    <a:gd name="T107" fmla="*/ 0 h 2767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48" h="2767">
                      <a:moveTo>
                        <a:pt x="0" y="0"/>
                      </a:moveTo>
                      <a:lnTo>
                        <a:pt x="48" y="14"/>
                      </a:lnTo>
                      <a:lnTo>
                        <a:pt x="48" y="29"/>
                      </a:lnTo>
                      <a:lnTo>
                        <a:pt x="48" y="44"/>
                      </a:lnTo>
                      <a:lnTo>
                        <a:pt x="48" y="87"/>
                      </a:lnTo>
                      <a:lnTo>
                        <a:pt x="48" y="130"/>
                      </a:lnTo>
                      <a:lnTo>
                        <a:pt x="48" y="189"/>
                      </a:lnTo>
                      <a:lnTo>
                        <a:pt x="48" y="261"/>
                      </a:lnTo>
                      <a:lnTo>
                        <a:pt x="48" y="347"/>
                      </a:lnTo>
                      <a:lnTo>
                        <a:pt x="48" y="434"/>
                      </a:lnTo>
                      <a:lnTo>
                        <a:pt x="48" y="536"/>
                      </a:lnTo>
                      <a:lnTo>
                        <a:pt x="48" y="651"/>
                      </a:lnTo>
                      <a:lnTo>
                        <a:pt x="48" y="883"/>
                      </a:lnTo>
                      <a:lnTo>
                        <a:pt x="48" y="1130"/>
                      </a:lnTo>
                      <a:lnTo>
                        <a:pt x="48" y="1376"/>
                      </a:lnTo>
                      <a:lnTo>
                        <a:pt x="48" y="1623"/>
                      </a:lnTo>
                      <a:lnTo>
                        <a:pt x="48" y="1868"/>
                      </a:lnTo>
                      <a:lnTo>
                        <a:pt x="48" y="2101"/>
                      </a:lnTo>
                      <a:lnTo>
                        <a:pt x="31" y="2202"/>
                      </a:lnTo>
                      <a:lnTo>
                        <a:pt x="31" y="2303"/>
                      </a:lnTo>
                      <a:lnTo>
                        <a:pt x="31" y="2404"/>
                      </a:lnTo>
                      <a:lnTo>
                        <a:pt x="31" y="2491"/>
                      </a:lnTo>
                      <a:lnTo>
                        <a:pt x="31" y="2550"/>
                      </a:lnTo>
                      <a:lnTo>
                        <a:pt x="31" y="2621"/>
                      </a:lnTo>
                      <a:lnTo>
                        <a:pt x="31" y="2665"/>
                      </a:lnTo>
                      <a:lnTo>
                        <a:pt x="31" y="2708"/>
                      </a:lnTo>
                      <a:lnTo>
                        <a:pt x="31" y="2723"/>
                      </a:lnTo>
                      <a:lnTo>
                        <a:pt x="31" y="2738"/>
                      </a:lnTo>
                      <a:lnTo>
                        <a:pt x="0" y="2767"/>
                      </a:lnTo>
                      <a:lnTo>
                        <a:pt x="0" y="2752"/>
                      </a:lnTo>
                      <a:lnTo>
                        <a:pt x="0" y="2723"/>
                      </a:lnTo>
                      <a:lnTo>
                        <a:pt x="0" y="2695"/>
                      </a:lnTo>
                      <a:lnTo>
                        <a:pt x="0" y="2636"/>
                      </a:lnTo>
                      <a:lnTo>
                        <a:pt x="0" y="2578"/>
                      </a:lnTo>
                      <a:lnTo>
                        <a:pt x="0" y="2506"/>
                      </a:lnTo>
                      <a:lnTo>
                        <a:pt x="0" y="2419"/>
                      </a:lnTo>
                      <a:lnTo>
                        <a:pt x="0" y="2333"/>
                      </a:lnTo>
                      <a:lnTo>
                        <a:pt x="0" y="2231"/>
                      </a:lnTo>
                      <a:lnTo>
                        <a:pt x="0" y="2116"/>
                      </a:lnTo>
                      <a:lnTo>
                        <a:pt x="0" y="1883"/>
                      </a:lnTo>
                      <a:lnTo>
                        <a:pt x="0" y="1636"/>
                      </a:lnTo>
                      <a:lnTo>
                        <a:pt x="0" y="1376"/>
                      </a:lnTo>
                      <a:lnTo>
                        <a:pt x="0" y="1115"/>
                      </a:lnTo>
                      <a:lnTo>
                        <a:pt x="0" y="868"/>
                      </a:lnTo>
                      <a:lnTo>
                        <a:pt x="0" y="638"/>
                      </a:lnTo>
                      <a:lnTo>
                        <a:pt x="0" y="536"/>
                      </a:lnTo>
                      <a:lnTo>
                        <a:pt x="0" y="419"/>
                      </a:lnTo>
                      <a:lnTo>
                        <a:pt x="0" y="332"/>
                      </a:lnTo>
                      <a:lnTo>
                        <a:pt x="0" y="246"/>
                      </a:lnTo>
                      <a:lnTo>
                        <a:pt x="0" y="174"/>
                      </a:lnTo>
                      <a:lnTo>
                        <a:pt x="0" y="115"/>
                      </a:lnTo>
                      <a:lnTo>
                        <a:pt x="0" y="57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41" name="Freeform 544"/>
                <p:cNvSpPr>
                  <a:spLocks/>
                </p:cNvSpPr>
                <p:nvPr/>
              </p:nvSpPr>
              <p:spPr bwMode="auto">
                <a:xfrm>
                  <a:off x="5316" y="4136"/>
                  <a:ext cx="86" cy="26"/>
                </a:xfrm>
                <a:custGeom>
                  <a:avLst/>
                  <a:gdLst>
                    <a:gd name="T0" fmla="*/ 4 w 288"/>
                    <a:gd name="T1" fmla="*/ 4 h 158"/>
                    <a:gd name="T2" fmla="*/ 6 w 288"/>
                    <a:gd name="T3" fmla="*/ 3 h 158"/>
                    <a:gd name="T4" fmla="*/ 6 w 288"/>
                    <a:gd name="T5" fmla="*/ 2 h 158"/>
                    <a:gd name="T6" fmla="*/ 6 w 288"/>
                    <a:gd name="T7" fmla="*/ 1 h 158"/>
                    <a:gd name="T8" fmla="*/ 4 w 288"/>
                    <a:gd name="T9" fmla="*/ 1 h 158"/>
                    <a:gd name="T10" fmla="*/ 3 w 288"/>
                    <a:gd name="T11" fmla="*/ 1 h 158"/>
                    <a:gd name="T12" fmla="*/ 1 w 288"/>
                    <a:gd name="T13" fmla="*/ 2 h 158"/>
                    <a:gd name="T14" fmla="*/ 0 w 288"/>
                    <a:gd name="T15" fmla="*/ 1 h 158"/>
                    <a:gd name="T16" fmla="*/ 1 w 288"/>
                    <a:gd name="T17" fmla="*/ 1 h 158"/>
                    <a:gd name="T18" fmla="*/ 3 w 288"/>
                    <a:gd name="T19" fmla="*/ 0 h 158"/>
                    <a:gd name="T20" fmla="*/ 4 w 288"/>
                    <a:gd name="T21" fmla="*/ 0 h 158"/>
                    <a:gd name="T22" fmla="*/ 6 w 288"/>
                    <a:gd name="T23" fmla="*/ 0 h 158"/>
                    <a:gd name="T24" fmla="*/ 7 w 288"/>
                    <a:gd name="T25" fmla="*/ 1 h 158"/>
                    <a:gd name="T26" fmla="*/ 9 w 288"/>
                    <a:gd name="T27" fmla="*/ 1 h 158"/>
                    <a:gd name="T28" fmla="*/ 9 w 288"/>
                    <a:gd name="T29" fmla="*/ 2 h 158"/>
                    <a:gd name="T30" fmla="*/ 9 w 288"/>
                    <a:gd name="T31" fmla="*/ 3 h 158"/>
                    <a:gd name="T32" fmla="*/ 14 w 288"/>
                    <a:gd name="T33" fmla="*/ 3 h 158"/>
                    <a:gd name="T34" fmla="*/ 20 w 288"/>
                    <a:gd name="T35" fmla="*/ 3 h 158"/>
                    <a:gd name="T36" fmla="*/ 22 w 288"/>
                    <a:gd name="T37" fmla="*/ 2 h 158"/>
                    <a:gd name="T38" fmla="*/ 22 w 288"/>
                    <a:gd name="T39" fmla="*/ 1 h 158"/>
                    <a:gd name="T40" fmla="*/ 22 w 288"/>
                    <a:gd name="T41" fmla="*/ 1 h 158"/>
                    <a:gd name="T42" fmla="*/ 20 w 288"/>
                    <a:gd name="T43" fmla="*/ 1 h 158"/>
                    <a:gd name="T44" fmla="*/ 19 w 288"/>
                    <a:gd name="T45" fmla="*/ 1 h 158"/>
                    <a:gd name="T46" fmla="*/ 17 w 288"/>
                    <a:gd name="T47" fmla="*/ 1 h 158"/>
                    <a:gd name="T48" fmla="*/ 16 w 288"/>
                    <a:gd name="T49" fmla="*/ 1 h 158"/>
                    <a:gd name="T50" fmla="*/ 14 w 288"/>
                    <a:gd name="T51" fmla="*/ 1 h 158"/>
                    <a:gd name="T52" fmla="*/ 14 w 288"/>
                    <a:gd name="T53" fmla="*/ 1 h 158"/>
                    <a:gd name="T54" fmla="*/ 16 w 288"/>
                    <a:gd name="T55" fmla="*/ 1 h 158"/>
                    <a:gd name="T56" fmla="*/ 17 w 288"/>
                    <a:gd name="T57" fmla="*/ 0 h 158"/>
                    <a:gd name="T58" fmla="*/ 20 w 288"/>
                    <a:gd name="T59" fmla="*/ 0 h 158"/>
                    <a:gd name="T60" fmla="*/ 22 w 288"/>
                    <a:gd name="T61" fmla="*/ 0 h 158"/>
                    <a:gd name="T62" fmla="*/ 24 w 288"/>
                    <a:gd name="T63" fmla="*/ 0 h 158"/>
                    <a:gd name="T64" fmla="*/ 26 w 288"/>
                    <a:gd name="T65" fmla="*/ 1 h 158"/>
                    <a:gd name="T66" fmla="*/ 26 w 288"/>
                    <a:gd name="T67" fmla="*/ 2 h 158"/>
                    <a:gd name="T68" fmla="*/ 24 w 288"/>
                    <a:gd name="T69" fmla="*/ 3 h 158"/>
                    <a:gd name="T70" fmla="*/ 20 w 288"/>
                    <a:gd name="T71" fmla="*/ 3 h 158"/>
                    <a:gd name="T72" fmla="*/ 17 w 288"/>
                    <a:gd name="T73" fmla="*/ 4 h 158"/>
                    <a:gd name="T74" fmla="*/ 13 w 288"/>
                    <a:gd name="T75" fmla="*/ 4 h 158"/>
                    <a:gd name="T76" fmla="*/ 9 w 288"/>
                    <a:gd name="T77" fmla="*/ 4 h 158"/>
                    <a:gd name="T78" fmla="*/ 9 w 288"/>
                    <a:gd name="T79" fmla="*/ 3 h 158"/>
                    <a:gd name="T80" fmla="*/ 6 w 288"/>
                    <a:gd name="T81" fmla="*/ 4 h 158"/>
                    <a:gd name="T82" fmla="*/ 6 w 288"/>
                    <a:gd name="T83" fmla="*/ 4 h 158"/>
                    <a:gd name="T84" fmla="*/ 4 w 288"/>
                    <a:gd name="T85" fmla="*/ 4 h 15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88" h="158">
                      <a:moveTo>
                        <a:pt x="48" y="143"/>
                      </a:moveTo>
                      <a:lnTo>
                        <a:pt x="64" y="100"/>
                      </a:lnTo>
                      <a:lnTo>
                        <a:pt x="64" y="87"/>
                      </a:lnTo>
                      <a:lnTo>
                        <a:pt x="64" y="56"/>
                      </a:lnTo>
                      <a:lnTo>
                        <a:pt x="48" y="56"/>
                      </a:lnTo>
                      <a:lnTo>
                        <a:pt x="33" y="56"/>
                      </a:lnTo>
                      <a:lnTo>
                        <a:pt x="16" y="71"/>
                      </a:lnTo>
                      <a:lnTo>
                        <a:pt x="0" y="56"/>
                      </a:lnTo>
                      <a:lnTo>
                        <a:pt x="16" y="28"/>
                      </a:lnTo>
                      <a:lnTo>
                        <a:pt x="33" y="13"/>
                      </a:lnTo>
                      <a:lnTo>
                        <a:pt x="48" y="13"/>
                      </a:lnTo>
                      <a:lnTo>
                        <a:pt x="64" y="13"/>
                      </a:lnTo>
                      <a:lnTo>
                        <a:pt x="81" y="28"/>
                      </a:lnTo>
                      <a:lnTo>
                        <a:pt x="96" y="43"/>
                      </a:lnTo>
                      <a:lnTo>
                        <a:pt x="96" y="71"/>
                      </a:lnTo>
                      <a:lnTo>
                        <a:pt x="96" y="115"/>
                      </a:lnTo>
                      <a:lnTo>
                        <a:pt x="161" y="100"/>
                      </a:lnTo>
                      <a:lnTo>
                        <a:pt x="225" y="100"/>
                      </a:lnTo>
                      <a:lnTo>
                        <a:pt x="240" y="71"/>
                      </a:lnTo>
                      <a:lnTo>
                        <a:pt x="240" y="56"/>
                      </a:lnTo>
                      <a:lnTo>
                        <a:pt x="240" y="43"/>
                      </a:lnTo>
                      <a:lnTo>
                        <a:pt x="225" y="28"/>
                      </a:lnTo>
                      <a:lnTo>
                        <a:pt x="209" y="43"/>
                      </a:lnTo>
                      <a:lnTo>
                        <a:pt x="192" y="56"/>
                      </a:lnTo>
                      <a:lnTo>
                        <a:pt x="177" y="56"/>
                      </a:lnTo>
                      <a:lnTo>
                        <a:pt x="161" y="56"/>
                      </a:lnTo>
                      <a:lnTo>
                        <a:pt x="161" y="43"/>
                      </a:lnTo>
                      <a:lnTo>
                        <a:pt x="177" y="28"/>
                      </a:lnTo>
                      <a:lnTo>
                        <a:pt x="192" y="13"/>
                      </a:lnTo>
                      <a:lnTo>
                        <a:pt x="225" y="0"/>
                      </a:lnTo>
                      <a:lnTo>
                        <a:pt x="240" y="0"/>
                      </a:lnTo>
                      <a:lnTo>
                        <a:pt x="273" y="13"/>
                      </a:lnTo>
                      <a:lnTo>
                        <a:pt x="288" y="28"/>
                      </a:lnTo>
                      <a:lnTo>
                        <a:pt x="288" y="71"/>
                      </a:lnTo>
                      <a:lnTo>
                        <a:pt x="273" y="100"/>
                      </a:lnTo>
                      <a:lnTo>
                        <a:pt x="225" y="130"/>
                      </a:lnTo>
                      <a:lnTo>
                        <a:pt x="192" y="143"/>
                      </a:lnTo>
                      <a:lnTo>
                        <a:pt x="144" y="143"/>
                      </a:lnTo>
                      <a:lnTo>
                        <a:pt x="96" y="143"/>
                      </a:lnTo>
                      <a:lnTo>
                        <a:pt x="96" y="130"/>
                      </a:lnTo>
                      <a:lnTo>
                        <a:pt x="64" y="143"/>
                      </a:lnTo>
                      <a:lnTo>
                        <a:pt x="64" y="158"/>
                      </a:lnTo>
                      <a:lnTo>
                        <a:pt x="48" y="143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42" name="Freeform 545"/>
                <p:cNvSpPr>
                  <a:spLocks/>
                </p:cNvSpPr>
                <p:nvPr/>
              </p:nvSpPr>
              <p:spPr bwMode="auto">
                <a:xfrm>
                  <a:off x="5316" y="4136"/>
                  <a:ext cx="86" cy="26"/>
                </a:xfrm>
                <a:custGeom>
                  <a:avLst/>
                  <a:gdLst>
                    <a:gd name="T0" fmla="*/ 4 w 288"/>
                    <a:gd name="T1" fmla="*/ 4 h 158"/>
                    <a:gd name="T2" fmla="*/ 6 w 288"/>
                    <a:gd name="T3" fmla="*/ 3 h 158"/>
                    <a:gd name="T4" fmla="*/ 6 w 288"/>
                    <a:gd name="T5" fmla="*/ 2 h 158"/>
                    <a:gd name="T6" fmla="*/ 6 w 288"/>
                    <a:gd name="T7" fmla="*/ 1 h 158"/>
                    <a:gd name="T8" fmla="*/ 6 w 288"/>
                    <a:gd name="T9" fmla="*/ 1 h 158"/>
                    <a:gd name="T10" fmla="*/ 4 w 288"/>
                    <a:gd name="T11" fmla="*/ 1 h 158"/>
                    <a:gd name="T12" fmla="*/ 3 w 288"/>
                    <a:gd name="T13" fmla="*/ 1 h 158"/>
                    <a:gd name="T14" fmla="*/ 1 w 288"/>
                    <a:gd name="T15" fmla="*/ 2 h 158"/>
                    <a:gd name="T16" fmla="*/ 1 w 288"/>
                    <a:gd name="T17" fmla="*/ 2 h 158"/>
                    <a:gd name="T18" fmla="*/ 0 w 288"/>
                    <a:gd name="T19" fmla="*/ 1 h 158"/>
                    <a:gd name="T20" fmla="*/ 1 w 288"/>
                    <a:gd name="T21" fmla="*/ 1 h 158"/>
                    <a:gd name="T22" fmla="*/ 3 w 288"/>
                    <a:gd name="T23" fmla="*/ 0 h 158"/>
                    <a:gd name="T24" fmla="*/ 4 w 288"/>
                    <a:gd name="T25" fmla="*/ 0 h 158"/>
                    <a:gd name="T26" fmla="*/ 6 w 288"/>
                    <a:gd name="T27" fmla="*/ 0 h 158"/>
                    <a:gd name="T28" fmla="*/ 7 w 288"/>
                    <a:gd name="T29" fmla="*/ 1 h 158"/>
                    <a:gd name="T30" fmla="*/ 9 w 288"/>
                    <a:gd name="T31" fmla="*/ 1 h 158"/>
                    <a:gd name="T32" fmla="*/ 9 w 288"/>
                    <a:gd name="T33" fmla="*/ 2 h 158"/>
                    <a:gd name="T34" fmla="*/ 9 w 288"/>
                    <a:gd name="T35" fmla="*/ 3 h 158"/>
                    <a:gd name="T36" fmla="*/ 14 w 288"/>
                    <a:gd name="T37" fmla="*/ 3 h 158"/>
                    <a:gd name="T38" fmla="*/ 20 w 288"/>
                    <a:gd name="T39" fmla="*/ 3 h 158"/>
                    <a:gd name="T40" fmla="*/ 22 w 288"/>
                    <a:gd name="T41" fmla="*/ 2 h 158"/>
                    <a:gd name="T42" fmla="*/ 22 w 288"/>
                    <a:gd name="T43" fmla="*/ 1 h 158"/>
                    <a:gd name="T44" fmla="*/ 22 w 288"/>
                    <a:gd name="T45" fmla="*/ 1 h 158"/>
                    <a:gd name="T46" fmla="*/ 20 w 288"/>
                    <a:gd name="T47" fmla="*/ 1 h 158"/>
                    <a:gd name="T48" fmla="*/ 19 w 288"/>
                    <a:gd name="T49" fmla="*/ 1 h 158"/>
                    <a:gd name="T50" fmla="*/ 17 w 288"/>
                    <a:gd name="T51" fmla="*/ 1 h 158"/>
                    <a:gd name="T52" fmla="*/ 16 w 288"/>
                    <a:gd name="T53" fmla="*/ 1 h 158"/>
                    <a:gd name="T54" fmla="*/ 14 w 288"/>
                    <a:gd name="T55" fmla="*/ 1 h 158"/>
                    <a:gd name="T56" fmla="*/ 14 w 288"/>
                    <a:gd name="T57" fmla="*/ 1 h 158"/>
                    <a:gd name="T58" fmla="*/ 16 w 288"/>
                    <a:gd name="T59" fmla="*/ 1 h 158"/>
                    <a:gd name="T60" fmla="*/ 17 w 288"/>
                    <a:gd name="T61" fmla="*/ 0 h 158"/>
                    <a:gd name="T62" fmla="*/ 20 w 288"/>
                    <a:gd name="T63" fmla="*/ 0 h 158"/>
                    <a:gd name="T64" fmla="*/ 22 w 288"/>
                    <a:gd name="T65" fmla="*/ 0 h 158"/>
                    <a:gd name="T66" fmla="*/ 24 w 288"/>
                    <a:gd name="T67" fmla="*/ 0 h 158"/>
                    <a:gd name="T68" fmla="*/ 26 w 288"/>
                    <a:gd name="T69" fmla="*/ 1 h 158"/>
                    <a:gd name="T70" fmla="*/ 26 w 288"/>
                    <a:gd name="T71" fmla="*/ 2 h 158"/>
                    <a:gd name="T72" fmla="*/ 24 w 288"/>
                    <a:gd name="T73" fmla="*/ 3 h 158"/>
                    <a:gd name="T74" fmla="*/ 20 w 288"/>
                    <a:gd name="T75" fmla="*/ 3 h 158"/>
                    <a:gd name="T76" fmla="*/ 17 w 288"/>
                    <a:gd name="T77" fmla="*/ 4 h 158"/>
                    <a:gd name="T78" fmla="*/ 13 w 288"/>
                    <a:gd name="T79" fmla="*/ 4 h 158"/>
                    <a:gd name="T80" fmla="*/ 9 w 288"/>
                    <a:gd name="T81" fmla="*/ 4 h 158"/>
                    <a:gd name="T82" fmla="*/ 9 w 288"/>
                    <a:gd name="T83" fmla="*/ 3 h 158"/>
                    <a:gd name="T84" fmla="*/ 6 w 288"/>
                    <a:gd name="T85" fmla="*/ 4 h 158"/>
                    <a:gd name="T86" fmla="*/ 6 w 288"/>
                    <a:gd name="T87" fmla="*/ 4 h 158"/>
                    <a:gd name="T88" fmla="*/ 4 w 288"/>
                    <a:gd name="T89" fmla="*/ 4 h 158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288" h="158">
                      <a:moveTo>
                        <a:pt x="48" y="143"/>
                      </a:moveTo>
                      <a:lnTo>
                        <a:pt x="64" y="100"/>
                      </a:lnTo>
                      <a:lnTo>
                        <a:pt x="64" y="87"/>
                      </a:lnTo>
                      <a:lnTo>
                        <a:pt x="64" y="56"/>
                      </a:lnTo>
                      <a:lnTo>
                        <a:pt x="48" y="56"/>
                      </a:lnTo>
                      <a:lnTo>
                        <a:pt x="33" y="56"/>
                      </a:lnTo>
                      <a:lnTo>
                        <a:pt x="16" y="71"/>
                      </a:lnTo>
                      <a:lnTo>
                        <a:pt x="0" y="56"/>
                      </a:lnTo>
                      <a:lnTo>
                        <a:pt x="16" y="28"/>
                      </a:lnTo>
                      <a:lnTo>
                        <a:pt x="33" y="13"/>
                      </a:lnTo>
                      <a:lnTo>
                        <a:pt x="48" y="13"/>
                      </a:lnTo>
                      <a:lnTo>
                        <a:pt x="64" y="13"/>
                      </a:lnTo>
                      <a:lnTo>
                        <a:pt x="81" y="28"/>
                      </a:lnTo>
                      <a:lnTo>
                        <a:pt x="96" y="43"/>
                      </a:lnTo>
                      <a:lnTo>
                        <a:pt x="96" y="71"/>
                      </a:lnTo>
                      <a:lnTo>
                        <a:pt x="96" y="115"/>
                      </a:lnTo>
                      <a:lnTo>
                        <a:pt x="161" y="100"/>
                      </a:lnTo>
                      <a:lnTo>
                        <a:pt x="225" y="100"/>
                      </a:lnTo>
                      <a:lnTo>
                        <a:pt x="240" y="71"/>
                      </a:lnTo>
                      <a:lnTo>
                        <a:pt x="240" y="56"/>
                      </a:lnTo>
                      <a:lnTo>
                        <a:pt x="240" y="43"/>
                      </a:lnTo>
                      <a:lnTo>
                        <a:pt x="225" y="28"/>
                      </a:lnTo>
                      <a:lnTo>
                        <a:pt x="209" y="43"/>
                      </a:lnTo>
                      <a:lnTo>
                        <a:pt x="192" y="56"/>
                      </a:lnTo>
                      <a:lnTo>
                        <a:pt x="177" y="56"/>
                      </a:lnTo>
                      <a:lnTo>
                        <a:pt x="161" y="56"/>
                      </a:lnTo>
                      <a:lnTo>
                        <a:pt x="161" y="43"/>
                      </a:lnTo>
                      <a:lnTo>
                        <a:pt x="177" y="28"/>
                      </a:lnTo>
                      <a:lnTo>
                        <a:pt x="192" y="13"/>
                      </a:lnTo>
                      <a:lnTo>
                        <a:pt x="225" y="0"/>
                      </a:lnTo>
                      <a:lnTo>
                        <a:pt x="240" y="0"/>
                      </a:lnTo>
                      <a:lnTo>
                        <a:pt x="273" y="13"/>
                      </a:lnTo>
                      <a:lnTo>
                        <a:pt x="288" y="28"/>
                      </a:lnTo>
                      <a:lnTo>
                        <a:pt x="288" y="71"/>
                      </a:lnTo>
                      <a:lnTo>
                        <a:pt x="273" y="100"/>
                      </a:lnTo>
                      <a:lnTo>
                        <a:pt x="225" y="130"/>
                      </a:lnTo>
                      <a:lnTo>
                        <a:pt x="192" y="143"/>
                      </a:lnTo>
                      <a:lnTo>
                        <a:pt x="144" y="143"/>
                      </a:lnTo>
                      <a:lnTo>
                        <a:pt x="96" y="143"/>
                      </a:lnTo>
                      <a:lnTo>
                        <a:pt x="96" y="130"/>
                      </a:lnTo>
                      <a:lnTo>
                        <a:pt x="64" y="143"/>
                      </a:lnTo>
                      <a:lnTo>
                        <a:pt x="64" y="158"/>
                      </a:lnTo>
                      <a:lnTo>
                        <a:pt x="48" y="143"/>
                      </a:lnTo>
                    </a:path>
                  </a:pathLst>
                </a:custGeom>
                <a:solidFill>
                  <a:schemeClr val="folHlink"/>
                </a:solidFill>
                <a:ln w="5080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43" name="Freeform 546"/>
                <p:cNvSpPr>
                  <a:spLocks/>
                </p:cNvSpPr>
                <p:nvPr/>
              </p:nvSpPr>
              <p:spPr bwMode="auto">
                <a:xfrm>
                  <a:off x="5478" y="4136"/>
                  <a:ext cx="34" cy="16"/>
                </a:xfrm>
                <a:custGeom>
                  <a:avLst/>
                  <a:gdLst>
                    <a:gd name="T0" fmla="*/ 5 w 112"/>
                    <a:gd name="T1" fmla="*/ 3 h 100"/>
                    <a:gd name="T2" fmla="*/ 2 w 112"/>
                    <a:gd name="T3" fmla="*/ 1 h 100"/>
                    <a:gd name="T4" fmla="*/ 0 w 112"/>
                    <a:gd name="T5" fmla="*/ 0 h 100"/>
                    <a:gd name="T6" fmla="*/ 0 w 112"/>
                    <a:gd name="T7" fmla="*/ 0 h 100"/>
                    <a:gd name="T8" fmla="*/ 6 w 112"/>
                    <a:gd name="T9" fmla="*/ 0 h 100"/>
                    <a:gd name="T10" fmla="*/ 10 w 112"/>
                    <a:gd name="T11" fmla="*/ 1 h 100"/>
                    <a:gd name="T12" fmla="*/ 10 w 112"/>
                    <a:gd name="T13" fmla="*/ 1 h 100"/>
                    <a:gd name="T14" fmla="*/ 9 w 112"/>
                    <a:gd name="T15" fmla="*/ 1 h 100"/>
                    <a:gd name="T16" fmla="*/ 8 w 112"/>
                    <a:gd name="T17" fmla="*/ 2 h 100"/>
                    <a:gd name="T18" fmla="*/ 6 w 112"/>
                    <a:gd name="T19" fmla="*/ 3 h 100"/>
                    <a:gd name="T20" fmla="*/ 5 w 112"/>
                    <a:gd name="T21" fmla="*/ 3 h 10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12" h="100">
                      <a:moveTo>
                        <a:pt x="48" y="100"/>
                      </a:moveTo>
                      <a:lnTo>
                        <a:pt x="16" y="28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64" y="13"/>
                      </a:lnTo>
                      <a:lnTo>
                        <a:pt x="112" y="43"/>
                      </a:lnTo>
                      <a:lnTo>
                        <a:pt x="112" y="56"/>
                      </a:lnTo>
                      <a:lnTo>
                        <a:pt x="96" y="56"/>
                      </a:lnTo>
                      <a:lnTo>
                        <a:pt x="81" y="87"/>
                      </a:lnTo>
                      <a:lnTo>
                        <a:pt x="64" y="100"/>
                      </a:lnTo>
                      <a:lnTo>
                        <a:pt x="48" y="10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44" name="Freeform 547"/>
                <p:cNvSpPr>
                  <a:spLocks/>
                </p:cNvSpPr>
                <p:nvPr/>
              </p:nvSpPr>
              <p:spPr bwMode="auto">
                <a:xfrm>
                  <a:off x="5478" y="4136"/>
                  <a:ext cx="34" cy="16"/>
                </a:xfrm>
                <a:custGeom>
                  <a:avLst/>
                  <a:gdLst>
                    <a:gd name="T0" fmla="*/ 5 w 112"/>
                    <a:gd name="T1" fmla="*/ 3 h 100"/>
                    <a:gd name="T2" fmla="*/ 2 w 112"/>
                    <a:gd name="T3" fmla="*/ 1 h 100"/>
                    <a:gd name="T4" fmla="*/ 0 w 112"/>
                    <a:gd name="T5" fmla="*/ 0 h 100"/>
                    <a:gd name="T6" fmla="*/ 0 w 112"/>
                    <a:gd name="T7" fmla="*/ 0 h 100"/>
                    <a:gd name="T8" fmla="*/ 0 w 112"/>
                    <a:gd name="T9" fmla="*/ 0 h 100"/>
                    <a:gd name="T10" fmla="*/ 6 w 112"/>
                    <a:gd name="T11" fmla="*/ 0 h 100"/>
                    <a:gd name="T12" fmla="*/ 10 w 112"/>
                    <a:gd name="T13" fmla="*/ 1 h 100"/>
                    <a:gd name="T14" fmla="*/ 10 w 112"/>
                    <a:gd name="T15" fmla="*/ 1 h 100"/>
                    <a:gd name="T16" fmla="*/ 9 w 112"/>
                    <a:gd name="T17" fmla="*/ 1 h 100"/>
                    <a:gd name="T18" fmla="*/ 8 w 112"/>
                    <a:gd name="T19" fmla="*/ 2 h 100"/>
                    <a:gd name="T20" fmla="*/ 6 w 112"/>
                    <a:gd name="T21" fmla="*/ 3 h 100"/>
                    <a:gd name="T22" fmla="*/ 5 w 112"/>
                    <a:gd name="T23" fmla="*/ 3 h 100"/>
                    <a:gd name="T24" fmla="*/ 5 w 112"/>
                    <a:gd name="T25" fmla="*/ 3 h 10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12" h="100">
                      <a:moveTo>
                        <a:pt x="48" y="100"/>
                      </a:moveTo>
                      <a:lnTo>
                        <a:pt x="16" y="28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64" y="13"/>
                      </a:lnTo>
                      <a:lnTo>
                        <a:pt x="112" y="43"/>
                      </a:lnTo>
                      <a:lnTo>
                        <a:pt x="112" y="56"/>
                      </a:lnTo>
                      <a:lnTo>
                        <a:pt x="96" y="56"/>
                      </a:lnTo>
                      <a:lnTo>
                        <a:pt x="81" y="87"/>
                      </a:lnTo>
                      <a:lnTo>
                        <a:pt x="64" y="100"/>
                      </a:lnTo>
                      <a:lnTo>
                        <a:pt x="48" y="100"/>
                      </a:lnTo>
                    </a:path>
                  </a:pathLst>
                </a:custGeom>
                <a:solidFill>
                  <a:schemeClr val="folHlink"/>
                </a:solidFill>
                <a:ln w="5080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45" name="Freeform 548"/>
                <p:cNvSpPr>
                  <a:spLocks/>
                </p:cNvSpPr>
                <p:nvPr/>
              </p:nvSpPr>
              <p:spPr bwMode="auto">
                <a:xfrm>
                  <a:off x="5373" y="4084"/>
                  <a:ext cx="72" cy="37"/>
                </a:xfrm>
                <a:custGeom>
                  <a:avLst/>
                  <a:gdLst>
                    <a:gd name="T0" fmla="*/ 0 w 240"/>
                    <a:gd name="T1" fmla="*/ 5 h 230"/>
                    <a:gd name="T2" fmla="*/ 0 w 240"/>
                    <a:gd name="T3" fmla="*/ 5 h 230"/>
                    <a:gd name="T4" fmla="*/ 2 w 240"/>
                    <a:gd name="T5" fmla="*/ 5 h 230"/>
                    <a:gd name="T6" fmla="*/ 4 w 240"/>
                    <a:gd name="T7" fmla="*/ 3 h 230"/>
                    <a:gd name="T8" fmla="*/ 12 w 240"/>
                    <a:gd name="T9" fmla="*/ 1 h 230"/>
                    <a:gd name="T10" fmla="*/ 19 w 240"/>
                    <a:gd name="T11" fmla="*/ 0 h 230"/>
                    <a:gd name="T12" fmla="*/ 20 w 240"/>
                    <a:gd name="T13" fmla="*/ 0 h 230"/>
                    <a:gd name="T14" fmla="*/ 22 w 240"/>
                    <a:gd name="T15" fmla="*/ 1 h 230"/>
                    <a:gd name="T16" fmla="*/ 19 w 240"/>
                    <a:gd name="T17" fmla="*/ 2 h 230"/>
                    <a:gd name="T18" fmla="*/ 14 w 240"/>
                    <a:gd name="T19" fmla="*/ 3 h 230"/>
                    <a:gd name="T20" fmla="*/ 4 w 240"/>
                    <a:gd name="T21" fmla="*/ 6 h 230"/>
                    <a:gd name="T22" fmla="*/ 3 w 240"/>
                    <a:gd name="T23" fmla="*/ 6 h 230"/>
                    <a:gd name="T24" fmla="*/ 2 w 240"/>
                    <a:gd name="T25" fmla="*/ 6 h 230"/>
                    <a:gd name="T26" fmla="*/ 0 w 240"/>
                    <a:gd name="T27" fmla="*/ 5 h 23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40" h="230">
                      <a:moveTo>
                        <a:pt x="0" y="202"/>
                      </a:moveTo>
                      <a:lnTo>
                        <a:pt x="0" y="187"/>
                      </a:lnTo>
                      <a:lnTo>
                        <a:pt x="17" y="173"/>
                      </a:lnTo>
                      <a:lnTo>
                        <a:pt x="48" y="130"/>
                      </a:lnTo>
                      <a:lnTo>
                        <a:pt x="129" y="57"/>
                      </a:lnTo>
                      <a:lnTo>
                        <a:pt x="209" y="0"/>
                      </a:lnTo>
                      <a:lnTo>
                        <a:pt x="225" y="13"/>
                      </a:lnTo>
                      <a:lnTo>
                        <a:pt x="240" y="28"/>
                      </a:lnTo>
                      <a:lnTo>
                        <a:pt x="209" y="72"/>
                      </a:lnTo>
                      <a:lnTo>
                        <a:pt x="161" y="130"/>
                      </a:lnTo>
                      <a:lnTo>
                        <a:pt x="48" y="217"/>
                      </a:lnTo>
                      <a:lnTo>
                        <a:pt x="33" y="230"/>
                      </a:lnTo>
                      <a:lnTo>
                        <a:pt x="17" y="230"/>
                      </a:lnTo>
                      <a:lnTo>
                        <a:pt x="0" y="202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46" name="Freeform 549"/>
                <p:cNvSpPr>
                  <a:spLocks/>
                </p:cNvSpPr>
                <p:nvPr/>
              </p:nvSpPr>
              <p:spPr bwMode="auto">
                <a:xfrm>
                  <a:off x="5521" y="4082"/>
                  <a:ext cx="34" cy="30"/>
                </a:xfrm>
                <a:custGeom>
                  <a:avLst/>
                  <a:gdLst>
                    <a:gd name="T0" fmla="*/ 0 w 113"/>
                    <a:gd name="T1" fmla="*/ 4 h 188"/>
                    <a:gd name="T2" fmla="*/ 0 w 113"/>
                    <a:gd name="T3" fmla="*/ 3 h 188"/>
                    <a:gd name="T4" fmla="*/ 0 w 113"/>
                    <a:gd name="T5" fmla="*/ 2 h 188"/>
                    <a:gd name="T6" fmla="*/ 2 w 113"/>
                    <a:gd name="T7" fmla="*/ 2 h 188"/>
                    <a:gd name="T8" fmla="*/ 2 w 113"/>
                    <a:gd name="T9" fmla="*/ 3 h 188"/>
                    <a:gd name="T10" fmla="*/ 3 w 113"/>
                    <a:gd name="T11" fmla="*/ 4 h 188"/>
                    <a:gd name="T12" fmla="*/ 4 w 113"/>
                    <a:gd name="T13" fmla="*/ 4 h 188"/>
                    <a:gd name="T14" fmla="*/ 6 w 113"/>
                    <a:gd name="T15" fmla="*/ 4 h 188"/>
                    <a:gd name="T16" fmla="*/ 7 w 113"/>
                    <a:gd name="T17" fmla="*/ 3 h 188"/>
                    <a:gd name="T18" fmla="*/ 6 w 113"/>
                    <a:gd name="T19" fmla="*/ 3 h 188"/>
                    <a:gd name="T20" fmla="*/ 4 w 113"/>
                    <a:gd name="T21" fmla="*/ 2 h 188"/>
                    <a:gd name="T22" fmla="*/ 2 w 113"/>
                    <a:gd name="T23" fmla="*/ 0 h 188"/>
                    <a:gd name="T24" fmla="*/ 2 w 113"/>
                    <a:gd name="T25" fmla="*/ 0 h 188"/>
                    <a:gd name="T26" fmla="*/ 3 w 113"/>
                    <a:gd name="T27" fmla="*/ 0 h 188"/>
                    <a:gd name="T28" fmla="*/ 6 w 113"/>
                    <a:gd name="T29" fmla="*/ 1 h 188"/>
                    <a:gd name="T30" fmla="*/ 9 w 113"/>
                    <a:gd name="T31" fmla="*/ 2 h 188"/>
                    <a:gd name="T32" fmla="*/ 10 w 113"/>
                    <a:gd name="T33" fmla="*/ 3 h 188"/>
                    <a:gd name="T34" fmla="*/ 9 w 113"/>
                    <a:gd name="T35" fmla="*/ 4 h 188"/>
                    <a:gd name="T36" fmla="*/ 7 w 113"/>
                    <a:gd name="T37" fmla="*/ 5 h 188"/>
                    <a:gd name="T38" fmla="*/ 4 w 113"/>
                    <a:gd name="T39" fmla="*/ 5 h 188"/>
                    <a:gd name="T40" fmla="*/ 2 w 113"/>
                    <a:gd name="T41" fmla="*/ 4 h 188"/>
                    <a:gd name="T42" fmla="*/ 0 w 113"/>
                    <a:gd name="T43" fmla="*/ 4 h 18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13" h="188">
                      <a:moveTo>
                        <a:pt x="0" y="158"/>
                      </a:moveTo>
                      <a:lnTo>
                        <a:pt x="0" y="130"/>
                      </a:lnTo>
                      <a:lnTo>
                        <a:pt x="0" y="87"/>
                      </a:lnTo>
                      <a:lnTo>
                        <a:pt x="16" y="87"/>
                      </a:lnTo>
                      <a:lnTo>
                        <a:pt x="16" y="130"/>
                      </a:lnTo>
                      <a:lnTo>
                        <a:pt x="33" y="145"/>
                      </a:lnTo>
                      <a:lnTo>
                        <a:pt x="48" y="145"/>
                      </a:lnTo>
                      <a:lnTo>
                        <a:pt x="64" y="145"/>
                      </a:lnTo>
                      <a:lnTo>
                        <a:pt x="81" y="130"/>
                      </a:lnTo>
                      <a:lnTo>
                        <a:pt x="64" y="102"/>
                      </a:lnTo>
                      <a:lnTo>
                        <a:pt x="48" y="72"/>
                      </a:lnTo>
                      <a:lnTo>
                        <a:pt x="16" y="15"/>
                      </a:lnTo>
                      <a:lnTo>
                        <a:pt x="16" y="0"/>
                      </a:lnTo>
                      <a:lnTo>
                        <a:pt x="33" y="0"/>
                      </a:lnTo>
                      <a:lnTo>
                        <a:pt x="64" y="43"/>
                      </a:lnTo>
                      <a:lnTo>
                        <a:pt x="96" y="87"/>
                      </a:lnTo>
                      <a:lnTo>
                        <a:pt x="113" y="130"/>
                      </a:lnTo>
                      <a:lnTo>
                        <a:pt x="96" y="173"/>
                      </a:lnTo>
                      <a:lnTo>
                        <a:pt x="81" y="188"/>
                      </a:lnTo>
                      <a:lnTo>
                        <a:pt x="48" y="188"/>
                      </a:lnTo>
                      <a:lnTo>
                        <a:pt x="16" y="173"/>
                      </a:lnTo>
                      <a:lnTo>
                        <a:pt x="0" y="15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47" name="Freeform 550"/>
                <p:cNvSpPr>
                  <a:spLocks/>
                </p:cNvSpPr>
                <p:nvPr/>
              </p:nvSpPr>
              <p:spPr bwMode="auto">
                <a:xfrm>
                  <a:off x="5521" y="4082"/>
                  <a:ext cx="34" cy="30"/>
                </a:xfrm>
                <a:custGeom>
                  <a:avLst/>
                  <a:gdLst>
                    <a:gd name="T0" fmla="*/ 0 w 113"/>
                    <a:gd name="T1" fmla="*/ 4 h 188"/>
                    <a:gd name="T2" fmla="*/ 0 w 113"/>
                    <a:gd name="T3" fmla="*/ 3 h 188"/>
                    <a:gd name="T4" fmla="*/ 0 w 113"/>
                    <a:gd name="T5" fmla="*/ 2 h 188"/>
                    <a:gd name="T6" fmla="*/ 2 w 113"/>
                    <a:gd name="T7" fmla="*/ 2 h 188"/>
                    <a:gd name="T8" fmla="*/ 2 w 113"/>
                    <a:gd name="T9" fmla="*/ 3 h 188"/>
                    <a:gd name="T10" fmla="*/ 3 w 113"/>
                    <a:gd name="T11" fmla="*/ 4 h 188"/>
                    <a:gd name="T12" fmla="*/ 4 w 113"/>
                    <a:gd name="T13" fmla="*/ 4 h 188"/>
                    <a:gd name="T14" fmla="*/ 6 w 113"/>
                    <a:gd name="T15" fmla="*/ 4 h 188"/>
                    <a:gd name="T16" fmla="*/ 7 w 113"/>
                    <a:gd name="T17" fmla="*/ 3 h 188"/>
                    <a:gd name="T18" fmla="*/ 6 w 113"/>
                    <a:gd name="T19" fmla="*/ 3 h 188"/>
                    <a:gd name="T20" fmla="*/ 4 w 113"/>
                    <a:gd name="T21" fmla="*/ 2 h 188"/>
                    <a:gd name="T22" fmla="*/ 2 w 113"/>
                    <a:gd name="T23" fmla="*/ 0 h 188"/>
                    <a:gd name="T24" fmla="*/ 2 w 113"/>
                    <a:gd name="T25" fmla="*/ 0 h 188"/>
                    <a:gd name="T26" fmla="*/ 3 w 113"/>
                    <a:gd name="T27" fmla="*/ 0 h 188"/>
                    <a:gd name="T28" fmla="*/ 6 w 113"/>
                    <a:gd name="T29" fmla="*/ 1 h 188"/>
                    <a:gd name="T30" fmla="*/ 9 w 113"/>
                    <a:gd name="T31" fmla="*/ 2 h 188"/>
                    <a:gd name="T32" fmla="*/ 10 w 113"/>
                    <a:gd name="T33" fmla="*/ 3 h 188"/>
                    <a:gd name="T34" fmla="*/ 9 w 113"/>
                    <a:gd name="T35" fmla="*/ 4 h 188"/>
                    <a:gd name="T36" fmla="*/ 7 w 113"/>
                    <a:gd name="T37" fmla="*/ 5 h 188"/>
                    <a:gd name="T38" fmla="*/ 4 w 113"/>
                    <a:gd name="T39" fmla="*/ 5 h 188"/>
                    <a:gd name="T40" fmla="*/ 2 w 113"/>
                    <a:gd name="T41" fmla="*/ 4 h 188"/>
                    <a:gd name="T42" fmla="*/ 0 w 113"/>
                    <a:gd name="T43" fmla="*/ 4 h 18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13" h="188">
                      <a:moveTo>
                        <a:pt x="0" y="158"/>
                      </a:moveTo>
                      <a:lnTo>
                        <a:pt x="0" y="130"/>
                      </a:lnTo>
                      <a:lnTo>
                        <a:pt x="0" y="87"/>
                      </a:lnTo>
                      <a:lnTo>
                        <a:pt x="16" y="87"/>
                      </a:lnTo>
                      <a:lnTo>
                        <a:pt x="16" y="130"/>
                      </a:lnTo>
                      <a:lnTo>
                        <a:pt x="33" y="145"/>
                      </a:lnTo>
                      <a:lnTo>
                        <a:pt x="48" y="145"/>
                      </a:lnTo>
                      <a:lnTo>
                        <a:pt x="64" y="145"/>
                      </a:lnTo>
                      <a:lnTo>
                        <a:pt x="81" y="130"/>
                      </a:lnTo>
                      <a:lnTo>
                        <a:pt x="64" y="102"/>
                      </a:lnTo>
                      <a:lnTo>
                        <a:pt x="48" y="72"/>
                      </a:lnTo>
                      <a:lnTo>
                        <a:pt x="16" y="15"/>
                      </a:lnTo>
                      <a:lnTo>
                        <a:pt x="16" y="0"/>
                      </a:lnTo>
                      <a:lnTo>
                        <a:pt x="33" y="0"/>
                      </a:lnTo>
                      <a:lnTo>
                        <a:pt x="64" y="43"/>
                      </a:lnTo>
                      <a:lnTo>
                        <a:pt x="96" y="87"/>
                      </a:lnTo>
                      <a:lnTo>
                        <a:pt x="113" y="130"/>
                      </a:lnTo>
                      <a:lnTo>
                        <a:pt x="96" y="173"/>
                      </a:lnTo>
                      <a:lnTo>
                        <a:pt x="81" y="188"/>
                      </a:lnTo>
                      <a:lnTo>
                        <a:pt x="48" y="188"/>
                      </a:lnTo>
                      <a:lnTo>
                        <a:pt x="16" y="173"/>
                      </a:lnTo>
                      <a:lnTo>
                        <a:pt x="0" y="158"/>
                      </a:lnTo>
                    </a:path>
                  </a:pathLst>
                </a:custGeom>
                <a:solidFill>
                  <a:schemeClr val="folHlink"/>
                </a:solidFill>
                <a:ln w="5080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48" name="Freeform 551"/>
                <p:cNvSpPr>
                  <a:spLocks/>
                </p:cNvSpPr>
                <p:nvPr/>
              </p:nvSpPr>
              <p:spPr bwMode="auto">
                <a:xfrm>
                  <a:off x="5378" y="4087"/>
                  <a:ext cx="34" cy="13"/>
                </a:xfrm>
                <a:custGeom>
                  <a:avLst/>
                  <a:gdLst>
                    <a:gd name="T0" fmla="*/ 0 w 112"/>
                    <a:gd name="T1" fmla="*/ 2 h 87"/>
                    <a:gd name="T2" fmla="*/ 9 w 112"/>
                    <a:gd name="T3" fmla="*/ 0 h 87"/>
                    <a:gd name="T4" fmla="*/ 10 w 112"/>
                    <a:gd name="T5" fmla="*/ 0 h 87"/>
                    <a:gd name="T6" fmla="*/ 6 w 112"/>
                    <a:gd name="T7" fmla="*/ 1 h 87"/>
                    <a:gd name="T8" fmla="*/ 3 w 112"/>
                    <a:gd name="T9" fmla="*/ 2 h 87"/>
                    <a:gd name="T10" fmla="*/ 0 w 112"/>
                    <a:gd name="T11" fmla="*/ 2 h 8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12" h="87">
                      <a:moveTo>
                        <a:pt x="0" y="87"/>
                      </a:moveTo>
                      <a:lnTo>
                        <a:pt x="96" y="0"/>
                      </a:lnTo>
                      <a:lnTo>
                        <a:pt x="112" y="0"/>
                      </a:lnTo>
                      <a:lnTo>
                        <a:pt x="64" y="59"/>
                      </a:lnTo>
                      <a:lnTo>
                        <a:pt x="31" y="74"/>
                      </a:lnTo>
                      <a:lnTo>
                        <a:pt x="0" y="8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49" name="Freeform 552"/>
                <p:cNvSpPr>
                  <a:spLocks/>
                </p:cNvSpPr>
                <p:nvPr/>
              </p:nvSpPr>
              <p:spPr bwMode="auto">
                <a:xfrm>
                  <a:off x="5555" y="4084"/>
                  <a:ext cx="52" cy="16"/>
                </a:xfrm>
                <a:custGeom>
                  <a:avLst/>
                  <a:gdLst>
                    <a:gd name="T0" fmla="*/ 0 w 175"/>
                    <a:gd name="T1" fmla="*/ 0 h 100"/>
                    <a:gd name="T2" fmla="*/ 0 w 175"/>
                    <a:gd name="T3" fmla="*/ 0 h 100"/>
                    <a:gd name="T4" fmla="*/ 1 w 175"/>
                    <a:gd name="T5" fmla="*/ 0 h 100"/>
                    <a:gd name="T6" fmla="*/ 6 w 175"/>
                    <a:gd name="T7" fmla="*/ 1 h 100"/>
                    <a:gd name="T8" fmla="*/ 9 w 175"/>
                    <a:gd name="T9" fmla="*/ 1 h 100"/>
                    <a:gd name="T10" fmla="*/ 10 w 175"/>
                    <a:gd name="T11" fmla="*/ 1 h 100"/>
                    <a:gd name="T12" fmla="*/ 11 w 175"/>
                    <a:gd name="T13" fmla="*/ 1 h 100"/>
                    <a:gd name="T14" fmla="*/ 13 w 175"/>
                    <a:gd name="T15" fmla="*/ 1 h 100"/>
                    <a:gd name="T16" fmla="*/ 11 w 175"/>
                    <a:gd name="T17" fmla="*/ 1 h 100"/>
                    <a:gd name="T18" fmla="*/ 10 w 175"/>
                    <a:gd name="T19" fmla="*/ 1 h 100"/>
                    <a:gd name="T20" fmla="*/ 10 w 175"/>
                    <a:gd name="T21" fmla="*/ 0 h 100"/>
                    <a:gd name="T22" fmla="*/ 11 w 175"/>
                    <a:gd name="T23" fmla="*/ 0 h 100"/>
                    <a:gd name="T24" fmla="*/ 13 w 175"/>
                    <a:gd name="T25" fmla="*/ 0 h 100"/>
                    <a:gd name="T26" fmla="*/ 15 w 175"/>
                    <a:gd name="T27" fmla="*/ 1 h 100"/>
                    <a:gd name="T28" fmla="*/ 15 w 175"/>
                    <a:gd name="T29" fmla="*/ 1 h 100"/>
                    <a:gd name="T30" fmla="*/ 15 w 175"/>
                    <a:gd name="T31" fmla="*/ 2 h 100"/>
                    <a:gd name="T32" fmla="*/ 14 w 175"/>
                    <a:gd name="T33" fmla="*/ 3 h 100"/>
                    <a:gd name="T34" fmla="*/ 13 w 175"/>
                    <a:gd name="T35" fmla="*/ 3 h 100"/>
                    <a:gd name="T36" fmla="*/ 9 w 175"/>
                    <a:gd name="T37" fmla="*/ 3 h 100"/>
                    <a:gd name="T38" fmla="*/ 4 w 175"/>
                    <a:gd name="T39" fmla="*/ 2 h 100"/>
                    <a:gd name="T40" fmla="*/ 3 w 175"/>
                    <a:gd name="T41" fmla="*/ 1 h 100"/>
                    <a:gd name="T42" fmla="*/ 0 w 175"/>
                    <a:gd name="T43" fmla="*/ 0 h 1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75" h="100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64" y="43"/>
                      </a:lnTo>
                      <a:lnTo>
                        <a:pt x="96" y="57"/>
                      </a:lnTo>
                      <a:lnTo>
                        <a:pt x="112" y="57"/>
                      </a:lnTo>
                      <a:lnTo>
                        <a:pt x="127" y="57"/>
                      </a:lnTo>
                      <a:lnTo>
                        <a:pt x="144" y="43"/>
                      </a:lnTo>
                      <a:lnTo>
                        <a:pt x="127" y="28"/>
                      </a:lnTo>
                      <a:lnTo>
                        <a:pt x="112" y="28"/>
                      </a:lnTo>
                      <a:lnTo>
                        <a:pt x="112" y="13"/>
                      </a:lnTo>
                      <a:lnTo>
                        <a:pt x="127" y="0"/>
                      </a:lnTo>
                      <a:lnTo>
                        <a:pt x="144" y="0"/>
                      </a:lnTo>
                      <a:lnTo>
                        <a:pt x="175" y="28"/>
                      </a:lnTo>
                      <a:lnTo>
                        <a:pt x="175" y="57"/>
                      </a:lnTo>
                      <a:lnTo>
                        <a:pt x="175" y="72"/>
                      </a:lnTo>
                      <a:lnTo>
                        <a:pt x="160" y="100"/>
                      </a:lnTo>
                      <a:lnTo>
                        <a:pt x="144" y="100"/>
                      </a:lnTo>
                      <a:lnTo>
                        <a:pt x="96" y="100"/>
                      </a:lnTo>
                      <a:lnTo>
                        <a:pt x="48" y="72"/>
                      </a:lnTo>
                      <a:lnTo>
                        <a:pt x="31" y="4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50" name="Freeform 553"/>
                <p:cNvSpPr>
                  <a:spLocks/>
                </p:cNvSpPr>
                <p:nvPr/>
              </p:nvSpPr>
              <p:spPr bwMode="auto">
                <a:xfrm>
                  <a:off x="5555" y="4084"/>
                  <a:ext cx="52" cy="16"/>
                </a:xfrm>
                <a:custGeom>
                  <a:avLst/>
                  <a:gdLst>
                    <a:gd name="T0" fmla="*/ 0 w 175"/>
                    <a:gd name="T1" fmla="*/ 0 h 100"/>
                    <a:gd name="T2" fmla="*/ 0 w 175"/>
                    <a:gd name="T3" fmla="*/ 0 h 100"/>
                    <a:gd name="T4" fmla="*/ 1 w 175"/>
                    <a:gd name="T5" fmla="*/ 0 h 100"/>
                    <a:gd name="T6" fmla="*/ 6 w 175"/>
                    <a:gd name="T7" fmla="*/ 1 h 100"/>
                    <a:gd name="T8" fmla="*/ 9 w 175"/>
                    <a:gd name="T9" fmla="*/ 1 h 100"/>
                    <a:gd name="T10" fmla="*/ 10 w 175"/>
                    <a:gd name="T11" fmla="*/ 1 h 100"/>
                    <a:gd name="T12" fmla="*/ 11 w 175"/>
                    <a:gd name="T13" fmla="*/ 1 h 100"/>
                    <a:gd name="T14" fmla="*/ 13 w 175"/>
                    <a:gd name="T15" fmla="*/ 1 h 100"/>
                    <a:gd name="T16" fmla="*/ 11 w 175"/>
                    <a:gd name="T17" fmla="*/ 1 h 100"/>
                    <a:gd name="T18" fmla="*/ 10 w 175"/>
                    <a:gd name="T19" fmla="*/ 1 h 100"/>
                    <a:gd name="T20" fmla="*/ 10 w 175"/>
                    <a:gd name="T21" fmla="*/ 0 h 100"/>
                    <a:gd name="T22" fmla="*/ 11 w 175"/>
                    <a:gd name="T23" fmla="*/ 0 h 100"/>
                    <a:gd name="T24" fmla="*/ 13 w 175"/>
                    <a:gd name="T25" fmla="*/ 0 h 100"/>
                    <a:gd name="T26" fmla="*/ 15 w 175"/>
                    <a:gd name="T27" fmla="*/ 1 h 100"/>
                    <a:gd name="T28" fmla="*/ 15 w 175"/>
                    <a:gd name="T29" fmla="*/ 1 h 100"/>
                    <a:gd name="T30" fmla="*/ 15 w 175"/>
                    <a:gd name="T31" fmla="*/ 2 h 100"/>
                    <a:gd name="T32" fmla="*/ 14 w 175"/>
                    <a:gd name="T33" fmla="*/ 3 h 100"/>
                    <a:gd name="T34" fmla="*/ 13 w 175"/>
                    <a:gd name="T35" fmla="*/ 3 h 100"/>
                    <a:gd name="T36" fmla="*/ 9 w 175"/>
                    <a:gd name="T37" fmla="*/ 3 h 100"/>
                    <a:gd name="T38" fmla="*/ 4 w 175"/>
                    <a:gd name="T39" fmla="*/ 2 h 100"/>
                    <a:gd name="T40" fmla="*/ 3 w 175"/>
                    <a:gd name="T41" fmla="*/ 1 h 100"/>
                    <a:gd name="T42" fmla="*/ 0 w 175"/>
                    <a:gd name="T43" fmla="*/ 0 h 1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75" h="100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64" y="43"/>
                      </a:lnTo>
                      <a:lnTo>
                        <a:pt x="96" y="57"/>
                      </a:lnTo>
                      <a:lnTo>
                        <a:pt x="112" y="57"/>
                      </a:lnTo>
                      <a:lnTo>
                        <a:pt x="127" y="57"/>
                      </a:lnTo>
                      <a:lnTo>
                        <a:pt x="144" y="43"/>
                      </a:lnTo>
                      <a:lnTo>
                        <a:pt x="127" y="28"/>
                      </a:lnTo>
                      <a:lnTo>
                        <a:pt x="112" y="28"/>
                      </a:lnTo>
                      <a:lnTo>
                        <a:pt x="112" y="13"/>
                      </a:lnTo>
                      <a:lnTo>
                        <a:pt x="127" y="0"/>
                      </a:lnTo>
                      <a:lnTo>
                        <a:pt x="144" y="0"/>
                      </a:lnTo>
                      <a:lnTo>
                        <a:pt x="175" y="28"/>
                      </a:lnTo>
                      <a:lnTo>
                        <a:pt x="175" y="57"/>
                      </a:lnTo>
                      <a:lnTo>
                        <a:pt x="175" y="72"/>
                      </a:lnTo>
                      <a:lnTo>
                        <a:pt x="160" y="100"/>
                      </a:lnTo>
                      <a:lnTo>
                        <a:pt x="144" y="100"/>
                      </a:lnTo>
                      <a:lnTo>
                        <a:pt x="96" y="100"/>
                      </a:lnTo>
                      <a:lnTo>
                        <a:pt x="48" y="72"/>
                      </a:lnTo>
                      <a:lnTo>
                        <a:pt x="31" y="43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chemeClr val="folHlink"/>
                </a:solidFill>
                <a:ln w="5080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51" name="Freeform 554"/>
                <p:cNvSpPr>
                  <a:spLocks/>
                </p:cNvSpPr>
                <p:nvPr/>
              </p:nvSpPr>
              <p:spPr bwMode="auto">
                <a:xfrm>
                  <a:off x="5187" y="4087"/>
                  <a:ext cx="15" cy="13"/>
                </a:xfrm>
                <a:custGeom>
                  <a:avLst/>
                  <a:gdLst>
                    <a:gd name="T0" fmla="*/ 0 w 48"/>
                    <a:gd name="T1" fmla="*/ 0 h 87"/>
                    <a:gd name="T2" fmla="*/ 3 w 48"/>
                    <a:gd name="T3" fmla="*/ 0 h 87"/>
                    <a:gd name="T4" fmla="*/ 5 w 48"/>
                    <a:gd name="T5" fmla="*/ 1 h 87"/>
                    <a:gd name="T6" fmla="*/ 5 w 48"/>
                    <a:gd name="T7" fmla="*/ 2 h 87"/>
                    <a:gd name="T8" fmla="*/ 0 w 48"/>
                    <a:gd name="T9" fmla="*/ 1 h 87"/>
                    <a:gd name="T10" fmla="*/ 0 w 48"/>
                    <a:gd name="T11" fmla="*/ 1 h 87"/>
                    <a:gd name="T12" fmla="*/ 0 w 48"/>
                    <a:gd name="T13" fmla="*/ 0 h 87"/>
                    <a:gd name="T14" fmla="*/ 0 w 48"/>
                    <a:gd name="T15" fmla="*/ 0 h 8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8" h="87">
                      <a:moveTo>
                        <a:pt x="0" y="0"/>
                      </a:moveTo>
                      <a:lnTo>
                        <a:pt x="31" y="15"/>
                      </a:lnTo>
                      <a:lnTo>
                        <a:pt x="48" y="30"/>
                      </a:lnTo>
                      <a:lnTo>
                        <a:pt x="48" y="87"/>
                      </a:lnTo>
                      <a:lnTo>
                        <a:pt x="0" y="44"/>
                      </a:lnTo>
                      <a:lnTo>
                        <a:pt x="0" y="30"/>
                      </a:lnTo>
                      <a:lnTo>
                        <a:pt x="0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52" name="Freeform 555"/>
                <p:cNvSpPr>
                  <a:spLocks/>
                </p:cNvSpPr>
                <p:nvPr/>
              </p:nvSpPr>
              <p:spPr bwMode="auto">
                <a:xfrm>
                  <a:off x="5478" y="4072"/>
                  <a:ext cx="39" cy="26"/>
                </a:xfrm>
                <a:custGeom>
                  <a:avLst/>
                  <a:gdLst>
                    <a:gd name="T0" fmla="*/ 0 w 129"/>
                    <a:gd name="T1" fmla="*/ 4 h 161"/>
                    <a:gd name="T2" fmla="*/ 0 w 129"/>
                    <a:gd name="T3" fmla="*/ 3 h 161"/>
                    <a:gd name="T4" fmla="*/ 0 w 129"/>
                    <a:gd name="T5" fmla="*/ 3 h 161"/>
                    <a:gd name="T6" fmla="*/ 0 w 129"/>
                    <a:gd name="T7" fmla="*/ 2 h 161"/>
                    <a:gd name="T8" fmla="*/ 2 w 129"/>
                    <a:gd name="T9" fmla="*/ 2 h 161"/>
                    <a:gd name="T10" fmla="*/ 3 w 129"/>
                    <a:gd name="T11" fmla="*/ 2 h 161"/>
                    <a:gd name="T12" fmla="*/ 3 w 129"/>
                    <a:gd name="T13" fmla="*/ 2 h 161"/>
                    <a:gd name="T14" fmla="*/ 3 w 129"/>
                    <a:gd name="T15" fmla="*/ 3 h 161"/>
                    <a:gd name="T16" fmla="*/ 3 w 129"/>
                    <a:gd name="T17" fmla="*/ 3 h 161"/>
                    <a:gd name="T18" fmla="*/ 5 w 129"/>
                    <a:gd name="T19" fmla="*/ 3 h 161"/>
                    <a:gd name="T20" fmla="*/ 6 w 129"/>
                    <a:gd name="T21" fmla="*/ 3 h 161"/>
                    <a:gd name="T22" fmla="*/ 9 w 129"/>
                    <a:gd name="T23" fmla="*/ 3 h 161"/>
                    <a:gd name="T24" fmla="*/ 9 w 129"/>
                    <a:gd name="T25" fmla="*/ 2 h 161"/>
                    <a:gd name="T26" fmla="*/ 9 w 129"/>
                    <a:gd name="T27" fmla="*/ 0 h 161"/>
                    <a:gd name="T28" fmla="*/ 10 w 129"/>
                    <a:gd name="T29" fmla="*/ 0 h 161"/>
                    <a:gd name="T30" fmla="*/ 12 w 129"/>
                    <a:gd name="T31" fmla="*/ 1 h 161"/>
                    <a:gd name="T32" fmla="*/ 12 w 129"/>
                    <a:gd name="T33" fmla="*/ 2 h 161"/>
                    <a:gd name="T34" fmla="*/ 12 w 129"/>
                    <a:gd name="T35" fmla="*/ 3 h 161"/>
                    <a:gd name="T36" fmla="*/ 10 w 129"/>
                    <a:gd name="T37" fmla="*/ 4 h 161"/>
                    <a:gd name="T38" fmla="*/ 7 w 129"/>
                    <a:gd name="T39" fmla="*/ 4 h 161"/>
                    <a:gd name="T40" fmla="*/ 6 w 129"/>
                    <a:gd name="T41" fmla="*/ 4 h 161"/>
                    <a:gd name="T42" fmla="*/ 3 w 129"/>
                    <a:gd name="T43" fmla="*/ 4 h 161"/>
                    <a:gd name="T44" fmla="*/ 0 w 129"/>
                    <a:gd name="T45" fmla="*/ 4 h 161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129" h="161">
                      <a:moveTo>
                        <a:pt x="0" y="146"/>
                      </a:moveTo>
                      <a:lnTo>
                        <a:pt x="0" y="131"/>
                      </a:lnTo>
                      <a:lnTo>
                        <a:pt x="0" y="102"/>
                      </a:lnTo>
                      <a:lnTo>
                        <a:pt x="0" y="74"/>
                      </a:lnTo>
                      <a:lnTo>
                        <a:pt x="16" y="59"/>
                      </a:lnTo>
                      <a:lnTo>
                        <a:pt x="33" y="59"/>
                      </a:lnTo>
                      <a:lnTo>
                        <a:pt x="33" y="74"/>
                      </a:lnTo>
                      <a:lnTo>
                        <a:pt x="33" y="102"/>
                      </a:lnTo>
                      <a:lnTo>
                        <a:pt x="33" y="131"/>
                      </a:lnTo>
                      <a:lnTo>
                        <a:pt x="48" y="131"/>
                      </a:lnTo>
                      <a:lnTo>
                        <a:pt x="64" y="131"/>
                      </a:lnTo>
                      <a:lnTo>
                        <a:pt x="96" y="102"/>
                      </a:lnTo>
                      <a:lnTo>
                        <a:pt x="96" y="59"/>
                      </a:lnTo>
                      <a:lnTo>
                        <a:pt x="96" y="0"/>
                      </a:lnTo>
                      <a:lnTo>
                        <a:pt x="112" y="0"/>
                      </a:lnTo>
                      <a:lnTo>
                        <a:pt x="129" y="30"/>
                      </a:lnTo>
                      <a:lnTo>
                        <a:pt x="129" y="74"/>
                      </a:lnTo>
                      <a:lnTo>
                        <a:pt x="129" y="102"/>
                      </a:lnTo>
                      <a:lnTo>
                        <a:pt x="112" y="146"/>
                      </a:lnTo>
                      <a:lnTo>
                        <a:pt x="81" y="161"/>
                      </a:lnTo>
                      <a:lnTo>
                        <a:pt x="64" y="161"/>
                      </a:lnTo>
                      <a:lnTo>
                        <a:pt x="33" y="161"/>
                      </a:lnTo>
                      <a:lnTo>
                        <a:pt x="0" y="14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53" name="Freeform 556"/>
                <p:cNvSpPr>
                  <a:spLocks/>
                </p:cNvSpPr>
                <p:nvPr/>
              </p:nvSpPr>
              <p:spPr bwMode="auto">
                <a:xfrm>
                  <a:off x="5478" y="4072"/>
                  <a:ext cx="39" cy="26"/>
                </a:xfrm>
                <a:custGeom>
                  <a:avLst/>
                  <a:gdLst>
                    <a:gd name="T0" fmla="*/ 0 w 129"/>
                    <a:gd name="T1" fmla="*/ 4 h 161"/>
                    <a:gd name="T2" fmla="*/ 0 w 129"/>
                    <a:gd name="T3" fmla="*/ 3 h 161"/>
                    <a:gd name="T4" fmla="*/ 0 w 129"/>
                    <a:gd name="T5" fmla="*/ 3 h 161"/>
                    <a:gd name="T6" fmla="*/ 0 w 129"/>
                    <a:gd name="T7" fmla="*/ 2 h 161"/>
                    <a:gd name="T8" fmla="*/ 2 w 129"/>
                    <a:gd name="T9" fmla="*/ 2 h 161"/>
                    <a:gd name="T10" fmla="*/ 3 w 129"/>
                    <a:gd name="T11" fmla="*/ 2 h 161"/>
                    <a:gd name="T12" fmla="*/ 3 w 129"/>
                    <a:gd name="T13" fmla="*/ 2 h 161"/>
                    <a:gd name="T14" fmla="*/ 3 w 129"/>
                    <a:gd name="T15" fmla="*/ 3 h 161"/>
                    <a:gd name="T16" fmla="*/ 3 w 129"/>
                    <a:gd name="T17" fmla="*/ 3 h 161"/>
                    <a:gd name="T18" fmla="*/ 5 w 129"/>
                    <a:gd name="T19" fmla="*/ 3 h 161"/>
                    <a:gd name="T20" fmla="*/ 6 w 129"/>
                    <a:gd name="T21" fmla="*/ 3 h 161"/>
                    <a:gd name="T22" fmla="*/ 9 w 129"/>
                    <a:gd name="T23" fmla="*/ 3 h 161"/>
                    <a:gd name="T24" fmla="*/ 9 w 129"/>
                    <a:gd name="T25" fmla="*/ 2 h 161"/>
                    <a:gd name="T26" fmla="*/ 9 w 129"/>
                    <a:gd name="T27" fmla="*/ 0 h 161"/>
                    <a:gd name="T28" fmla="*/ 10 w 129"/>
                    <a:gd name="T29" fmla="*/ 0 h 161"/>
                    <a:gd name="T30" fmla="*/ 10 w 129"/>
                    <a:gd name="T31" fmla="*/ 0 h 161"/>
                    <a:gd name="T32" fmla="*/ 12 w 129"/>
                    <a:gd name="T33" fmla="*/ 1 h 161"/>
                    <a:gd name="T34" fmla="*/ 12 w 129"/>
                    <a:gd name="T35" fmla="*/ 2 h 161"/>
                    <a:gd name="T36" fmla="*/ 12 w 129"/>
                    <a:gd name="T37" fmla="*/ 3 h 161"/>
                    <a:gd name="T38" fmla="*/ 10 w 129"/>
                    <a:gd name="T39" fmla="*/ 4 h 161"/>
                    <a:gd name="T40" fmla="*/ 7 w 129"/>
                    <a:gd name="T41" fmla="*/ 4 h 161"/>
                    <a:gd name="T42" fmla="*/ 6 w 129"/>
                    <a:gd name="T43" fmla="*/ 4 h 161"/>
                    <a:gd name="T44" fmla="*/ 3 w 129"/>
                    <a:gd name="T45" fmla="*/ 4 h 161"/>
                    <a:gd name="T46" fmla="*/ 0 w 129"/>
                    <a:gd name="T47" fmla="*/ 4 h 16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129" h="161">
                      <a:moveTo>
                        <a:pt x="0" y="146"/>
                      </a:moveTo>
                      <a:lnTo>
                        <a:pt x="0" y="131"/>
                      </a:lnTo>
                      <a:lnTo>
                        <a:pt x="0" y="102"/>
                      </a:lnTo>
                      <a:lnTo>
                        <a:pt x="0" y="74"/>
                      </a:lnTo>
                      <a:lnTo>
                        <a:pt x="16" y="59"/>
                      </a:lnTo>
                      <a:lnTo>
                        <a:pt x="33" y="59"/>
                      </a:lnTo>
                      <a:lnTo>
                        <a:pt x="33" y="74"/>
                      </a:lnTo>
                      <a:lnTo>
                        <a:pt x="33" y="102"/>
                      </a:lnTo>
                      <a:lnTo>
                        <a:pt x="33" y="131"/>
                      </a:lnTo>
                      <a:lnTo>
                        <a:pt x="48" y="131"/>
                      </a:lnTo>
                      <a:lnTo>
                        <a:pt x="64" y="131"/>
                      </a:lnTo>
                      <a:lnTo>
                        <a:pt x="96" y="102"/>
                      </a:lnTo>
                      <a:lnTo>
                        <a:pt x="96" y="59"/>
                      </a:lnTo>
                      <a:lnTo>
                        <a:pt x="96" y="0"/>
                      </a:lnTo>
                      <a:lnTo>
                        <a:pt x="112" y="0"/>
                      </a:lnTo>
                      <a:lnTo>
                        <a:pt x="129" y="30"/>
                      </a:lnTo>
                      <a:lnTo>
                        <a:pt x="129" y="74"/>
                      </a:lnTo>
                      <a:lnTo>
                        <a:pt x="129" y="102"/>
                      </a:lnTo>
                      <a:lnTo>
                        <a:pt x="112" y="146"/>
                      </a:lnTo>
                      <a:lnTo>
                        <a:pt x="81" y="161"/>
                      </a:lnTo>
                      <a:lnTo>
                        <a:pt x="64" y="161"/>
                      </a:lnTo>
                      <a:lnTo>
                        <a:pt x="33" y="161"/>
                      </a:lnTo>
                      <a:lnTo>
                        <a:pt x="0" y="146"/>
                      </a:lnTo>
                    </a:path>
                  </a:pathLst>
                </a:custGeom>
                <a:solidFill>
                  <a:schemeClr val="folHlink"/>
                </a:solidFill>
                <a:ln w="5080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54" name="Freeform 557"/>
                <p:cNvSpPr>
                  <a:spLocks/>
                </p:cNvSpPr>
                <p:nvPr/>
              </p:nvSpPr>
              <p:spPr bwMode="auto">
                <a:xfrm>
                  <a:off x="5139" y="3971"/>
                  <a:ext cx="259" cy="125"/>
                </a:xfrm>
                <a:custGeom>
                  <a:avLst/>
                  <a:gdLst>
                    <a:gd name="T0" fmla="*/ 0 w 866"/>
                    <a:gd name="T1" fmla="*/ 19 h 768"/>
                    <a:gd name="T2" fmla="*/ 4 w 866"/>
                    <a:gd name="T3" fmla="*/ 19 h 768"/>
                    <a:gd name="T4" fmla="*/ 9 w 866"/>
                    <a:gd name="T5" fmla="*/ 18 h 768"/>
                    <a:gd name="T6" fmla="*/ 12 w 866"/>
                    <a:gd name="T7" fmla="*/ 14 h 768"/>
                    <a:gd name="T8" fmla="*/ 23 w 866"/>
                    <a:gd name="T9" fmla="*/ 11 h 768"/>
                    <a:gd name="T10" fmla="*/ 39 w 866"/>
                    <a:gd name="T11" fmla="*/ 12 h 768"/>
                    <a:gd name="T12" fmla="*/ 56 w 866"/>
                    <a:gd name="T13" fmla="*/ 15 h 768"/>
                    <a:gd name="T14" fmla="*/ 42 w 866"/>
                    <a:gd name="T15" fmla="*/ 9 h 768"/>
                    <a:gd name="T16" fmla="*/ 40 w 866"/>
                    <a:gd name="T17" fmla="*/ 6 h 768"/>
                    <a:gd name="T18" fmla="*/ 49 w 866"/>
                    <a:gd name="T19" fmla="*/ 3 h 768"/>
                    <a:gd name="T20" fmla="*/ 62 w 866"/>
                    <a:gd name="T21" fmla="*/ 2 h 768"/>
                    <a:gd name="T22" fmla="*/ 73 w 866"/>
                    <a:gd name="T23" fmla="*/ 1 h 768"/>
                    <a:gd name="T24" fmla="*/ 69 w 866"/>
                    <a:gd name="T25" fmla="*/ 1 h 768"/>
                    <a:gd name="T26" fmla="*/ 74 w 866"/>
                    <a:gd name="T27" fmla="*/ 0 h 768"/>
                    <a:gd name="T28" fmla="*/ 77 w 866"/>
                    <a:gd name="T29" fmla="*/ 1 h 768"/>
                    <a:gd name="T30" fmla="*/ 70 w 866"/>
                    <a:gd name="T31" fmla="*/ 3 h 768"/>
                    <a:gd name="T32" fmla="*/ 63 w 866"/>
                    <a:gd name="T33" fmla="*/ 4 h 768"/>
                    <a:gd name="T34" fmla="*/ 69 w 866"/>
                    <a:gd name="T35" fmla="*/ 5 h 768"/>
                    <a:gd name="T36" fmla="*/ 69 w 866"/>
                    <a:gd name="T37" fmla="*/ 7 h 768"/>
                    <a:gd name="T38" fmla="*/ 59 w 866"/>
                    <a:gd name="T39" fmla="*/ 8 h 768"/>
                    <a:gd name="T40" fmla="*/ 53 w 866"/>
                    <a:gd name="T41" fmla="*/ 7 h 768"/>
                    <a:gd name="T42" fmla="*/ 57 w 866"/>
                    <a:gd name="T43" fmla="*/ 7 h 768"/>
                    <a:gd name="T44" fmla="*/ 62 w 866"/>
                    <a:gd name="T45" fmla="*/ 6 h 768"/>
                    <a:gd name="T46" fmla="*/ 54 w 866"/>
                    <a:gd name="T47" fmla="*/ 5 h 768"/>
                    <a:gd name="T48" fmla="*/ 47 w 866"/>
                    <a:gd name="T49" fmla="*/ 5 h 768"/>
                    <a:gd name="T50" fmla="*/ 46 w 866"/>
                    <a:gd name="T51" fmla="*/ 10 h 768"/>
                    <a:gd name="T52" fmla="*/ 52 w 866"/>
                    <a:gd name="T53" fmla="*/ 12 h 768"/>
                    <a:gd name="T54" fmla="*/ 50 w 866"/>
                    <a:gd name="T55" fmla="*/ 10 h 768"/>
                    <a:gd name="T56" fmla="*/ 49 w 866"/>
                    <a:gd name="T57" fmla="*/ 7 h 768"/>
                    <a:gd name="T58" fmla="*/ 54 w 866"/>
                    <a:gd name="T59" fmla="*/ 12 h 768"/>
                    <a:gd name="T60" fmla="*/ 76 w 866"/>
                    <a:gd name="T61" fmla="*/ 18 h 768"/>
                    <a:gd name="T62" fmla="*/ 47 w 866"/>
                    <a:gd name="T63" fmla="*/ 15 h 768"/>
                    <a:gd name="T64" fmla="*/ 29 w 866"/>
                    <a:gd name="T65" fmla="*/ 13 h 768"/>
                    <a:gd name="T66" fmla="*/ 46 w 866"/>
                    <a:gd name="T67" fmla="*/ 14 h 768"/>
                    <a:gd name="T68" fmla="*/ 42 w 866"/>
                    <a:gd name="T69" fmla="*/ 13 h 768"/>
                    <a:gd name="T70" fmla="*/ 27 w 866"/>
                    <a:gd name="T71" fmla="*/ 12 h 768"/>
                    <a:gd name="T72" fmla="*/ 19 w 866"/>
                    <a:gd name="T73" fmla="*/ 14 h 768"/>
                    <a:gd name="T74" fmla="*/ 23 w 866"/>
                    <a:gd name="T75" fmla="*/ 16 h 768"/>
                    <a:gd name="T76" fmla="*/ 29 w 866"/>
                    <a:gd name="T77" fmla="*/ 15 h 768"/>
                    <a:gd name="T78" fmla="*/ 33 w 866"/>
                    <a:gd name="T79" fmla="*/ 15 h 768"/>
                    <a:gd name="T80" fmla="*/ 30 w 866"/>
                    <a:gd name="T81" fmla="*/ 18 h 768"/>
                    <a:gd name="T82" fmla="*/ 19 w 866"/>
                    <a:gd name="T83" fmla="*/ 18 h 768"/>
                    <a:gd name="T84" fmla="*/ 14 w 866"/>
                    <a:gd name="T85" fmla="*/ 16 h 768"/>
                    <a:gd name="T86" fmla="*/ 12 w 866"/>
                    <a:gd name="T87" fmla="*/ 17 h 768"/>
                    <a:gd name="T88" fmla="*/ 12 w 866"/>
                    <a:gd name="T89" fmla="*/ 19 h 768"/>
                    <a:gd name="T90" fmla="*/ 6 w 866"/>
                    <a:gd name="T91" fmla="*/ 20 h 76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866" h="768">
                      <a:moveTo>
                        <a:pt x="0" y="753"/>
                      </a:moveTo>
                      <a:lnTo>
                        <a:pt x="0" y="739"/>
                      </a:lnTo>
                      <a:lnTo>
                        <a:pt x="0" y="724"/>
                      </a:lnTo>
                      <a:lnTo>
                        <a:pt x="33" y="709"/>
                      </a:lnTo>
                      <a:lnTo>
                        <a:pt x="48" y="709"/>
                      </a:lnTo>
                      <a:lnTo>
                        <a:pt x="48" y="724"/>
                      </a:lnTo>
                      <a:lnTo>
                        <a:pt x="64" y="739"/>
                      </a:lnTo>
                      <a:lnTo>
                        <a:pt x="81" y="724"/>
                      </a:lnTo>
                      <a:lnTo>
                        <a:pt x="96" y="696"/>
                      </a:lnTo>
                      <a:lnTo>
                        <a:pt x="96" y="637"/>
                      </a:lnTo>
                      <a:lnTo>
                        <a:pt x="96" y="579"/>
                      </a:lnTo>
                      <a:lnTo>
                        <a:pt x="129" y="522"/>
                      </a:lnTo>
                      <a:lnTo>
                        <a:pt x="161" y="477"/>
                      </a:lnTo>
                      <a:lnTo>
                        <a:pt x="209" y="434"/>
                      </a:lnTo>
                      <a:lnTo>
                        <a:pt x="257" y="420"/>
                      </a:lnTo>
                      <a:lnTo>
                        <a:pt x="321" y="405"/>
                      </a:lnTo>
                      <a:lnTo>
                        <a:pt x="369" y="405"/>
                      </a:lnTo>
                      <a:lnTo>
                        <a:pt x="432" y="434"/>
                      </a:lnTo>
                      <a:lnTo>
                        <a:pt x="528" y="477"/>
                      </a:lnTo>
                      <a:lnTo>
                        <a:pt x="609" y="566"/>
                      </a:lnTo>
                      <a:lnTo>
                        <a:pt x="626" y="566"/>
                      </a:lnTo>
                      <a:lnTo>
                        <a:pt x="626" y="551"/>
                      </a:lnTo>
                      <a:lnTo>
                        <a:pt x="513" y="405"/>
                      </a:lnTo>
                      <a:lnTo>
                        <a:pt x="465" y="333"/>
                      </a:lnTo>
                      <a:lnTo>
                        <a:pt x="449" y="290"/>
                      </a:lnTo>
                      <a:lnTo>
                        <a:pt x="449" y="247"/>
                      </a:lnTo>
                      <a:lnTo>
                        <a:pt x="449" y="217"/>
                      </a:lnTo>
                      <a:lnTo>
                        <a:pt x="465" y="173"/>
                      </a:lnTo>
                      <a:lnTo>
                        <a:pt x="497" y="145"/>
                      </a:lnTo>
                      <a:lnTo>
                        <a:pt x="545" y="116"/>
                      </a:lnTo>
                      <a:lnTo>
                        <a:pt x="578" y="101"/>
                      </a:lnTo>
                      <a:lnTo>
                        <a:pt x="609" y="101"/>
                      </a:lnTo>
                      <a:lnTo>
                        <a:pt x="689" y="86"/>
                      </a:lnTo>
                      <a:lnTo>
                        <a:pt x="770" y="86"/>
                      </a:lnTo>
                      <a:lnTo>
                        <a:pt x="802" y="73"/>
                      </a:lnTo>
                      <a:lnTo>
                        <a:pt x="818" y="43"/>
                      </a:lnTo>
                      <a:lnTo>
                        <a:pt x="818" y="30"/>
                      </a:lnTo>
                      <a:lnTo>
                        <a:pt x="785" y="43"/>
                      </a:lnTo>
                      <a:lnTo>
                        <a:pt x="770" y="43"/>
                      </a:lnTo>
                      <a:lnTo>
                        <a:pt x="785" y="15"/>
                      </a:lnTo>
                      <a:lnTo>
                        <a:pt x="802" y="0"/>
                      </a:lnTo>
                      <a:lnTo>
                        <a:pt x="833" y="0"/>
                      </a:lnTo>
                      <a:lnTo>
                        <a:pt x="850" y="0"/>
                      </a:lnTo>
                      <a:lnTo>
                        <a:pt x="850" y="15"/>
                      </a:lnTo>
                      <a:lnTo>
                        <a:pt x="866" y="30"/>
                      </a:lnTo>
                      <a:lnTo>
                        <a:pt x="850" y="58"/>
                      </a:lnTo>
                      <a:lnTo>
                        <a:pt x="818" y="86"/>
                      </a:lnTo>
                      <a:lnTo>
                        <a:pt x="785" y="101"/>
                      </a:lnTo>
                      <a:lnTo>
                        <a:pt x="770" y="116"/>
                      </a:lnTo>
                      <a:lnTo>
                        <a:pt x="689" y="130"/>
                      </a:lnTo>
                      <a:lnTo>
                        <a:pt x="705" y="145"/>
                      </a:lnTo>
                      <a:lnTo>
                        <a:pt x="722" y="145"/>
                      </a:lnTo>
                      <a:lnTo>
                        <a:pt x="754" y="160"/>
                      </a:lnTo>
                      <a:lnTo>
                        <a:pt x="770" y="188"/>
                      </a:lnTo>
                      <a:lnTo>
                        <a:pt x="770" y="217"/>
                      </a:lnTo>
                      <a:lnTo>
                        <a:pt x="785" y="247"/>
                      </a:lnTo>
                      <a:lnTo>
                        <a:pt x="770" y="275"/>
                      </a:lnTo>
                      <a:lnTo>
                        <a:pt x="737" y="303"/>
                      </a:lnTo>
                      <a:lnTo>
                        <a:pt x="705" y="318"/>
                      </a:lnTo>
                      <a:lnTo>
                        <a:pt x="657" y="318"/>
                      </a:lnTo>
                      <a:lnTo>
                        <a:pt x="609" y="303"/>
                      </a:lnTo>
                      <a:lnTo>
                        <a:pt x="593" y="290"/>
                      </a:lnTo>
                      <a:lnTo>
                        <a:pt x="593" y="275"/>
                      </a:lnTo>
                      <a:lnTo>
                        <a:pt x="593" y="260"/>
                      </a:lnTo>
                      <a:lnTo>
                        <a:pt x="626" y="275"/>
                      </a:lnTo>
                      <a:lnTo>
                        <a:pt x="641" y="275"/>
                      </a:lnTo>
                      <a:lnTo>
                        <a:pt x="657" y="275"/>
                      </a:lnTo>
                      <a:lnTo>
                        <a:pt x="689" y="247"/>
                      </a:lnTo>
                      <a:lnTo>
                        <a:pt x="689" y="232"/>
                      </a:lnTo>
                      <a:lnTo>
                        <a:pt x="689" y="217"/>
                      </a:lnTo>
                      <a:lnTo>
                        <a:pt x="641" y="173"/>
                      </a:lnTo>
                      <a:lnTo>
                        <a:pt x="609" y="173"/>
                      </a:lnTo>
                      <a:lnTo>
                        <a:pt x="578" y="173"/>
                      </a:lnTo>
                      <a:lnTo>
                        <a:pt x="561" y="188"/>
                      </a:lnTo>
                      <a:lnTo>
                        <a:pt x="528" y="203"/>
                      </a:lnTo>
                      <a:lnTo>
                        <a:pt x="497" y="260"/>
                      </a:lnTo>
                      <a:lnTo>
                        <a:pt x="497" y="318"/>
                      </a:lnTo>
                      <a:lnTo>
                        <a:pt x="513" y="362"/>
                      </a:lnTo>
                      <a:lnTo>
                        <a:pt x="528" y="405"/>
                      </a:lnTo>
                      <a:lnTo>
                        <a:pt x="578" y="449"/>
                      </a:lnTo>
                      <a:lnTo>
                        <a:pt x="578" y="464"/>
                      </a:lnTo>
                      <a:lnTo>
                        <a:pt x="593" y="449"/>
                      </a:lnTo>
                      <a:lnTo>
                        <a:pt x="578" y="420"/>
                      </a:lnTo>
                      <a:lnTo>
                        <a:pt x="561" y="377"/>
                      </a:lnTo>
                      <a:lnTo>
                        <a:pt x="545" y="333"/>
                      </a:lnTo>
                      <a:lnTo>
                        <a:pt x="528" y="290"/>
                      </a:lnTo>
                      <a:lnTo>
                        <a:pt x="545" y="275"/>
                      </a:lnTo>
                      <a:lnTo>
                        <a:pt x="561" y="362"/>
                      </a:lnTo>
                      <a:lnTo>
                        <a:pt x="578" y="405"/>
                      </a:lnTo>
                      <a:lnTo>
                        <a:pt x="609" y="449"/>
                      </a:lnTo>
                      <a:lnTo>
                        <a:pt x="657" y="522"/>
                      </a:lnTo>
                      <a:lnTo>
                        <a:pt x="722" y="579"/>
                      </a:lnTo>
                      <a:lnTo>
                        <a:pt x="850" y="681"/>
                      </a:lnTo>
                      <a:lnTo>
                        <a:pt x="785" y="753"/>
                      </a:lnTo>
                      <a:lnTo>
                        <a:pt x="609" y="609"/>
                      </a:lnTo>
                      <a:lnTo>
                        <a:pt x="528" y="551"/>
                      </a:lnTo>
                      <a:lnTo>
                        <a:pt x="465" y="522"/>
                      </a:lnTo>
                      <a:lnTo>
                        <a:pt x="417" y="507"/>
                      </a:lnTo>
                      <a:lnTo>
                        <a:pt x="321" y="492"/>
                      </a:lnTo>
                      <a:lnTo>
                        <a:pt x="369" y="477"/>
                      </a:lnTo>
                      <a:lnTo>
                        <a:pt x="417" y="492"/>
                      </a:lnTo>
                      <a:lnTo>
                        <a:pt x="513" y="522"/>
                      </a:lnTo>
                      <a:lnTo>
                        <a:pt x="528" y="522"/>
                      </a:lnTo>
                      <a:lnTo>
                        <a:pt x="497" y="492"/>
                      </a:lnTo>
                      <a:lnTo>
                        <a:pt x="465" y="477"/>
                      </a:lnTo>
                      <a:lnTo>
                        <a:pt x="417" y="449"/>
                      </a:lnTo>
                      <a:lnTo>
                        <a:pt x="369" y="449"/>
                      </a:lnTo>
                      <a:lnTo>
                        <a:pt x="305" y="449"/>
                      </a:lnTo>
                      <a:lnTo>
                        <a:pt x="257" y="464"/>
                      </a:lnTo>
                      <a:lnTo>
                        <a:pt x="225" y="507"/>
                      </a:lnTo>
                      <a:lnTo>
                        <a:pt x="209" y="536"/>
                      </a:lnTo>
                      <a:lnTo>
                        <a:pt x="209" y="566"/>
                      </a:lnTo>
                      <a:lnTo>
                        <a:pt x="225" y="594"/>
                      </a:lnTo>
                      <a:lnTo>
                        <a:pt x="257" y="609"/>
                      </a:lnTo>
                      <a:lnTo>
                        <a:pt x="288" y="609"/>
                      </a:lnTo>
                      <a:lnTo>
                        <a:pt x="305" y="594"/>
                      </a:lnTo>
                      <a:lnTo>
                        <a:pt x="321" y="579"/>
                      </a:lnTo>
                      <a:lnTo>
                        <a:pt x="336" y="536"/>
                      </a:lnTo>
                      <a:lnTo>
                        <a:pt x="353" y="551"/>
                      </a:lnTo>
                      <a:lnTo>
                        <a:pt x="369" y="579"/>
                      </a:lnTo>
                      <a:lnTo>
                        <a:pt x="369" y="622"/>
                      </a:lnTo>
                      <a:lnTo>
                        <a:pt x="353" y="652"/>
                      </a:lnTo>
                      <a:lnTo>
                        <a:pt x="336" y="681"/>
                      </a:lnTo>
                      <a:lnTo>
                        <a:pt x="305" y="696"/>
                      </a:lnTo>
                      <a:lnTo>
                        <a:pt x="240" y="709"/>
                      </a:lnTo>
                      <a:lnTo>
                        <a:pt x="209" y="696"/>
                      </a:lnTo>
                      <a:lnTo>
                        <a:pt x="161" y="666"/>
                      </a:lnTo>
                      <a:lnTo>
                        <a:pt x="161" y="652"/>
                      </a:lnTo>
                      <a:lnTo>
                        <a:pt x="161" y="622"/>
                      </a:lnTo>
                      <a:lnTo>
                        <a:pt x="144" y="609"/>
                      </a:lnTo>
                      <a:lnTo>
                        <a:pt x="129" y="609"/>
                      </a:lnTo>
                      <a:lnTo>
                        <a:pt x="129" y="637"/>
                      </a:lnTo>
                      <a:lnTo>
                        <a:pt x="129" y="652"/>
                      </a:lnTo>
                      <a:lnTo>
                        <a:pt x="129" y="681"/>
                      </a:lnTo>
                      <a:lnTo>
                        <a:pt x="129" y="709"/>
                      </a:lnTo>
                      <a:lnTo>
                        <a:pt x="112" y="753"/>
                      </a:lnTo>
                      <a:lnTo>
                        <a:pt x="96" y="768"/>
                      </a:lnTo>
                      <a:lnTo>
                        <a:pt x="64" y="768"/>
                      </a:lnTo>
                      <a:lnTo>
                        <a:pt x="33" y="768"/>
                      </a:lnTo>
                      <a:lnTo>
                        <a:pt x="0" y="753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55" name="Freeform 558"/>
                <p:cNvSpPr>
                  <a:spLocks/>
                </p:cNvSpPr>
                <p:nvPr/>
              </p:nvSpPr>
              <p:spPr bwMode="auto">
                <a:xfrm>
                  <a:off x="5498" y="4087"/>
                  <a:ext cx="4" cy="0"/>
                </a:xfrm>
                <a:custGeom>
                  <a:avLst/>
                  <a:gdLst>
                    <a:gd name="T0" fmla="*/ 0 w 17"/>
                    <a:gd name="T1" fmla="*/ 1 w 17"/>
                    <a:gd name="T2" fmla="*/ 0 w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17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56" name="Freeform 559"/>
                <p:cNvSpPr>
                  <a:spLocks/>
                </p:cNvSpPr>
                <p:nvPr/>
              </p:nvSpPr>
              <p:spPr bwMode="auto">
                <a:xfrm>
                  <a:off x="5498" y="4087"/>
                  <a:ext cx="4" cy="0"/>
                </a:xfrm>
                <a:custGeom>
                  <a:avLst/>
                  <a:gdLst>
                    <a:gd name="T0" fmla="*/ 0 w 17"/>
                    <a:gd name="T1" fmla="*/ 0 w 17"/>
                    <a:gd name="T2" fmla="*/ 1 w 17"/>
                    <a:gd name="T3" fmla="*/ 1 w 17"/>
                    <a:gd name="T4" fmla="*/ 1 w 17"/>
                    <a:gd name="T5" fmla="*/ 0 w 17"/>
                    <a:gd name="T6" fmla="*/ 0 60000 65536"/>
                    <a:gd name="T7" fmla="*/ 0 60000 6553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6">
                      <a:pos x="T0" y="0"/>
                    </a:cxn>
                    <a:cxn ang="T7">
                      <a:pos x="T1" y="0"/>
                    </a:cxn>
                    <a:cxn ang="T8">
                      <a:pos x="T2" y="0"/>
                    </a:cxn>
                    <a:cxn ang="T9">
                      <a:pos x="T3" y="0"/>
                    </a:cxn>
                    <a:cxn ang="T10">
                      <a:pos x="T4" y="0"/>
                    </a:cxn>
                    <a:cxn ang="T11">
                      <a:pos x="T5" y="0"/>
                    </a:cxn>
                  </a:cxnLst>
                  <a:rect l="0" t="0" r="r" b="b"/>
                  <a:pathLst>
                    <a:path w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7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folHlink"/>
                </a:solidFill>
                <a:ln w="5080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57" name="Freeform 560"/>
                <p:cNvSpPr>
                  <a:spLocks/>
                </p:cNvSpPr>
                <p:nvPr/>
              </p:nvSpPr>
              <p:spPr bwMode="auto">
                <a:xfrm>
                  <a:off x="5564" y="4065"/>
                  <a:ext cx="48" cy="17"/>
                </a:xfrm>
                <a:custGeom>
                  <a:avLst/>
                  <a:gdLst>
                    <a:gd name="T0" fmla="*/ 0 w 161"/>
                    <a:gd name="T1" fmla="*/ 3 h 102"/>
                    <a:gd name="T2" fmla="*/ 4 w 161"/>
                    <a:gd name="T3" fmla="*/ 2 h 102"/>
                    <a:gd name="T4" fmla="*/ 11 w 161"/>
                    <a:gd name="T5" fmla="*/ 0 h 102"/>
                    <a:gd name="T6" fmla="*/ 13 w 161"/>
                    <a:gd name="T7" fmla="*/ 1 h 102"/>
                    <a:gd name="T8" fmla="*/ 14 w 161"/>
                    <a:gd name="T9" fmla="*/ 1 h 102"/>
                    <a:gd name="T10" fmla="*/ 13 w 161"/>
                    <a:gd name="T11" fmla="*/ 2 h 102"/>
                    <a:gd name="T12" fmla="*/ 11 w 161"/>
                    <a:gd name="T13" fmla="*/ 3 h 102"/>
                    <a:gd name="T14" fmla="*/ 9 w 161"/>
                    <a:gd name="T15" fmla="*/ 3 h 102"/>
                    <a:gd name="T16" fmla="*/ 6 w 161"/>
                    <a:gd name="T17" fmla="*/ 3 h 102"/>
                    <a:gd name="T18" fmla="*/ 0 w 161"/>
                    <a:gd name="T19" fmla="*/ 3 h 102"/>
                    <a:gd name="T20" fmla="*/ 0 w 161"/>
                    <a:gd name="T21" fmla="*/ 3 h 10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61" h="102">
                      <a:moveTo>
                        <a:pt x="0" y="87"/>
                      </a:moveTo>
                      <a:lnTo>
                        <a:pt x="48" y="73"/>
                      </a:lnTo>
                      <a:lnTo>
                        <a:pt x="129" y="0"/>
                      </a:lnTo>
                      <a:lnTo>
                        <a:pt x="144" y="15"/>
                      </a:lnTo>
                      <a:lnTo>
                        <a:pt x="161" y="30"/>
                      </a:lnTo>
                      <a:lnTo>
                        <a:pt x="144" y="73"/>
                      </a:lnTo>
                      <a:lnTo>
                        <a:pt x="129" y="102"/>
                      </a:lnTo>
                      <a:lnTo>
                        <a:pt x="96" y="102"/>
                      </a:lnTo>
                      <a:lnTo>
                        <a:pt x="65" y="102"/>
                      </a:lnTo>
                      <a:lnTo>
                        <a:pt x="0" y="102"/>
                      </a:lnTo>
                      <a:lnTo>
                        <a:pt x="0" y="8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58" name="Freeform 561"/>
                <p:cNvSpPr>
                  <a:spLocks/>
                </p:cNvSpPr>
                <p:nvPr/>
              </p:nvSpPr>
              <p:spPr bwMode="auto">
                <a:xfrm>
                  <a:off x="5564" y="4065"/>
                  <a:ext cx="48" cy="17"/>
                </a:xfrm>
                <a:custGeom>
                  <a:avLst/>
                  <a:gdLst>
                    <a:gd name="T0" fmla="*/ 0 w 161"/>
                    <a:gd name="T1" fmla="*/ 3 h 102"/>
                    <a:gd name="T2" fmla="*/ 4 w 161"/>
                    <a:gd name="T3" fmla="*/ 2 h 102"/>
                    <a:gd name="T4" fmla="*/ 11 w 161"/>
                    <a:gd name="T5" fmla="*/ 0 h 102"/>
                    <a:gd name="T6" fmla="*/ 13 w 161"/>
                    <a:gd name="T7" fmla="*/ 1 h 102"/>
                    <a:gd name="T8" fmla="*/ 14 w 161"/>
                    <a:gd name="T9" fmla="*/ 1 h 102"/>
                    <a:gd name="T10" fmla="*/ 13 w 161"/>
                    <a:gd name="T11" fmla="*/ 2 h 102"/>
                    <a:gd name="T12" fmla="*/ 11 w 161"/>
                    <a:gd name="T13" fmla="*/ 3 h 102"/>
                    <a:gd name="T14" fmla="*/ 9 w 161"/>
                    <a:gd name="T15" fmla="*/ 3 h 102"/>
                    <a:gd name="T16" fmla="*/ 6 w 161"/>
                    <a:gd name="T17" fmla="*/ 3 h 102"/>
                    <a:gd name="T18" fmla="*/ 0 w 161"/>
                    <a:gd name="T19" fmla="*/ 3 h 102"/>
                    <a:gd name="T20" fmla="*/ 0 w 161"/>
                    <a:gd name="T21" fmla="*/ 3 h 10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61" h="102">
                      <a:moveTo>
                        <a:pt x="0" y="87"/>
                      </a:moveTo>
                      <a:lnTo>
                        <a:pt x="48" y="73"/>
                      </a:lnTo>
                      <a:lnTo>
                        <a:pt x="129" y="0"/>
                      </a:lnTo>
                      <a:lnTo>
                        <a:pt x="144" y="15"/>
                      </a:lnTo>
                      <a:lnTo>
                        <a:pt x="161" y="30"/>
                      </a:lnTo>
                      <a:lnTo>
                        <a:pt x="144" y="73"/>
                      </a:lnTo>
                      <a:lnTo>
                        <a:pt x="129" y="102"/>
                      </a:lnTo>
                      <a:lnTo>
                        <a:pt x="96" y="102"/>
                      </a:lnTo>
                      <a:lnTo>
                        <a:pt x="65" y="102"/>
                      </a:lnTo>
                      <a:lnTo>
                        <a:pt x="0" y="102"/>
                      </a:lnTo>
                      <a:lnTo>
                        <a:pt x="0" y="87"/>
                      </a:lnTo>
                    </a:path>
                  </a:pathLst>
                </a:custGeom>
                <a:solidFill>
                  <a:schemeClr val="folHlink"/>
                </a:solidFill>
                <a:ln w="5080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59" name="Freeform 562"/>
                <p:cNvSpPr>
                  <a:spLocks/>
                </p:cNvSpPr>
                <p:nvPr/>
              </p:nvSpPr>
              <p:spPr bwMode="auto">
                <a:xfrm>
                  <a:off x="5292" y="4065"/>
                  <a:ext cx="5" cy="12"/>
                </a:xfrm>
                <a:custGeom>
                  <a:avLst/>
                  <a:gdLst>
                    <a:gd name="T0" fmla="*/ 0 w 15"/>
                    <a:gd name="T1" fmla="*/ 0 h 73"/>
                    <a:gd name="T2" fmla="*/ 2 w 15"/>
                    <a:gd name="T3" fmla="*/ 0 h 73"/>
                    <a:gd name="T4" fmla="*/ 2 w 15"/>
                    <a:gd name="T5" fmla="*/ 1 h 73"/>
                    <a:gd name="T6" fmla="*/ 2 w 15"/>
                    <a:gd name="T7" fmla="*/ 2 h 73"/>
                    <a:gd name="T8" fmla="*/ 0 w 15"/>
                    <a:gd name="T9" fmla="*/ 2 h 73"/>
                    <a:gd name="T10" fmla="*/ 0 w 15"/>
                    <a:gd name="T11" fmla="*/ 0 h 7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" h="73">
                      <a:moveTo>
                        <a:pt x="0" y="0"/>
                      </a:moveTo>
                      <a:lnTo>
                        <a:pt x="15" y="15"/>
                      </a:lnTo>
                      <a:lnTo>
                        <a:pt x="15" y="30"/>
                      </a:lnTo>
                      <a:lnTo>
                        <a:pt x="15" y="58"/>
                      </a:lnTo>
                      <a:lnTo>
                        <a:pt x="0" y="7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60" name="Freeform 563"/>
                <p:cNvSpPr>
                  <a:spLocks/>
                </p:cNvSpPr>
                <p:nvPr/>
              </p:nvSpPr>
              <p:spPr bwMode="auto">
                <a:xfrm>
                  <a:off x="5474" y="4056"/>
                  <a:ext cx="52" cy="14"/>
                </a:xfrm>
                <a:custGeom>
                  <a:avLst/>
                  <a:gdLst>
                    <a:gd name="T0" fmla="*/ 0 w 175"/>
                    <a:gd name="T1" fmla="*/ 2 h 87"/>
                    <a:gd name="T2" fmla="*/ 0 w 175"/>
                    <a:gd name="T3" fmla="*/ 1 h 87"/>
                    <a:gd name="T4" fmla="*/ 1 w 175"/>
                    <a:gd name="T5" fmla="*/ 1 h 87"/>
                    <a:gd name="T6" fmla="*/ 4 w 175"/>
                    <a:gd name="T7" fmla="*/ 0 h 87"/>
                    <a:gd name="T8" fmla="*/ 7 w 175"/>
                    <a:gd name="T9" fmla="*/ 0 h 87"/>
                    <a:gd name="T10" fmla="*/ 9 w 175"/>
                    <a:gd name="T11" fmla="*/ 0 h 87"/>
                    <a:gd name="T12" fmla="*/ 7 w 175"/>
                    <a:gd name="T13" fmla="*/ 0 h 87"/>
                    <a:gd name="T14" fmla="*/ 4 w 175"/>
                    <a:gd name="T15" fmla="*/ 1 h 87"/>
                    <a:gd name="T16" fmla="*/ 4 w 175"/>
                    <a:gd name="T17" fmla="*/ 1 h 87"/>
                    <a:gd name="T18" fmla="*/ 4 w 175"/>
                    <a:gd name="T19" fmla="*/ 1 h 87"/>
                    <a:gd name="T20" fmla="*/ 7 w 175"/>
                    <a:gd name="T21" fmla="*/ 1 h 87"/>
                    <a:gd name="T22" fmla="*/ 10 w 175"/>
                    <a:gd name="T23" fmla="*/ 1 h 87"/>
                    <a:gd name="T24" fmla="*/ 14 w 175"/>
                    <a:gd name="T25" fmla="*/ 0 h 87"/>
                    <a:gd name="T26" fmla="*/ 15 w 175"/>
                    <a:gd name="T27" fmla="*/ 0 h 87"/>
                    <a:gd name="T28" fmla="*/ 15 w 175"/>
                    <a:gd name="T29" fmla="*/ 0 h 87"/>
                    <a:gd name="T30" fmla="*/ 14 w 175"/>
                    <a:gd name="T31" fmla="*/ 1 h 87"/>
                    <a:gd name="T32" fmla="*/ 13 w 175"/>
                    <a:gd name="T33" fmla="*/ 2 h 87"/>
                    <a:gd name="T34" fmla="*/ 10 w 175"/>
                    <a:gd name="T35" fmla="*/ 2 h 87"/>
                    <a:gd name="T36" fmla="*/ 7 w 175"/>
                    <a:gd name="T37" fmla="*/ 2 h 87"/>
                    <a:gd name="T38" fmla="*/ 3 w 175"/>
                    <a:gd name="T39" fmla="*/ 2 h 87"/>
                    <a:gd name="T40" fmla="*/ 0 w 175"/>
                    <a:gd name="T41" fmla="*/ 2 h 8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75" h="87">
                      <a:moveTo>
                        <a:pt x="0" y="72"/>
                      </a:moveTo>
                      <a:lnTo>
                        <a:pt x="0" y="44"/>
                      </a:lnTo>
                      <a:lnTo>
                        <a:pt x="15" y="29"/>
                      </a:lnTo>
                      <a:lnTo>
                        <a:pt x="48" y="0"/>
                      </a:lnTo>
                      <a:lnTo>
                        <a:pt x="79" y="0"/>
                      </a:lnTo>
                      <a:lnTo>
                        <a:pt x="96" y="14"/>
                      </a:lnTo>
                      <a:lnTo>
                        <a:pt x="79" y="14"/>
                      </a:lnTo>
                      <a:lnTo>
                        <a:pt x="48" y="29"/>
                      </a:lnTo>
                      <a:lnTo>
                        <a:pt x="48" y="44"/>
                      </a:lnTo>
                      <a:lnTo>
                        <a:pt x="48" y="57"/>
                      </a:lnTo>
                      <a:lnTo>
                        <a:pt x="79" y="57"/>
                      </a:lnTo>
                      <a:lnTo>
                        <a:pt x="111" y="44"/>
                      </a:lnTo>
                      <a:lnTo>
                        <a:pt x="159" y="0"/>
                      </a:lnTo>
                      <a:lnTo>
                        <a:pt x="175" y="0"/>
                      </a:lnTo>
                      <a:lnTo>
                        <a:pt x="175" y="14"/>
                      </a:lnTo>
                      <a:lnTo>
                        <a:pt x="159" y="44"/>
                      </a:lnTo>
                      <a:lnTo>
                        <a:pt x="144" y="72"/>
                      </a:lnTo>
                      <a:lnTo>
                        <a:pt x="111" y="87"/>
                      </a:lnTo>
                      <a:lnTo>
                        <a:pt x="79" y="87"/>
                      </a:lnTo>
                      <a:lnTo>
                        <a:pt x="31" y="87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61" name="Freeform 564"/>
                <p:cNvSpPr>
                  <a:spLocks/>
                </p:cNvSpPr>
                <p:nvPr/>
              </p:nvSpPr>
              <p:spPr bwMode="auto">
                <a:xfrm>
                  <a:off x="5474" y="4056"/>
                  <a:ext cx="52" cy="14"/>
                </a:xfrm>
                <a:custGeom>
                  <a:avLst/>
                  <a:gdLst>
                    <a:gd name="T0" fmla="*/ 0 w 175"/>
                    <a:gd name="T1" fmla="*/ 2 h 87"/>
                    <a:gd name="T2" fmla="*/ 0 w 175"/>
                    <a:gd name="T3" fmla="*/ 1 h 87"/>
                    <a:gd name="T4" fmla="*/ 1 w 175"/>
                    <a:gd name="T5" fmla="*/ 1 h 87"/>
                    <a:gd name="T6" fmla="*/ 4 w 175"/>
                    <a:gd name="T7" fmla="*/ 0 h 87"/>
                    <a:gd name="T8" fmla="*/ 4 w 175"/>
                    <a:gd name="T9" fmla="*/ 0 h 87"/>
                    <a:gd name="T10" fmla="*/ 7 w 175"/>
                    <a:gd name="T11" fmla="*/ 0 h 87"/>
                    <a:gd name="T12" fmla="*/ 9 w 175"/>
                    <a:gd name="T13" fmla="*/ 0 h 87"/>
                    <a:gd name="T14" fmla="*/ 7 w 175"/>
                    <a:gd name="T15" fmla="*/ 0 h 87"/>
                    <a:gd name="T16" fmla="*/ 4 w 175"/>
                    <a:gd name="T17" fmla="*/ 1 h 87"/>
                    <a:gd name="T18" fmla="*/ 4 w 175"/>
                    <a:gd name="T19" fmla="*/ 1 h 87"/>
                    <a:gd name="T20" fmla="*/ 4 w 175"/>
                    <a:gd name="T21" fmla="*/ 1 h 87"/>
                    <a:gd name="T22" fmla="*/ 7 w 175"/>
                    <a:gd name="T23" fmla="*/ 1 h 87"/>
                    <a:gd name="T24" fmla="*/ 10 w 175"/>
                    <a:gd name="T25" fmla="*/ 1 h 87"/>
                    <a:gd name="T26" fmla="*/ 14 w 175"/>
                    <a:gd name="T27" fmla="*/ 0 h 87"/>
                    <a:gd name="T28" fmla="*/ 15 w 175"/>
                    <a:gd name="T29" fmla="*/ 0 h 87"/>
                    <a:gd name="T30" fmla="*/ 15 w 175"/>
                    <a:gd name="T31" fmla="*/ 0 h 87"/>
                    <a:gd name="T32" fmla="*/ 15 w 175"/>
                    <a:gd name="T33" fmla="*/ 0 h 87"/>
                    <a:gd name="T34" fmla="*/ 14 w 175"/>
                    <a:gd name="T35" fmla="*/ 1 h 87"/>
                    <a:gd name="T36" fmla="*/ 13 w 175"/>
                    <a:gd name="T37" fmla="*/ 2 h 87"/>
                    <a:gd name="T38" fmla="*/ 10 w 175"/>
                    <a:gd name="T39" fmla="*/ 2 h 87"/>
                    <a:gd name="T40" fmla="*/ 7 w 175"/>
                    <a:gd name="T41" fmla="*/ 2 h 87"/>
                    <a:gd name="T42" fmla="*/ 3 w 175"/>
                    <a:gd name="T43" fmla="*/ 2 h 87"/>
                    <a:gd name="T44" fmla="*/ 0 w 175"/>
                    <a:gd name="T45" fmla="*/ 2 h 8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175" h="87">
                      <a:moveTo>
                        <a:pt x="0" y="72"/>
                      </a:moveTo>
                      <a:lnTo>
                        <a:pt x="0" y="44"/>
                      </a:lnTo>
                      <a:lnTo>
                        <a:pt x="15" y="29"/>
                      </a:lnTo>
                      <a:lnTo>
                        <a:pt x="48" y="0"/>
                      </a:lnTo>
                      <a:lnTo>
                        <a:pt x="79" y="0"/>
                      </a:lnTo>
                      <a:lnTo>
                        <a:pt x="96" y="14"/>
                      </a:lnTo>
                      <a:lnTo>
                        <a:pt x="79" y="14"/>
                      </a:lnTo>
                      <a:lnTo>
                        <a:pt x="48" y="29"/>
                      </a:lnTo>
                      <a:lnTo>
                        <a:pt x="48" y="44"/>
                      </a:lnTo>
                      <a:lnTo>
                        <a:pt x="48" y="57"/>
                      </a:lnTo>
                      <a:lnTo>
                        <a:pt x="79" y="57"/>
                      </a:lnTo>
                      <a:lnTo>
                        <a:pt x="111" y="44"/>
                      </a:lnTo>
                      <a:lnTo>
                        <a:pt x="159" y="0"/>
                      </a:lnTo>
                      <a:lnTo>
                        <a:pt x="175" y="0"/>
                      </a:lnTo>
                      <a:lnTo>
                        <a:pt x="175" y="14"/>
                      </a:lnTo>
                      <a:lnTo>
                        <a:pt x="159" y="44"/>
                      </a:lnTo>
                      <a:lnTo>
                        <a:pt x="144" y="72"/>
                      </a:lnTo>
                      <a:lnTo>
                        <a:pt x="111" y="87"/>
                      </a:lnTo>
                      <a:lnTo>
                        <a:pt x="79" y="87"/>
                      </a:lnTo>
                      <a:lnTo>
                        <a:pt x="31" y="87"/>
                      </a:lnTo>
                      <a:lnTo>
                        <a:pt x="0" y="72"/>
                      </a:lnTo>
                    </a:path>
                  </a:pathLst>
                </a:custGeom>
                <a:solidFill>
                  <a:schemeClr val="folHlink"/>
                </a:solidFill>
                <a:ln w="5080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62" name="Freeform 565"/>
                <p:cNvSpPr>
                  <a:spLocks/>
                </p:cNvSpPr>
                <p:nvPr/>
              </p:nvSpPr>
              <p:spPr bwMode="auto">
                <a:xfrm>
                  <a:off x="5641" y="4063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0 h 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chemeClr val="folHlink"/>
                </a:solidFill>
                <a:ln w="5080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63" name="Freeform 566"/>
                <p:cNvSpPr>
                  <a:spLocks/>
                </p:cNvSpPr>
                <p:nvPr/>
              </p:nvSpPr>
              <p:spPr bwMode="auto">
                <a:xfrm>
                  <a:off x="5507" y="4039"/>
                  <a:ext cx="33" cy="15"/>
                </a:xfrm>
                <a:custGeom>
                  <a:avLst/>
                  <a:gdLst>
                    <a:gd name="T0" fmla="*/ 0 w 112"/>
                    <a:gd name="T1" fmla="*/ 1 h 87"/>
                    <a:gd name="T2" fmla="*/ 0 w 112"/>
                    <a:gd name="T3" fmla="*/ 1 h 87"/>
                    <a:gd name="T4" fmla="*/ 1 w 112"/>
                    <a:gd name="T5" fmla="*/ 0 h 87"/>
                    <a:gd name="T6" fmla="*/ 3 w 112"/>
                    <a:gd name="T7" fmla="*/ 0 h 87"/>
                    <a:gd name="T8" fmla="*/ 3 w 112"/>
                    <a:gd name="T9" fmla="*/ 0 h 87"/>
                    <a:gd name="T10" fmla="*/ 3 w 112"/>
                    <a:gd name="T11" fmla="*/ 1 h 87"/>
                    <a:gd name="T12" fmla="*/ 3 w 112"/>
                    <a:gd name="T13" fmla="*/ 1 h 87"/>
                    <a:gd name="T14" fmla="*/ 3 w 112"/>
                    <a:gd name="T15" fmla="*/ 2 h 87"/>
                    <a:gd name="T16" fmla="*/ 4 w 112"/>
                    <a:gd name="T17" fmla="*/ 2 h 87"/>
                    <a:gd name="T18" fmla="*/ 6 w 112"/>
                    <a:gd name="T19" fmla="*/ 1 h 87"/>
                    <a:gd name="T20" fmla="*/ 7 w 112"/>
                    <a:gd name="T21" fmla="*/ 1 h 87"/>
                    <a:gd name="T22" fmla="*/ 8 w 112"/>
                    <a:gd name="T23" fmla="*/ 1 h 87"/>
                    <a:gd name="T24" fmla="*/ 10 w 112"/>
                    <a:gd name="T25" fmla="*/ 1 h 87"/>
                    <a:gd name="T26" fmla="*/ 8 w 112"/>
                    <a:gd name="T27" fmla="*/ 2 h 87"/>
                    <a:gd name="T28" fmla="*/ 7 w 112"/>
                    <a:gd name="T29" fmla="*/ 2 h 87"/>
                    <a:gd name="T30" fmla="*/ 3 w 112"/>
                    <a:gd name="T31" fmla="*/ 3 h 87"/>
                    <a:gd name="T32" fmla="*/ 1 w 112"/>
                    <a:gd name="T33" fmla="*/ 3 h 87"/>
                    <a:gd name="T34" fmla="*/ 1 w 112"/>
                    <a:gd name="T35" fmla="*/ 2 h 87"/>
                    <a:gd name="T36" fmla="*/ 0 w 112"/>
                    <a:gd name="T37" fmla="*/ 1 h 8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12" h="87">
                      <a:moveTo>
                        <a:pt x="0" y="44"/>
                      </a:moveTo>
                      <a:lnTo>
                        <a:pt x="0" y="29"/>
                      </a:lnTo>
                      <a:lnTo>
                        <a:pt x="16" y="0"/>
                      </a:lnTo>
                      <a:lnTo>
                        <a:pt x="33" y="0"/>
                      </a:lnTo>
                      <a:lnTo>
                        <a:pt x="33" y="14"/>
                      </a:lnTo>
                      <a:lnTo>
                        <a:pt x="33" y="29"/>
                      </a:lnTo>
                      <a:lnTo>
                        <a:pt x="33" y="44"/>
                      </a:lnTo>
                      <a:lnTo>
                        <a:pt x="33" y="57"/>
                      </a:lnTo>
                      <a:lnTo>
                        <a:pt x="48" y="57"/>
                      </a:lnTo>
                      <a:lnTo>
                        <a:pt x="64" y="44"/>
                      </a:lnTo>
                      <a:lnTo>
                        <a:pt x="81" y="29"/>
                      </a:lnTo>
                      <a:lnTo>
                        <a:pt x="96" y="29"/>
                      </a:lnTo>
                      <a:lnTo>
                        <a:pt x="112" y="44"/>
                      </a:lnTo>
                      <a:lnTo>
                        <a:pt x="96" y="57"/>
                      </a:lnTo>
                      <a:lnTo>
                        <a:pt x="81" y="72"/>
                      </a:lnTo>
                      <a:lnTo>
                        <a:pt x="33" y="87"/>
                      </a:lnTo>
                      <a:lnTo>
                        <a:pt x="16" y="87"/>
                      </a:lnTo>
                      <a:lnTo>
                        <a:pt x="16" y="72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64" name="Freeform 567"/>
                <p:cNvSpPr>
                  <a:spLocks/>
                </p:cNvSpPr>
                <p:nvPr/>
              </p:nvSpPr>
              <p:spPr bwMode="auto">
                <a:xfrm>
                  <a:off x="5507" y="4039"/>
                  <a:ext cx="33" cy="15"/>
                </a:xfrm>
                <a:custGeom>
                  <a:avLst/>
                  <a:gdLst>
                    <a:gd name="T0" fmla="*/ 0 w 112"/>
                    <a:gd name="T1" fmla="*/ 1 h 87"/>
                    <a:gd name="T2" fmla="*/ 0 w 112"/>
                    <a:gd name="T3" fmla="*/ 1 h 87"/>
                    <a:gd name="T4" fmla="*/ 1 w 112"/>
                    <a:gd name="T5" fmla="*/ 0 h 87"/>
                    <a:gd name="T6" fmla="*/ 3 w 112"/>
                    <a:gd name="T7" fmla="*/ 0 h 87"/>
                    <a:gd name="T8" fmla="*/ 3 w 112"/>
                    <a:gd name="T9" fmla="*/ 0 h 87"/>
                    <a:gd name="T10" fmla="*/ 3 w 112"/>
                    <a:gd name="T11" fmla="*/ 1 h 87"/>
                    <a:gd name="T12" fmla="*/ 3 w 112"/>
                    <a:gd name="T13" fmla="*/ 1 h 87"/>
                    <a:gd name="T14" fmla="*/ 3 w 112"/>
                    <a:gd name="T15" fmla="*/ 2 h 87"/>
                    <a:gd name="T16" fmla="*/ 4 w 112"/>
                    <a:gd name="T17" fmla="*/ 2 h 87"/>
                    <a:gd name="T18" fmla="*/ 6 w 112"/>
                    <a:gd name="T19" fmla="*/ 1 h 87"/>
                    <a:gd name="T20" fmla="*/ 7 w 112"/>
                    <a:gd name="T21" fmla="*/ 1 h 87"/>
                    <a:gd name="T22" fmla="*/ 8 w 112"/>
                    <a:gd name="T23" fmla="*/ 1 h 87"/>
                    <a:gd name="T24" fmla="*/ 10 w 112"/>
                    <a:gd name="T25" fmla="*/ 1 h 87"/>
                    <a:gd name="T26" fmla="*/ 8 w 112"/>
                    <a:gd name="T27" fmla="*/ 2 h 87"/>
                    <a:gd name="T28" fmla="*/ 7 w 112"/>
                    <a:gd name="T29" fmla="*/ 2 h 87"/>
                    <a:gd name="T30" fmla="*/ 3 w 112"/>
                    <a:gd name="T31" fmla="*/ 3 h 87"/>
                    <a:gd name="T32" fmla="*/ 1 w 112"/>
                    <a:gd name="T33" fmla="*/ 3 h 87"/>
                    <a:gd name="T34" fmla="*/ 1 w 112"/>
                    <a:gd name="T35" fmla="*/ 2 h 87"/>
                    <a:gd name="T36" fmla="*/ 0 w 112"/>
                    <a:gd name="T37" fmla="*/ 1 h 8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12" h="87">
                      <a:moveTo>
                        <a:pt x="0" y="44"/>
                      </a:moveTo>
                      <a:lnTo>
                        <a:pt x="0" y="29"/>
                      </a:lnTo>
                      <a:lnTo>
                        <a:pt x="16" y="0"/>
                      </a:lnTo>
                      <a:lnTo>
                        <a:pt x="33" y="0"/>
                      </a:lnTo>
                      <a:lnTo>
                        <a:pt x="33" y="14"/>
                      </a:lnTo>
                      <a:lnTo>
                        <a:pt x="33" y="29"/>
                      </a:lnTo>
                      <a:lnTo>
                        <a:pt x="33" y="44"/>
                      </a:lnTo>
                      <a:lnTo>
                        <a:pt x="33" y="57"/>
                      </a:lnTo>
                      <a:lnTo>
                        <a:pt x="48" y="57"/>
                      </a:lnTo>
                      <a:lnTo>
                        <a:pt x="64" y="44"/>
                      </a:lnTo>
                      <a:lnTo>
                        <a:pt x="81" y="29"/>
                      </a:lnTo>
                      <a:lnTo>
                        <a:pt x="96" y="29"/>
                      </a:lnTo>
                      <a:lnTo>
                        <a:pt x="112" y="44"/>
                      </a:lnTo>
                      <a:lnTo>
                        <a:pt x="96" y="57"/>
                      </a:lnTo>
                      <a:lnTo>
                        <a:pt x="81" y="72"/>
                      </a:lnTo>
                      <a:lnTo>
                        <a:pt x="33" y="87"/>
                      </a:lnTo>
                      <a:lnTo>
                        <a:pt x="16" y="87"/>
                      </a:lnTo>
                      <a:lnTo>
                        <a:pt x="16" y="72"/>
                      </a:lnTo>
                      <a:lnTo>
                        <a:pt x="0" y="44"/>
                      </a:lnTo>
                    </a:path>
                  </a:pathLst>
                </a:custGeom>
                <a:solidFill>
                  <a:schemeClr val="folHlink"/>
                </a:solidFill>
                <a:ln w="5080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65" name="Freeform 568"/>
                <p:cNvSpPr>
                  <a:spLocks/>
                </p:cNvSpPr>
                <p:nvPr/>
              </p:nvSpPr>
              <p:spPr bwMode="auto">
                <a:xfrm>
                  <a:off x="5340" y="4046"/>
                  <a:ext cx="14" cy="5"/>
                </a:xfrm>
                <a:custGeom>
                  <a:avLst/>
                  <a:gdLst>
                    <a:gd name="T0" fmla="*/ 0 w 48"/>
                    <a:gd name="T1" fmla="*/ 0 h 28"/>
                    <a:gd name="T2" fmla="*/ 0 w 48"/>
                    <a:gd name="T3" fmla="*/ 0 h 28"/>
                    <a:gd name="T4" fmla="*/ 1 w 48"/>
                    <a:gd name="T5" fmla="*/ 0 h 28"/>
                    <a:gd name="T6" fmla="*/ 4 w 48"/>
                    <a:gd name="T7" fmla="*/ 0 h 28"/>
                    <a:gd name="T8" fmla="*/ 4 w 48"/>
                    <a:gd name="T9" fmla="*/ 0 h 28"/>
                    <a:gd name="T10" fmla="*/ 3 w 48"/>
                    <a:gd name="T11" fmla="*/ 1 h 28"/>
                    <a:gd name="T12" fmla="*/ 1 w 48"/>
                    <a:gd name="T13" fmla="*/ 1 h 28"/>
                    <a:gd name="T14" fmla="*/ 0 w 48"/>
                    <a:gd name="T15" fmla="*/ 0 h 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8" h="28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48" y="0"/>
                      </a:lnTo>
                      <a:lnTo>
                        <a:pt x="48" y="13"/>
                      </a:lnTo>
                      <a:lnTo>
                        <a:pt x="31" y="28"/>
                      </a:lnTo>
                      <a:lnTo>
                        <a:pt x="15" y="28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66" name="Freeform 569"/>
                <p:cNvSpPr>
                  <a:spLocks/>
                </p:cNvSpPr>
                <p:nvPr/>
              </p:nvSpPr>
              <p:spPr bwMode="auto">
                <a:xfrm>
                  <a:off x="5406" y="3736"/>
                  <a:ext cx="259" cy="308"/>
                </a:xfrm>
                <a:custGeom>
                  <a:avLst/>
                  <a:gdLst>
                    <a:gd name="T0" fmla="*/ 0 w 866"/>
                    <a:gd name="T1" fmla="*/ 50 h 1897"/>
                    <a:gd name="T2" fmla="*/ 6 w 866"/>
                    <a:gd name="T3" fmla="*/ 49 h 1897"/>
                    <a:gd name="T4" fmla="*/ 13 w 866"/>
                    <a:gd name="T5" fmla="*/ 48 h 1897"/>
                    <a:gd name="T6" fmla="*/ 20 w 866"/>
                    <a:gd name="T7" fmla="*/ 47 h 1897"/>
                    <a:gd name="T8" fmla="*/ 26 w 866"/>
                    <a:gd name="T9" fmla="*/ 46 h 1897"/>
                    <a:gd name="T10" fmla="*/ 31 w 866"/>
                    <a:gd name="T11" fmla="*/ 45 h 1897"/>
                    <a:gd name="T12" fmla="*/ 37 w 866"/>
                    <a:gd name="T13" fmla="*/ 43 h 1897"/>
                    <a:gd name="T14" fmla="*/ 42 w 866"/>
                    <a:gd name="T15" fmla="*/ 41 h 1897"/>
                    <a:gd name="T16" fmla="*/ 45 w 866"/>
                    <a:gd name="T17" fmla="*/ 40 h 1897"/>
                    <a:gd name="T18" fmla="*/ 47 w 866"/>
                    <a:gd name="T19" fmla="*/ 38 h 1897"/>
                    <a:gd name="T20" fmla="*/ 50 w 866"/>
                    <a:gd name="T21" fmla="*/ 35 h 1897"/>
                    <a:gd name="T22" fmla="*/ 51 w 866"/>
                    <a:gd name="T23" fmla="*/ 31 h 1897"/>
                    <a:gd name="T24" fmla="*/ 51 w 866"/>
                    <a:gd name="T25" fmla="*/ 25 h 1897"/>
                    <a:gd name="T26" fmla="*/ 74 w 866"/>
                    <a:gd name="T27" fmla="*/ 25 h 1897"/>
                    <a:gd name="T28" fmla="*/ 76 w 866"/>
                    <a:gd name="T29" fmla="*/ 24 h 1897"/>
                    <a:gd name="T30" fmla="*/ 76 w 866"/>
                    <a:gd name="T31" fmla="*/ 2 h 1897"/>
                    <a:gd name="T32" fmla="*/ 76 w 866"/>
                    <a:gd name="T33" fmla="*/ 0 h 1897"/>
                    <a:gd name="T34" fmla="*/ 77 w 866"/>
                    <a:gd name="T35" fmla="*/ 0 h 1897"/>
                    <a:gd name="T36" fmla="*/ 77 w 866"/>
                    <a:gd name="T37" fmla="*/ 5 h 1897"/>
                    <a:gd name="T38" fmla="*/ 77 w 866"/>
                    <a:gd name="T39" fmla="*/ 25 h 1897"/>
                    <a:gd name="T40" fmla="*/ 66 w 866"/>
                    <a:gd name="T41" fmla="*/ 25 h 1897"/>
                    <a:gd name="T42" fmla="*/ 56 w 866"/>
                    <a:gd name="T43" fmla="*/ 25 h 1897"/>
                    <a:gd name="T44" fmla="*/ 56 w 866"/>
                    <a:gd name="T45" fmla="*/ 26 h 1897"/>
                    <a:gd name="T46" fmla="*/ 56 w 866"/>
                    <a:gd name="T47" fmla="*/ 30 h 1897"/>
                    <a:gd name="T48" fmla="*/ 54 w 866"/>
                    <a:gd name="T49" fmla="*/ 34 h 1897"/>
                    <a:gd name="T50" fmla="*/ 51 w 866"/>
                    <a:gd name="T51" fmla="*/ 37 h 1897"/>
                    <a:gd name="T52" fmla="*/ 49 w 866"/>
                    <a:gd name="T53" fmla="*/ 39 h 1897"/>
                    <a:gd name="T54" fmla="*/ 46 w 866"/>
                    <a:gd name="T55" fmla="*/ 40 h 1897"/>
                    <a:gd name="T56" fmla="*/ 43 w 866"/>
                    <a:gd name="T57" fmla="*/ 42 h 1897"/>
                    <a:gd name="T58" fmla="*/ 34 w 866"/>
                    <a:gd name="T59" fmla="*/ 45 h 1897"/>
                    <a:gd name="T60" fmla="*/ 25 w 866"/>
                    <a:gd name="T61" fmla="*/ 47 h 1897"/>
                    <a:gd name="T62" fmla="*/ 19 w 866"/>
                    <a:gd name="T63" fmla="*/ 48 h 1897"/>
                    <a:gd name="T64" fmla="*/ 13 w 866"/>
                    <a:gd name="T65" fmla="*/ 49 h 1897"/>
                    <a:gd name="T66" fmla="*/ 7 w 866"/>
                    <a:gd name="T67" fmla="*/ 50 h 1897"/>
                    <a:gd name="T68" fmla="*/ 1 w 866"/>
                    <a:gd name="T69" fmla="*/ 50 h 1897"/>
                    <a:gd name="T70" fmla="*/ 0 w 866"/>
                    <a:gd name="T71" fmla="*/ 50 h 189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866" h="1897">
                      <a:moveTo>
                        <a:pt x="0" y="1882"/>
                      </a:moveTo>
                      <a:lnTo>
                        <a:pt x="64" y="1853"/>
                      </a:lnTo>
                      <a:lnTo>
                        <a:pt x="144" y="1825"/>
                      </a:lnTo>
                      <a:lnTo>
                        <a:pt x="225" y="1781"/>
                      </a:lnTo>
                      <a:lnTo>
                        <a:pt x="288" y="1738"/>
                      </a:lnTo>
                      <a:lnTo>
                        <a:pt x="352" y="1695"/>
                      </a:lnTo>
                      <a:lnTo>
                        <a:pt x="417" y="1636"/>
                      </a:lnTo>
                      <a:lnTo>
                        <a:pt x="465" y="1564"/>
                      </a:lnTo>
                      <a:lnTo>
                        <a:pt x="497" y="1506"/>
                      </a:lnTo>
                      <a:lnTo>
                        <a:pt x="528" y="1433"/>
                      </a:lnTo>
                      <a:lnTo>
                        <a:pt x="561" y="1317"/>
                      </a:lnTo>
                      <a:lnTo>
                        <a:pt x="576" y="1187"/>
                      </a:lnTo>
                      <a:lnTo>
                        <a:pt x="576" y="940"/>
                      </a:lnTo>
                      <a:lnTo>
                        <a:pt x="833" y="940"/>
                      </a:lnTo>
                      <a:lnTo>
                        <a:pt x="849" y="912"/>
                      </a:lnTo>
                      <a:lnTo>
                        <a:pt x="849" y="87"/>
                      </a:lnTo>
                      <a:lnTo>
                        <a:pt x="849" y="0"/>
                      </a:lnTo>
                      <a:lnTo>
                        <a:pt x="866" y="0"/>
                      </a:lnTo>
                      <a:lnTo>
                        <a:pt x="866" y="174"/>
                      </a:lnTo>
                      <a:lnTo>
                        <a:pt x="866" y="955"/>
                      </a:lnTo>
                      <a:lnTo>
                        <a:pt x="737" y="970"/>
                      </a:lnTo>
                      <a:lnTo>
                        <a:pt x="624" y="970"/>
                      </a:lnTo>
                      <a:lnTo>
                        <a:pt x="624" y="985"/>
                      </a:lnTo>
                      <a:lnTo>
                        <a:pt x="624" y="1144"/>
                      </a:lnTo>
                      <a:lnTo>
                        <a:pt x="609" y="1302"/>
                      </a:lnTo>
                      <a:lnTo>
                        <a:pt x="576" y="1389"/>
                      </a:lnTo>
                      <a:lnTo>
                        <a:pt x="545" y="1463"/>
                      </a:lnTo>
                      <a:lnTo>
                        <a:pt x="513" y="1534"/>
                      </a:lnTo>
                      <a:lnTo>
                        <a:pt x="480" y="1608"/>
                      </a:lnTo>
                      <a:lnTo>
                        <a:pt x="384" y="1708"/>
                      </a:lnTo>
                      <a:lnTo>
                        <a:pt x="273" y="1795"/>
                      </a:lnTo>
                      <a:lnTo>
                        <a:pt x="208" y="1825"/>
                      </a:lnTo>
                      <a:lnTo>
                        <a:pt x="144" y="1853"/>
                      </a:lnTo>
                      <a:lnTo>
                        <a:pt x="79" y="1882"/>
                      </a:lnTo>
                      <a:lnTo>
                        <a:pt x="16" y="1897"/>
                      </a:lnTo>
                      <a:lnTo>
                        <a:pt x="0" y="1882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67" name="Freeform 570"/>
                <p:cNvSpPr>
                  <a:spLocks/>
                </p:cNvSpPr>
                <p:nvPr/>
              </p:nvSpPr>
              <p:spPr bwMode="auto">
                <a:xfrm>
                  <a:off x="5326" y="3720"/>
                  <a:ext cx="320" cy="321"/>
                </a:xfrm>
                <a:custGeom>
                  <a:avLst/>
                  <a:gdLst>
                    <a:gd name="T0" fmla="*/ 0 w 1073"/>
                    <a:gd name="T1" fmla="*/ 50 h 1984"/>
                    <a:gd name="T2" fmla="*/ 0 w 1073"/>
                    <a:gd name="T3" fmla="*/ 50 h 1984"/>
                    <a:gd name="T4" fmla="*/ 9 w 1073"/>
                    <a:gd name="T5" fmla="*/ 50 h 1984"/>
                    <a:gd name="T6" fmla="*/ 17 w 1073"/>
                    <a:gd name="T7" fmla="*/ 49 h 1984"/>
                    <a:gd name="T8" fmla="*/ 26 w 1073"/>
                    <a:gd name="T9" fmla="*/ 49 h 1984"/>
                    <a:gd name="T10" fmla="*/ 34 w 1073"/>
                    <a:gd name="T11" fmla="*/ 48 h 1984"/>
                    <a:gd name="T12" fmla="*/ 41 w 1073"/>
                    <a:gd name="T13" fmla="*/ 46 h 1984"/>
                    <a:gd name="T14" fmla="*/ 49 w 1073"/>
                    <a:gd name="T15" fmla="*/ 45 h 1984"/>
                    <a:gd name="T16" fmla="*/ 54 w 1073"/>
                    <a:gd name="T17" fmla="*/ 43 h 1984"/>
                    <a:gd name="T18" fmla="*/ 58 w 1073"/>
                    <a:gd name="T19" fmla="*/ 41 h 1984"/>
                    <a:gd name="T20" fmla="*/ 61 w 1073"/>
                    <a:gd name="T21" fmla="*/ 39 h 1984"/>
                    <a:gd name="T22" fmla="*/ 64 w 1073"/>
                    <a:gd name="T23" fmla="*/ 37 h 1984"/>
                    <a:gd name="T24" fmla="*/ 66 w 1073"/>
                    <a:gd name="T25" fmla="*/ 33 h 1984"/>
                    <a:gd name="T26" fmla="*/ 66 w 1073"/>
                    <a:gd name="T27" fmla="*/ 25 h 1984"/>
                    <a:gd name="T28" fmla="*/ 90 w 1073"/>
                    <a:gd name="T29" fmla="*/ 25 h 1984"/>
                    <a:gd name="T30" fmla="*/ 90 w 1073"/>
                    <a:gd name="T31" fmla="*/ 12 h 1984"/>
                    <a:gd name="T32" fmla="*/ 91 w 1073"/>
                    <a:gd name="T33" fmla="*/ 0 h 1984"/>
                    <a:gd name="T34" fmla="*/ 91 w 1073"/>
                    <a:gd name="T35" fmla="*/ 0 h 1984"/>
                    <a:gd name="T36" fmla="*/ 93 w 1073"/>
                    <a:gd name="T37" fmla="*/ 0 h 1984"/>
                    <a:gd name="T38" fmla="*/ 94 w 1073"/>
                    <a:gd name="T39" fmla="*/ 0 h 1984"/>
                    <a:gd name="T40" fmla="*/ 95 w 1073"/>
                    <a:gd name="T41" fmla="*/ 1 h 1984"/>
                    <a:gd name="T42" fmla="*/ 95 w 1073"/>
                    <a:gd name="T43" fmla="*/ 1 h 1984"/>
                    <a:gd name="T44" fmla="*/ 95 w 1073"/>
                    <a:gd name="T45" fmla="*/ 3 h 1984"/>
                    <a:gd name="T46" fmla="*/ 95 w 1073"/>
                    <a:gd name="T47" fmla="*/ 26 h 1984"/>
                    <a:gd name="T48" fmla="*/ 95 w 1073"/>
                    <a:gd name="T49" fmla="*/ 27 h 1984"/>
                    <a:gd name="T50" fmla="*/ 73 w 1073"/>
                    <a:gd name="T51" fmla="*/ 27 h 1984"/>
                    <a:gd name="T52" fmla="*/ 73 w 1073"/>
                    <a:gd name="T53" fmla="*/ 27 h 1984"/>
                    <a:gd name="T54" fmla="*/ 73 w 1073"/>
                    <a:gd name="T55" fmla="*/ 30 h 1984"/>
                    <a:gd name="T56" fmla="*/ 73 w 1073"/>
                    <a:gd name="T57" fmla="*/ 33 h 1984"/>
                    <a:gd name="T58" fmla="*/ 71 w 1073"/>
                    <a:gd name="T59" fmla="*/ 36 h 1984"/>
                    <a:gd name="T60" fmla="*/ 68 w 1073"/>
                    <a:gd name="T61" fmla="*/ 39 h 1984"/>
                    <a:gd name="T62" fmla="*/ 64 w 1073"/>
                    <a:gd name="T63" fmla="*/ 42 h 1984"/>
                    <a:gd name="T64" fmla="*/ 60 w 1073"/>
                    <a:gd name="T65" fmla="*/ 44 h 1984"/>
                    <a:gd name="T66" fmla="*/ 51 w 1073"/>
                    <a:gd name="T67" fmla="*/ 47 h 1984"/>
                    <a:gd name="T68" fmla="*/ 47 w 1073"/>
                    <a:gd name="T69" fmla="*/ 48 h 1984"/>
                    <a:gd name="T70" fmla="*/ 43 w 1073"/>
                    <a:gd name="T71" fmla="*/ 49 h 1984"/>
                    <a:gd name="T72" fmla="*/ 37 w 1073"/>
                    <a:gd name="T73" fmla="*/ 49 h 1984"/>
                    <a:gd name="T74" fmla="*/ 33 w 1073"/>
                    <a:gd name="T75" fmla="*/ 50 h 1984"/>
                    <a:gd name="T76" fmla="*/ 21 w 1073"/>
                    <a:gd name="T77" fmla="*/ 51 h 1984"/>
                    <a:gd name="T78" fmla="*/ 1 w 1073"/>
                    <a:gd name="T79" fmla="*/ 52 h 1984"/>
                    <a:gd name="T80" fmla="*/ 0 w 1073"/>
                    <a:gd name="T81" fmla="*/ 50 h 198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073" h="1984">
                      <a:moveTo>
                        <a:pt x="0" y="1927"/>
                      </a:moveTo>
                      <a:lnTo>
                        <a:pt x="0" y="1912"/>
                      </a:lnTo>
                      <a:lnTo>
                        <a:pt x="96" y="1912"/>
                      </a:lnTo>
                      <a:lnTo>
                        <a:pt x="192" y="1883"/>
                      </a:lnTo>
                      <a:lnTo>
                        <a:pt x="288" y="1853"/>
                      </a:lnTo>
                      <a:lnTo>
                        <a:pt x="384" y="1825"/>
                      </a:lnTo>
                      <a:lnTo>
                        <a:pt x="464" y="1767"/>
                      </a:lnTo>
                      <a:lnTo>
                        <a:pt x="545" y="1723"/>
                      </a:lnTo>
                      <a:lnTo>
                        <a:pt x="608" y="1651"/>
                      </a:lnTo>
                      <a:lnTo>
                        <a:pt x="656" y="1565"/>
                      </a:lnTo>
                      <a:lnTo>
                        <a:pt x="689" y="1491"/>
                      </a:lnTo>
                      <a:lnTo>
                        <a:pt x="720" y="1419"/>
                      </a:lnTo>
                      <a:lnTo>
                        <a:pt x="737" y="1261"/>
                      </a:lnTo>
                      <a:lnTo>
                        <a:pt x="737" y="955"/>
                      </a:lnTo>
                      <a:lnTo>
                        <a:pt x="1009" y="942"/>
                      </a:lnTo>
                      <a:lnTo>
                        <a:pt x="1009" y="463"/>
                      </a:lnTo>
                      <a:lnTo>
                        <a:pt x="1025" y="14"/>
                      </a:lnTo>
                      <a:lnTo>
                        <a:pt x="1025" y="0"/>
                      </a:lnTo>
                      <a:lnTo>
                        <a:pt x="1042" y="0"/>
                      </a:lnTo>
                      <a:lnTo>
                        <a:pt x="1057" y="0"/>
                      </a:lnTo>
                      <a:lnTo>
                        <a:pt x="1073" y="29"/>
                      </a:lnTo>
                      <a:lnTo>
                        <a:pt x="1073" y="44"/>
                      </a:lnTo>
                      <a:lnTo>
                        <a:pt x="1073" y="115"/>
                      </a:lnTo>
                      <a:lnTo>
                        <a:pt x="1073" y="999"/>
                      </a:lnTo>
                      <a:lnTo>
                        <a:pt x="1073" y="1014"/>
                      </a:lnTo>
                      <a:lnTo>
                        <a:pt x="817" y="1014"/>
                      </a:lnTo>
                      <a:lnTo>
                        <a:pt x="817" y="1029"/>
                      </a:lnTo>
                      <a:lnTo>
                        <a:pt x="817" y="1144"/>
                      </a:lnTo>
                      <a:lnTo>
                        <a:pt x="817" y="1261"/>
                      </a:lnTo>
                      <a:lnTo>
                        <a:pt x="800" y="1376"/>
                      </a:lnTo>
                      <a:lnTo>
                        <a:pt x="769" y="1491"/>
                      </a:lnTo>
                      <a:lnTo>
                        <a:pt x="720" y="1593"/>
                      </a:lnTo>
                      <a:lnTo>
                        <a:pt x="672" y="1695"/>
                      </a:lnTo>
                      <a:lnTo>
                        <a:pt x="576" y="1782"/>
                      </a:lnTo>
                      <a:lnTo>
                        <a:pt x="528" y="1825"/>
                      </a:lnTo>
                      <a:lnTo>
                        <a:pt x="480" y="1853"/>
                      </a:lnTo>
                      <a:lnTo>
                        <a:pt x="416" y="1883"/>
                      </a:lnTo>
                      <a:lnTo>
                        <a:pt x="368" y="1912"/>
                      </a:lnTo>
                      <a:lnTo>
                        <a:pt x="240" y="1955"/>
                      </a:lnTo>
                      <a:lnTo>
                        <a:pt x="15" y="1984"/>
                      </a:lnTo>
                      <a:lnTo>
                        <a:pt x="0" y="192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68" name="Freeform 571"/>
                <p:cNvSpPr>
                  <a:spLocks/>
                </p:cNvSpPr>
                <p:nvPr/>
              </p:nvSpPr>
              <p:spPr bwMode="auto">
                <a:xfrm>
                  <a:off x="5258" y="4027"/>
                  <a:ext cx="20" cy="10"/>
                </a:xfrm>
                <a:custGeom>
                  <a:avLst/>
                  <a:gdLst>
                    <a:gd name="T0" fmla="*/ 0 w 64"/>
                    <a:gd name="T1" fmla="*/ 1 h 58"/>
                    <a:gd name="T2" fmla="*/ 0 w 64"/>
                    <a:gd name="T3" fmla="*/ 1 h 58"/>
                    <a:gd name="T4" fmla="*/ 0 w 64"/>
                    <a:gd name="T5" fmla="*/ 0 h 58"/>
                    <a:gd name="T6" fmla="*/ 2 w 64"/>
                    <a:gd name="T7" fmla="*/ 0 h 58"/>
                    <a:gd name="T8" fmla="*/ 3 w 64"/>
                    <a:gd name="T9" fmla="*/ 0 h 58"/>
                    <a:gd name="T10" fmla="*/ 6 w 64"/>
                    <a:gd name="T11" fmla="*/ 2 h 58"/>
                    <a:gd name="T12" fmla="*/ 3 w 64"/>
                    <a:gd name="T13" fmla="*/ 2 h 58"/>
                    <a:gd name="T14" fmla="*/ 0 w 64"/>
                    <a:gd name="T15" fmla="*/ 1 h 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4" h="58">
                      <a:moveTo>
                        <a:pt x="0" y="30"/>
                      </a:moveTo>
                      <a:lnTo>
                        <a:pt x="0" y="15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31" y="0"/>
                      </a:lnTo>
                      <a:lnTo>
                        <a:pt x="64" y="58"/>
                      </a:lnTo>
                      <a:lnTo>
                        <a:pt x="31" y="58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69" name="Freeform 572"/>
                <p:cNvSpPr>
                  <a:spLocks/>
                </p:cNvSpPr>
                <p:nvPr/>
              </p:nvSpPr>
              <p:spPr bwMode="auto">
                <a:xfrm>
                  <a:off x="5173" y="3983"/>
                  <a:ext cx="95" cy="49"/>
                </a:xfrm>
                <a:custGeom>
                  <a:avLst/>
                  <a:gdLst>
                    <a:gd name="T0" fmla="*/ 0 w 320"/>
                    <a:gd name="T1" fmla="*/ 7 h 304"/>
                    <a:gd name="T2" fmla="*/ 4 w 320"/>
                    <a:gd name="T3" fmla="*/ 6 h 304"/>
                    <a:gd name="T4" fmla="*/ 7 w 320"/>
                    <a:gd name="T5" fmla="*/ 6 h 304"/>
                    <a:gd name="T6" fmla="*/ 10 w 320"/>
                    <a:gd name="T7" fmla="*/ 6 h 304"/>
                    <a:gd name="T8" fmla="*/ 13 w 320"/>
                    <a:gd name="T9" fmla="*/ 6 h 304"/>
                    <a:gd name="T10" fmla="*/ 14 w 320"/>
                    <a:gd name="T11" fmla="*/ 6 h 304"/>
                    <a:gd name="T12" fmla="*/ 15 w 320"/>
                    <a:gd name="T13" fmla="*/ 6 h 304"/>
                    <a:gd name="T14" fmla="*/ 17 w 320"/>
                    <a:gd name="T15" fmla="*/ 6 h 304"/>
                    <a:gd name="T16" fmla="*/ 10 w 320"/>
                    <a:gd name="T17" fmla="*/ 5 h 304"/>
                    <a:gd name="T18" fmla="*/ 9 w 320"/>
                    <a:gd name="T19" fmla="*/ 5 h 304"/>
                    <a:gd name="T20" fmla="*/ 7 w 320"/>
                    <a:gd name="T21" fmla="*/ 4 h 304"/>
                    <a:gd name="T22" fmla="*/ 4 w 320"/>
                    <a:gd name="T23" fmla="*/ 1 h 304"/>
                    <a:gd name="T24" fmla="*/ 9 w 320"/>
                    <a:gd name="T25" fmla="*/ 1 h 304"/>
                    <a:gd name="T26" fmla="*/ 11 w 320"/>
                    <a:gd name="T27" fmla="*/ 2 h 304"/>
                    <a:gd name="T28" fmla="*/ 14 w 320"/>
                    <a:gd name="T29" fmla="*/ 2 h 304"/>
                    <a:gd name="T30" fmla="*/ 17 w 320"/>
                    <a:gd name="T31" fmla="*/ 3 h 304"/>
                    <a:gd name="T32" fmla="*/ 18 w 320"/>
                    <a:gd name="T33" fmla="*/ 3 h 304"/>
                    <a:gd name="T34" fmla="*/ 20 w 320"/>
                    <a:gd name="T35" fmla="*/ 4 h 304"/>
                    <a:gd name="T36" fmla="*/ 20 w 320"/>
                    <a:gd name="T37" fmla="*/ 5 h 304"/>
                    <a:gd name="T38" fmla="*/ 21 w 320"/>
                    <a:gd name="T39" fmla="*/ 5 h 304"/>
                    <a:gd name="T40" fmla="*/ 23 w 320"/>
                    <a:gd name="T41" fmla="*/ 5 h 304"/>
                    <a:gd name="T42" fmla="*/ 21 w 320"/>
                    <a:gd name="T43" fmla="*/ 3 h 304"/>
                    <a:gd name="T44" fmla="*/ 21 w 320"/>
                    <a:gd name="T45" fmla="*/ 2 h 304"/>
                    <a:gd name="T46" fmla="*/ 23 w 320"/>
                    <a:gd name="T47" fmla="*/ 1 h 304"/>
                    <a:gd name="T48" fmla="*/ 26 w 320"/>
                    <a:gd name="T49" fmla="*/ 0 h 304"/>
                    <a:gd name="T50" fmla="*/ 27 w 320"/>
                    <a:gd name="T51" fmla="*/ 0 h 304"/>
                    <a:gd name="T52" fmla="*/ 28 w 320"/>
                    <a:gd name="T53" fmla="*/ 1 h 304"/>
                    <a:gd name="T54" fmla="*/ 28 w 320"/>
                    <a:gd name="T55" fmla="*/ 2 h 304"/>
                    <a:gd name="T56" fmla="*/ 27 w 320"/>
                    <a:gd name="T57" fmla="*/ 5 h 304"/>
                    <a:gd name="T58" fmla="*/ 27 w 320"/>
                    <a:gd name="T59" fmla="*/ 6 h 304"/>
                    <a:gd name="T60" fmla="*/ 26 w 320"/>
                    <a:gd name="T61" fmla="*/ 6 h 304"/>
                    <a:gd name="T62" fmla="*/ 24 w 320"/>
                    <a:gd name="T63" fmla="*/ 6 h 304"/>
                    <a:gd name="T64" fmla="*/ 23 w 320"/>
                    <a:gd name="T65" fmla="*/ 6 h 304"/>
                    <a:gd name="T66" fmla="*/ 21 w 320"/>
                    <a:gd name="T67" fmla="*/ 6 h 304"/>
                    <a:gd name="T68" fmla="*/ 21 w 320"/>
                    <a:gd name="T69" fmla="*/ 7 h 304"/>
                    <a:gd name="T70" fmla="*/ 21 w 320"/>
                    <a:gd name="T71" fmla="*/ 8 h 304"/>
                    <a:gd name="T72" fmla="*/ 13 w 320"/>
                    <a:gd name="T73" fmla="*/ 8 h 304"/>
                    <a:gd name="T74" fmla="*/ 10 w 320"/>
                    <a:gd name="T75" fmla="*/ 8 h 304"/>
                    <a:gd name="T76" fmla="*/ 6 w 320"/>
                    <a:gd name="T77" fmla="*/ 8 h 304"/>
                    <a:gd name="T78" fmla="*/ 0 w 320"/>
                    <a:gd name="T79" fmla="*/ 7 h 30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320" h="304">
                      <a:moveTo>
                        <a:pt x="0" y="260"/>
                      </a:moveTo>
                      <a:lnTo>
                        <a:pt x="49" y="230"/>
                      </a:lnTo>
                      <a:lnTo>
                        <a:pt x="80" y="230"/>
                      </a:lnTo>
                      <a:lnTo>
                        <a:pt x="113" y="245"/>
                      </a:lnTo>
                      <a:lnTo>
                        <a:pt x="145" y="245"/>
                      </a:lnTo>
                      <a:lnTo>
                        <a:pt x="161" y="245"/>
                      </a:lnTo>
                      <a:lnTo>
                        <a:pt x="176" y="245"/>
                      </a:lnTo>
                      <a:lnTo>
                        <a:pt x="193" y="230"/>
                      </a:lnTo>
                      <a:lnTo>
                        <a:pt x="113" y="202"/>
                      </a:lnTo>
                      <a:lnTo>
                        <a:pt x="97" y="174"/>
                      </a:lnTo>
                      <a:lnTo>
                        <a:pt x="80" y="144"/>
                      </a:lnTo>
                      <a:lnTo>
                        <a:pt x="49" y="57"/>
                      </a:lnTo>
                      <a:lnTo>
                        <a:pt x="97" y="57"/>
                      </a:lnTo>
                      <a:lnTo>
                        <a:pt x="128" y="72"/>
                      </a:lnTo>
                      <a:lnTo>
                        <a:pt x="161" y="87"/>
                      </a:lnTo>
                      <a:lnTo>
                        <a:pt x="193" y="115"/>
                      </a:lnTo>
                      <a:lnTo>
                        <a:pt x="209" y="130"/>
                      </a:lnTo>
                      <a:lnTo>
                        <a:pt x="224" y="159"/>
                      </a:lnTo>
                      <a:lnTo>
                        <a:pt x="224" y="174"/>
                      </a:lnTo>
                      <a:lnTo>
                        <a:pt x="241" y="187"/>
                      </a:lnTo>
                      <a:lnTo>
                        <a:pt x="257" y="187"/>
                      </a:lnTo>
                      <a:lnTo>
                        <a:pt x="241" y="130"/>
                      </a:lnTo>
                      <a:lnTo>
                        <a:pt x="241" y="87"/>
                      </a:lnTo>
                      <a:lnTo>
                        <a:pt x="257" y="28"/>
                      </a:lnTo>
                      <a:lnTo>
                        <a:pt x="289" y="0"/>
                      </a:lnTo>
                      <a:lnTo>
                        <a:pt x="305" y="13"/>
                      </a:lnTo>
                      <a:lnTo>
                        <a:pt x="320" y="43"/>
                      </a:lnTo>
                      <a:lnTo>
                        <a:pt x="320" y="87"/>
                      </a:lnTo>
                      <a:lnTo>
                        <a:pt x="305" y="187"/>
                      </a:lnTo>
                      <a:lnTo>
                        <a:pt x="305" y="217"/>
                      </a:lnTo>
                      <a:lnTo>
                        <a:pt x="289" y="245"/>
                      </a:lnTo>
                      <a:lnTo>
                        <a:pt x="272" y="245"/>
                      </a:lnTo>
                      <a:lnTo>
                        <a:pt x="257" y="245"/>
                      </a:lnTo>
                      <a:lnTo>
                        <a:pt x="241" y="245"/>
                      </a:lnTo>
                      <a:lnTo>
                        <a:pt x="241" y="274"/>
                      </a:lnTo>
                      <a:lnTo>
                        <a:pt x="241" y="289"/>
                      </a:lnTo>
                      <a:lnTo>
                        <a:pt x="145" y="304"/>
                      </a:lnTo>
                      <a:lnTo>
                        <a:pt x="113" y="304"/>
                      </a:lnTo>
                      <a:lnTo>
                        <a:pt x="65" y="304"/>
                      </a:lnTo>
                      <a:lnTo>
                        <a:pt x="0" y="2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70" name="Freeform 573"/>
                <p:cNvSpPr>
                  <a:spLocks/>
                </p:cNvSpPr>
                <p:nvPr/>
              </p:nvSpPr>
              <p:spPr bwMode="auto">
                <a:xfrm>
                  <a:off x="5569" y="4002"/>
                  <a:ext cx="43" cy="20"/>
                </a:xfrm>
                <a:custGeom>
                  <a:avLst/>
                  <a:gdLst>
                    <a:gd name="T0" fmla="*/ 3 w 144"/>
                    <a:gd name="T1" fmla="*/ 2 h 130"/>
                    <a:gd name="T2" fmla="*/ 0 w 144"/>
                    <a:gd name="T3" fmla="*/ 1 h 130"/>
                    <a:gd name="T4" fmla="*/ 0 w 144"/>
                    <a:gd name="T5" fmla="*/ 0 h 130"/>
                    <a:gd name="T6" fmla="*/ 3 w 144"/>
                    <a:gd name="T7" fmla="*/ 0 h 130"/>
                    <a:gd name="T8" fmla="*/ 4 w 144"/>
                    <a:gd name="T9" fmla="*/ 0 h 130"/>
                    <a:gd name="T10" fmla="*/ 9 w 144"/>
                    <a:gd name="T11" fmla="*/ 1 h 130"/>
                    <a:gd name="T12" fmla="*/ 13 w 144"/>
                    <a:gd name="T13" fmla="*/ 3 h 130"/>
                    <a:gd name="T14" fmla="*/ 9 w 144"/>
                    <a:gd name="T15" fmla="*/ 2 h 130"/>
                    <a:gd name="T16" fmla="*/ 3 w 144"/>
                    <a:gd name="T17" fmla="*/ 2 h 13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44" h="130">
                      <a:moveTo>
                        <a:pt x="31" y="87"/>
                      </a:moveTo>
                      <a:lnTo>
                        <a:pt x="0" y="44"/>
                      </a:lnTo>
                      <a:lnTo>
                        <a:pt x="0" y="15"/>
                      </a:lnTo>
                      <a:lnTo>
                        <a:pt x="31" y="0"/>
                      </a:lnTo>
                      <a:lnTo>
                        <a:pt x="48" y="15"/>
                      </a:lnTo>
                      <a:lnTo>
                        <a:pt x="96" y="44"/>
                      </a:lnTo>
                      <a:lnTo>
                        <a:pt x="144" y="130"/>
                      </a:lnTo>
                      <a:lnTo>
                        <a:pt x="96" y="102"/>
                      </a:lnTo>
                      <a:lnTo>
                        <a:pt x="31" y="8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71" name="Freeform 574"/>
                <p:cNvSpPr>
                  <a:spLocks/>
                </p:cNvSpPr>
                <p:nvPr/>
              </p:nvSpPr>
              <p:spPr bwMode="auto">
                <a:xfrm>
                  <a:off x="5378" y="3994"/>
                  <a:ext cx="20" cy="10"/>
                </a:xfrm>
                <a:custGeom>
                  <a:avLst/>
                  <a:gdLst>
                    <a:gd name="T0" fmla="*/ 0 w 64"/>
                    <a:gd name="T1" fmla="*/ 1 h 58"/>
                    <a:gd name="T2" fmla="*/ 2 w 64"/>
                    <a:gd name="T3" fmla="*/ 0 h 58"/>
                    <a:gd name="T4" fmla="*/ 3 w 64"/>
                    <a:gd name="T5" fmla="*/ 0 h 58"/>
                    <a:gd name="T6" fmla="*/ 6 w 64"/>
                    <a:gd name="T7" fmla="*/ 1 h 58"/>
                    <a:gd name="T8" fmla="*/ 5 w 64"/>
                    <a:gd name="T9" fmla="*/ 2 h 58"/>
                    <a:gd name="T10" fmla="*/ 2 w 64"/>
                    <a:gd name="T11" fmla="*/ 2 h 58"/>
                    <a:gd name="T12" fmla="*/ 0 w 64"/>
                    <a:gd name="T13" fmla="*/ 1 h 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4" h="58">
                      <a:moveTo>
                        <a:pt x="0" y="15"/>
                      </a:moveTo>
                      <a:lnTo>
                        <a:pt x="16" y="0"/>
                      </a:lnTo>
                      <a:lnTo>
                        <a:pt x="31" y="0"/>
                      </a:lnTo>
                      <a:lnTo>
                        <a:pt x="64" y="43"/>
                      </a:lnTo>
                      <a:lnTo>
                        <a:pt x="48" y="58"/>
                      </a:lnTo>
                      <a:lnTo>
                        <a:pt x="16" y="58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72" name="Freeform 575"/>
                <p:cNvSpPr>
                  <a:spLocks/>
                </p:cNvSpPr>
                <p:nvPr/>
              </p:nvSpPr>
              <p:spPr bwMode="auto">
                <a:xfrm>
                  <a:off x="5564" y="3856"/>
                  <a:ext cx="20" cy="7"/>
                </a:xfrm>
                <a:custGeom>
                  <a:avLst/>
                  <a:gdLst>
                    <a:gd name="T0" fmla="*/ 0 w 65"/>
                    <a:gd name="T1" fmla="*/ 1 h 43"/>
                    <a:gd name="T2" fmla="*/ 2 w 65"/>
                    <a:gd name="T3" fmla="*/ 0 h 43"/>
                    <a:gd name="T4" fmla="*/ 3 w 65"/>
                    <a:gd name="T5" fmla="*/ 0 h 43"/>
                    <a:gd name="T6" fmla="*/ 5 w 65"/>
                    <a:gd name="T7" fmla="*/ 0 h 43"/>
                    <a:gd name="T8" fmla="*/ 6 w 65"/>
                    <a:gd name="T9" fmla="*/ 1 h 43"/>
                    <a:gd name="T10" fmla="*/ 5 w 65"/>
                    <a:gd name="T11" fmla="*/ 1 h 43"/>
                    <a:gd name="T12" fmla="*/ 3 w 65"/>
                    <a:gd name="T13" fmla="*/ 1 h 43"/>
                    <a:gd name="T14" fmla="*/ 2 w 65"/>
                    <a:gd name="T15" fmla="*/ 1 h 43"/>
                    <a:gd name="T16" fmla="*/ 0 w 65"/>
                    <a:gd name="T17" fmla="*/ 1 h 4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5" h="43">
                      <a:moveTo>
                        <a:pt x="0" y="43"/>
                      </a:moveTo>
                      <a:lnTo>
                        <a:pt x="17" y="15"/>
                      </a:lnTo>
                      <a:lnTo>
                        <a:pt x="33" y="0"/>
                      </a:lnTo>
                      <a:lnTo>
                        <a:pt x="48" y="15"/>
                      </a:lnTo>
                      <a:lnTo>
                        <a:pt x="65" y="28"/>
                      </a:lnTo>
                      <a:lnTo>
                        <a:pt x="48" y="43"/>
                      </a:lnTo>
                      <a:lnTo>
                        <a:pt x="33" y="43"/>
                      </a:lnTo>
                      <a:lnTo>
                        <a:pt x="17" y="43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73" name="Freeform 576"/>
                <p:cNvSpPr>
                  <a:spLocks/>
                </p:cNvSpPr>
                <p:nvPr/>
              </p:nvSpPr>
              <p:spPr bwMode="auto">
                <a:xfrm>
                  <a:off x="5546" y="3832"/>
                  <a:ext cx="61" cy="17"/>
                </a:xfrm>
                <a:custGeom>
                  <a:avLst/>
                  <a:gdLst>
                    <a:gd name="T0" fmla="*/ 0 w 207"/>
                    <a:gd name="T1" fmla="*/ 0 h 102"/>
                    <a:gd name="T2" fmla="*/ 3 w 207"/>
                    <a:gd name="T3" fmla="*/ 1 h 102"/>
                    <a:gd name="T4" fmla="*/ 6 w 207"/>
                    <a:gd name="T5" fmla="*/ 1 h 102"/>
                    <a:gd name="T6" fmla="*/ 10 w 207"/>
                    <a:gd name="T7" fmla="*/ 2 h 102"/>
                    <a:gd name="T8" fmla="*/ 12 w 207"/>
                    <a:gd name="T9" fmla="*/ 1 h 102"/>
                    <a:gd name="T10" fmla="*/ 14 w 207"/>
                    <a:gd name="T11" fmla="*/ 1 h 102"/>
                    <a:gd name="T12" fmla="*/ 15 w 207"/>
                    <a:gd name="T13" fmla="*/ 0 h 102"/>
                    <a:gd name="T14" fmla="*/ 18 w 207"/>
                    <a:gd name="T15" fmla="*/ 0 h 102"/>
                    <a:gd name="T16" fmla="*/ 15 w 207"/>
                    <a:gd name="T17" fmla="*/ 1 h 102"/>
                    <a:gd name="T18" fmla="*/ 14 w 207"/>
                    <a:gd name="T19" fmla="*/ 2 h 102"/>
                    <a:gd name="T20" fmla="*/ 11 w 207"/>
                    <a:gd name="T21" fmla="*/ 3 h 102"/>
                    <a:gd name="T22" fmla="*/ 10 w 207"/>
                    <a:gd name="T23" fmla="*/ 3 h 102"/>
                    <a:gd name="T24" fmla="*/ 7 w 207"/>
                    <a:gd name="T25" fmla="*/ 3 h 102"/>
                    <a:gd name="T26" fmla="*/ 3 w 207"/>
                    <a:gd name="T27" fmla="*/ 2 h 102"/>
                    <a:gd name="T28" fmla="*/ 0 w 207"/>
                    <a:gd name="T29" fmla="*/ 0 h 10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207" h="102">
                      <a:moveTo>
                        <a:pt x="0" y="0"/>
                      </a:moveTo>
                      <a:lnTo>
                        <a:pt x="32" y="15"/>
                      </a:lnTo>
                      <a:lnTo>
                        <a:pt x="63" y="30"/>
                      </a:lnTo>
                      <a:lnTo>
                        <a:pt x="111" y="58"/>
                      </a:lnTo>
                      <a:lnTo>
                        <a:pt x="144" y="30"/>
                      </a:lnTo>
                      <a:lnTo>
                        <a:pt x="159" y="15"/>
                      </a:lnTo>
                      <a:lnTo>
                        <a:pt x="176" y="0"/>
                      </a:lnTo>
                      <a:lnTo>
                        <a:pt x="207" y="0"/>
                      </a:lnTo>
                      <a:lnTo>
                        <a:pt x="176" y="30"/>
                      </a:lnTo>
                      <a:lnTo>
                        <a:pt x="159" y="73"/>
                      </a:lnTo>
                      <a:lnTo>
                        <a:pt x="128" y="102"/>
                      </a:lnTo>
                      <a:lnTo>
                        <a:pt x="111" y="102"/>
                      </a:lnTo>
                      <a:lnTo>
                        <a:pt x="80" y="102"/>
                      </a:lnTo>
                      <a:lnTo>
                        <a:pt x="32" y="5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74" name="Freeform 577"/>
                <p:cNvSpPr>
                  <a:spLocks/>
                </p:cNvSpPr>
                <p:nvPr/>
              </p:nvSpPr>
              <p:spPr bwMode="auto">
                <a:xfrm>
                  <a:off x="5564" y="3823"/>
                  <a:ext cx="24" cy="12"/>
                </a:xfrm>
                <a:custGeom>
                  <a:avLst/>
                  <a:gdLst>
                    <a:gd name="T0" fmla="*/ 0 w 81"/>
                    <a:gd name="T1" fmla="*/ 1 h 72"/>
                    <a:gd name="T2" fmla="*/ 1 w 81"/>
                    <a:gd name="T3" fmla="*/ 0 h 72"/>
                    <a:gd name="T4" fmla="*/ 3 w 81"/>
                    <a:gd name="T5" fmla="*/ 0 h 72"/>
                    <a:gd name="T6" fmla="*/ 4 w 81"/>
                    <a:gd name="T7" fmla="*/ 0 h 72"/>
                    <a:gd name="T8" fmla="*/ 7 w 81"/>
                    <a:gd name="T9" fmla="*/ 1 h 72"/>
                    <a:gd name="T10" fmla="*/ 6 w 81"/>
                    <a:gd name="T11" fmla="*/ 1 h 72"/>
                    <a:gd name="T12" fmla="*/ 6 w 81"/>
                    <a:gd name="T13" fmla="*/ 2 h 72"/>
                    <a:gd name="T14" fmla="*/ 3 w 81"/>
                    <a:gd name="T15" fmla="*/ 2 h 72"/>
                    <a:gd name="T16" fmla="*/ 1 w 81"/>
                    <a:gd name="T17" fmla="*/ 2 h 72"/>
                    <a:gd name="T18" fmla="*/ 0 w 81"/>
                    <a:gd name="T19" fmla="*/ 1 h 7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81" h="72">
                      <a:moveTo>
                        <a:pt x="0" y="43"/>
                      </a:moveTo>
                      <a:lnTo>
                        <a:pt x="17" y="13"/>
                      </a:lnTo>
                      <a:lnTo>
                        <a:pt x="33" y="0"/>
                      </a:lnTo>
                      <a:lnTo>
                        <a:pt x="48" y="13"/>
                      </a:lnTo>
                      <a:lnTo>
                        <a:pt x="81" y="28"/>
                      </a:lnTo>
                      <a:lnTo>
                        <a:pt x="65" y="43"/>
                      </a:lnTo>
                      <a:lnTo>
                        <a:pt x="65" y="57"/>
                      </a:lnTo>
                      <a:lnTo>
                        <a:pt x="33" y="72"/>
                      </a:lnTo>
                      <a:lnTo>
                        <a:pt x="17" y="57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75" name="Freeform 578"/>
                <p:cNvSpPr>
                  <a:spLocks/>
                </p:cNvSpPr>
                <p:nvPr/>
              </p:nvSpPr>
              <p:spPr bwMode="auto">
                <a:xfrm>
                  <a:off x="5550" y="3818"/>
                  <a:ext cx="14" cy="10"/>
                </a:xfrm>
                <a:custGeom>
                  <a:avLst/>
                  <a:gdLst>
                    <a:gd name="T0" fmla="*/ 0 w 48"/>
                    <a:gd name="T1" fmla="*/ 1 h 58"/>
                    <a:gd name="T2" fmla="*/ 1 w 48"/>
                    <a:gd name="T3" fmla="*/ 1 h 58"/>
                    <a:gd name="T4" fmla="*/ 3 w 48"/>
                    <a:gd name="T5" fmla="*/ 0 h 58"/>
                    <a:gd name="T6" fmla="*/ 4 w 48"/>
                    <a:gd name="T7" fmla="*/ 0 h 58"/>
                    <a:gd name="T8" fmla="*/ 4 w 48"/>
                    <a:gd name="T9" fmla="*/ 1 h 58"/>
                    <a:gd name="T10" fmla="*/ 4 w 48"/>
                    <a:gd name="T11" fmla="*/ 1 h 58"/>
                    <a:gd name="T12" fmla="*/ 1 w 48"/>
                    <a:gd name="T13" fmla="*/ 2 h 58"/>
                    <a:gd name="T14" fmla="*/ 0 w 48"/>
                    <a:gd name="T15" fmla="*/ 1 h 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8" h="58">
                      <a:moveTo>
                        <a:pt x="0" y="43"/>
                      </a:moveTo>
                      <a:lnTo>
                        <a:pt x="17" y="15"/>
                      </a:lnTo>
                      <a:lnTo>
                        <a:pt x="33" y="0"/>
                      </a:lnTo>
                      <a:lnTo>
                        <a:pt x="48" y="0"/>
                      </a:lnTo>
                      <a:lnTo>
                        <a:pt x="48" y="15"/>
                      </a:lnTo>
                      <a:lnTo>
                        <a:pt x="48" y="30"/>
                      </a:lnTo>
                      <a:lnTo>
                        <a:pt x="17" y="58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76" name="Freeform 579"/>
                <p:cNvSpPr>
                  <a:spLocks/>
                </p:cNvSpPr>
                <p:nvPr/>
              </p:nvSpPr>
              <p:spPr bwMode="auto">
                <a:xfrm>
                  <a:off x="5584" y="3816"/>
                  <a:ext cx="14" cy="10"/>
                </a:xfrm>
                <a:custGeom>
                  <a:avLst/>
                  <a:gdLst>
                    <a:gd name="T0" fmla="*/ 1 w 48"/>
                    <a:gd name="T1" fmla="*/ 0 h 56"/>
                    <a:gd name="T2" fmla="*/ 3 w 48"/>
                    <a:gd name="T3" fmla="*/ 1 h 56"/>
                    <a:gd name="T4" fmla="*/ 4 w 48"/>
                    <a:gd name="T5" fmla="*/ 2 h 56"/>
                    <a:gd name="T6" fmla="*/ 3 w 48"/>
                    <a:gd name="T7" fmla="*/ 2 h 56"/>
                    <a:gd name="T8" fmla="*/ 1 w 48"/>
                    <a:gd name="T9" fmla="*/ 1 h 56"/>
                    <a:gd name="T10" fmla="*/ 0 w 48"/>
                    <a:gd name="T11" fmla="*/ 0 h 56"/>
                    <a:gd name="T12" fmla="*/ 1 w 48"/>
                    <a:gd name="T13" fmla="*/ 0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8" h="56">
                      <a:moveTo>
                        <a:pt x="16" y="0"/>
                      </a:moveTo>
                      <a:lnTo>
                        <a:pt x="31" y="28"/>
                      </a:lnTo>
                      <a:lnTo>
                        <a:pt x="48" y="56"/>
                      </a:lnTo>
                      <a:lnTo>
                        <a:pt x="31" y="56"/>
                      </a:lnTo>
                      <a:lnTo>
                        <a:pt x="16" y="28"/>
                      </a:lnTo>
                      <a:lnTo>
                        <a:pt x="0" y="13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77" name="Freeform 580"/>
                <p:cNvSpPr>
                  <a:spLocks/>
                </p:cNvSpPr>
                <p:nvPr/>
              </p:nvSpPr>
              <p:spPr bwMode="auto">
                <a:xfrm>
                  <a:off x="5569" y="3807"/>
                  <a:ext cx="9" cy="7"/>
                </a:xfrm>
                <a:custGeom>
                  <a:avLst/>
                  <a:gdLst>
                    <a:gd name="T0" fmla="*/ 0 w 31"/>
                    <a:gd name="T1" fmla="*/ 1 h 44"/>
                    <a:gd name="T2" fmla="*/ 0 w 31"/>
                    <a:gd name="T3" fmla="*/ 0 h 44"/>
                    <a:gd name="T4" fmla="*/ 1 w 31"/>
                    <a:gd name="T5" fmla="*/ 0 h 44"/>
                    <a:gd name="T6" fmla="*/ 3 w 31"/>
                    <a:gd name="T7" fmla="*/ 0 h 44"/>
                    <a:gd name="T8" fmla="*/ 3 w 31"/>
                    <a:gd name="T9" fmla="*/ 1 h 44"/>
                    <a:gd name="T10" fmla="*/ 1 w 31"/>
                    <a:gd name="T11" fmla="*/ 1 h 44"/>
                    <a:gd name="T12" fmla="*/ 0 w 31"/>
                    <a:gd name="T13" fmla="*/ 1 h 44"/>
                    <a:gd name="T14" fmla="*/ 0 w 31"/>
                    <a:gd name="T15" fmla="*/ 1 h 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1" h="44">
                      <a:moveTo>
                        <a:pt x="0" y="28"/>
                      </a:moveTo>
                      <a:lnTo>
                        <a:pt x="0" y="13"/>
                      </a:lnTo>
                      <a:lnTo>
                        <a:pt x="16" y="0"/>
                      </a:lnTo>
                      <a:lnTo>
                        <a:pt x="31" y="13"/>
                      </a:lnTo>
                      <a:lnTo>
                        <a:pt x="31" y="28"/>
                      </a:lnTo>
                      <a:lnTo>
                        <a:pt x="16" y="44"/>
                      </a:lnTo>
                      <a:lnTo>
                        <a:pt x="0" y="44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78" name="Freeform 581"/>
                <p:cNvSpPr>
                  <a:spLocks/>
                </p:cNvSpPr>
                <p:nvPr/>
              </p:nvSpPr>
              <p:spPr bwMode="auto">
                <a:xfrm>
                  <a:off x="5564" y="3794"/>
                  <a:ext cx="14" cy="5"/>
                </a:xfrm>
                <a:custGeom>
                  <a:avLst/>
                  <a:gdLst>
                    <a:gd name="T0" fmla="*/ 0 w 48"/>
                    <a:gd name="T1" fmla="*/ 1 h 30"/>
                    <a:gd name="T2" fmla="*/ 1 w 48"/>
                    <a:gd name="T3" fmla="*/ 0 h 30"/>
                    <a:gd name="T4" fmla="*/ 3 w 48"/>
                    <a:gd name="T5" fmla="*/ 0 h 30"/>
                    <a:gd name="T6" fmla="*/ 4 w 48"/>
                    <a:gd name="T7" fmla="*/ 1 h 30"/>
                    <a:gd name="T8" fmla="*/ 3 w 48"/>
                    <a:gd name="T9" fmla="*/ 1 h 30"/>
                    <a:gd name="T10" fmla="*/ 1 w 48"/>
                    <a:gd name="T11" fmla="*/ 1 h 30"/>
                    <a:gd name="T12" fmla="*/ 0 w 48"/>
                    <a:gd name="T13" fmla="*/ 1 h 3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8" h="30">
                      <a:moveTo>
                        <a:pt x="0" y="15"/>
                      </a:moveTo>
                      <a:lnTo>
                        <a:pt x="17" y="0"/>
                      </a:lnTo>
                      <a:lnTo>
                        <a:pt x="33" y="0"/>
                      </a:lnTo>
                      <a:lnTo>
                        <a:pt x="48" y="15"/>
                      </a:lnTo>
                      <a:lnTo>
                        <a:pt x="33" y="30"/>
                      </a:lnTo>
                      <a:lnTo>
                        <a:pt x="17" y="3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79" name="Freeform 582"/>
                <p:cNvSpPr>
                  <a:spLocks/>
                </p:cNvSpPr>
                <p:nvPr/>
              </p:nvSpPr>
              <p:spPr bwMode="auto">
                <a:xfrm>
                  <a:off x="5641" y="3703"/>
                  <a:ext cx="67" cy="30"/>
                </a:xfrm>
                <a:custGeom>
                  <a:avLst/>
                  <a:gdLst>
                    <a:gd name="T0" fmla="*/ 0 w 225"/>
                    <a:gd name="T1" fmla="*/ 1 h 189"/>
                    <a:gd name="T2" fmla="*/ 0 w 225"/>
                    <a:gd name="T3" fmla="*/ 0 h 189"/>
                    <a:gd name="T4" fmla="*/ 1 w 225"/>
                    <a:gd name="T5" fmla="*/ 0 h 189"/>
                    <a:gd name="T6" fmla="*/ 1 w 225"/>
                    <a:gd name="T7" fmla="*/ 0 h 189"/>
                    <a:gd name="T8" fmla="*/ 4 w 225"/>
                    <a:gd name="T9" fmla="*/ 2 h 189"/>
                    <a:gd name="T10" fmla="*/ 6 w 225"/>
                    <a:gd name="T11" fmla="*/ 3 h 189"/>
                    <a:gd name="T12" fmla="*/ 9 w 225"/>
                    <a:gd name="T13" fmla="*/ 3 h 189"/>
                    <a:gd name="T14" fmla="*/ 10 w 225"/>
                    <a:gd name="T15" fmla="*/ 3 h 189"/>
                    <a:gd name="T16" fmla="*/ 13 w 225"/>
                    <a:gd name="T17" fmla="*/ 3 h 189"/>
                    <a:gd name="T18" fmla="*/ 18 w 225"/>
                    <a:gd name="T19" fmla="*/ 0 h 189"/>
                    <a:gd name="T20" fmla="*/ 20 w 225"/>
                    <a:gd name="T21" fmla="*/ 0 h 189"/>
                    <a:gd name="T22" fmla="*/ 18 w 225"/>
                    <a:gd name="T23" fmla="*/ 1 h 189"/>
                    <a:gd name="T24" fmla="*/ 18 w 225"/>
                    <a:gd name="T25" fmla="*/ 1 h 189"/>
                    <a:gd name="T26" fmla="*/ 16 w 225"/>
                    <a:gd name="T27" fmla="*/ 3 h 189"/>
                    <a:gd name="T28" fmla="*/ 11 w 225"/>
                    <a:gd name="T29" fmla="*/ 5 h 189"/>
                    <a:gd name="T30" fmla="*/ 7 w 225"/>
                    <a:gd name="T31" fmla="*/ 4 h 189"/>
                    <a:gd name="T32" fmla="*/ 4 w 225"/>
                    <a:gd name="T33" fmla="*/ 3 h 189"/>
                    <a:gd name="T34" fmla="*/ 0 w 225"/>
                    <a:gd name="T35" fmla="*/ 1 h 18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25" h="189">
                      <a:moveTo>
                        <a:pt x="0" y="44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5"/>
                      </a:lnTo>
                      <a:lnTo>
                        <a:pt x="48" y="72"/>
                      </a:lnTo>
                      <a:lnTo>
                        <a:pt x="64" y="102"/>
                      </a:lnTo>
                      <a:lnTo>
                        <a:pt x="96" y="131"/>
                      </a:lnTo>
                      <a:lnTo>
                        <a:pt x="112" y="131"/>
                      </a:lnTo>
                      <a:lnTo>
                        <a:pt x="144" y="131"/>
                      </a:lnTo>
                      <a:lnTo>
                        <a:pt x="208" y="0"/>
                      </a:lnTo>
                      <a:lnTo>
                        <a:pt x="225" y="15"/>
                      </a:lnTo>
                      <a:lnTo>
                        <a:pt x="208" y="29"/>
                      </a:lnTo>
                      <a:lnTo>
                        <a:pt x="208" y="44"/>
                      </a:lnTo>
                      <a:lnTo>
                        <a:pt x="177" y="116"/>
                      </a:lnTo>
                      <a:lnTo>
                        <a:pt x="129" y="189"/>
                      </a:lnTo>
                      <a:lnTo>
                        <a:pt x="81" y="159"/>
                      </a:lnTo>
                      <a:lnTo>
                        <a:pt x="48" y="131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80" name="Freeform 583"/>
                <p:cNvSpPr>
                  <a:spLocks/>
                </p:cNvSpPr>
                <p:nvPr/>
              </p:nvSpPr>
              <p:spPr bwMode="auto">
                <a:xfrm>
                  <a:off x="5656" y="3685"/>
                  <a:ext cx="38" cy="32"/>
                </a:xfrm>
                <a:custGeom>
                  <a:avLst/>
                  <a:gdLst>
                    <a:gd name="T0" fmla="*/ 1 w 129"/>
                    <a:gd name="T1" fmla="*/ 4 h 202"/>
                    <a:gd name="T2" fmla="*/ 0 w 129"/>
                    <a:gd name="T3" fmla="*/ 3 h 202"/>
                    <a:gd name="T4" fmla="*/ 0 w 129"/>
                    <a:gd name="T5" fmla="*/ 2 h 202"/>
                    <a:gd name="T6" fmla="*/ 3 w 129"/>
                    <a:gd name="T7" fmla="*/ 1 h 202"/>
                    <a:gd name="T8" fmla="*/ 4 w 129"/>
                    <a:gd name="T9" fmla="*/ 1 h 202"/>
                    <a:gd name="T10" fmla="*/ 4 w 129"/>
                    <a:gd name="T11" fmla="*/ 1 h 202"/>
                    <a:gd name="T12" fmla="*/ 6 w 129"/>
                    <a:gd name="T13" fmla="*/ 0 h 202"/>
                    <a:gd name="T14" fmla="*/ 7 w 129"/>
                    <a:gd name="T15" fmla="*/ 0 h 202"/>
                    <a:gd name="T16" fmla="*/ 7 w 129"/>
                    <a:gd name="T17" fmla="*/ 1 h 202"/>
                    <a:gd name="T18" fmla="*/ 8 w 129"/>
                    <a:gd name="T19" fmla="*/ 1 h 202"/>
                    <a:gd name="T20" fmla="*/ 11 w 129"/>
                    <a:gd name="T21" fmla="*/ 2 h 202"/>
                    <a:gd name="T22" fmla="*/ 8 w 129"/>
                    <a:gd name="T23" fmla="*/ 4 h 202"/>
                    <a:gd name="T24" fmla="*/ 6 w 129"/>
                    <a:gd name="T25" fmla="*/ 5 h 202"/>
                    <a:gd name="T26" fmla="*/ 4 w 129"/>
                    <a:gd name="T27" fmla="*/ 5 h 202"/>
                    <a:gd name="T28" fmla="*/ 3 w 129"/>
                    <a:gd name="T29" fmla="*/ 4 h 202"/>
                    <a:gd name="T30" fmla="*/ 1 w 129"/>
                    <a:gd name="T31" fmla="*/ 4 h 202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129" h="202">
                      <a:moveTo>
                        <a:pt x="16" y="144"/>
                      </a:moveTo>
                      <a:lnTo>
                        <a:pt x="0" y="100"/>
                      </a:lnTo>
                      <a:lnTo>
                        <a:pt x="0" y="72"/>
                      </a:lnTo>
                      <a:lnTo>
                        <a:pt x="33" y="57"/>
                      </a:lnTo>
                      <a:lnTo>
                        <a:pt x="48" y="57"/>
                      </a:lnTo>
                      <a:lnTo>
                        <a:pt x="48" y="44"/>
                      </a:lnTo>
                      <a:lnTo>
                        <a:pt x="64" y="13"/>
                      </a:lnTo>
                      <a:lnTo>
                        <a:pt x="81" y="0"/>
                      </a:lnTo>
                      <a:lnTo>
                        <a:pt x="81" y="28"/>
                      </a:lnTo>
                      <a:lnTo>
                        <a:pt x="96" y="44"/>
                      </a:lnTo>
                      <a:lnTo>
                        <a:pt x="129" y="87"/>
                      </a:lnTo>
                      <a:lnTo>
                        <a:pt x="96" y="144"/>
                      </a:lnTo>
                      <a:lnTo>
                        <a:pt x="64" y="202"/>
                      </a:lnTo>
                      <a:lnTo>
                        <a:pt x="48" y="202"/>
                      </a:lnTo>
                      <a:lnTo>
                        <a:pt x="33" y="174"/>
                      </a:lnTo>
                      <a:lnTo>
                        <a:pt x="16" y="14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81" name="Freeform 584"/>
                <p:cNvSpPr>
                  <a:spLocks/>
                </p:cNvSpPr>
                <p:nvPr/>
              </p:nvSpPr>
              <p:spPr bwMode="auto">
                <a:xfrm>
                  <a:off x="5716" y="3706"/>
                  <a:ext cx="21" cy="11"/>
                </a:xfrm>
                <a:custGeom>
                  <a:avLst/>
                  <a:gdLst>
                    <a:gd name="T0" fmla="*/ 0 w 65"/>
                    <a:gd name="T1" fmla="*/ 1 h 72"/>
                    <a:gd name="T2" fmla="*/ 0 w 65"/>
                    <a:gd name="T3" fmla="*/ 0 h 72"/>
                    <a:gd name="T4" fmla="*/ 2 w 65"/>
                    <a:gd name="T5" fmla="*/ 0 h 72"/>
                    <a:gd name="T6" fmla="*/ 5 w 65"/>
                    <a:gd name="T7" fmla="*/ 0 h 72"/>
                    <a:gd name="T8" fmla="*/ 7 w 65"/>
                    <a:gd name="T9" fmla="*/ 1 h 72"/>
                    <a:gd name="T10" fmla="*/ 7 w 65"/>
                    <a:gd name="T11" fmla="*/ 1 h 72"/>
                    <a:gd name="T12" fmla="*/ 3 w 65"/>
                    <a:gd name="T13" fmla="*/ 2 h 72"/>
                    <a:gd name="T14" fmla="*/ 2 w 65"/>
                    <a:gd name="T15" fmla="*/ 1 h 72"/>
                    <a:gd name="T16" fmla="*/ 0 w 65"/>
                    <a:gd name="T17" fmla="*/ 1 h 7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5" h="72">
                      <a:moveTo>
                        <a:pt x="0" y="44"/>
                      </a:moveTo>
                      <a:lnTo>
                        <a:pt x="0" y="14"/>
                      </a:lnTo>
                      <a:lnTo>
                        <a:pt x="17" y="0"/>
                      </a:lnTo>
                      <a:lnTo>
                        <a:pt x="49" y="0"/>
                      </a:lnTo>
                      <a:lnTo>
                        <a:pt x="65" y="29"/>
                      </a:lnTo>
                      <a:lnTo>
                        <a:pt x="65" y="44"/>
                      </a:lnTo>
                      <a:lnTo>
                        <a:pt x="32" y="72"/>
                      </a:lnTo>
                      <a:lnTo>
                        <a:pt x="17" y="57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82" name="Freeform 585"/>
                <p:cNvSpPr>
                  <a:spLocks/>
                </p:cNvSpPr>
                <p:nvPr/>
              </p:nvSpPr>
              <p:spPr bwMode="auto">
                <a:xfrm>
                  <a:off x="5612" y="3706"/>
                  <a:ext cx="15" cy="9"/>
                </a:xfrm>
                <a:custGeom>
                  <a:avLst/>
                  <a:gdLst>
                    <a:gd name="T0" fmla="*/ 0 w 48"/>
                    <a:gd name="T1" fmla="*/ 1 h 57"/>
                    <a:gd name="T2" fmla="*/ 2 w 48"/>
                    <a:gd name="T3" fmla="*/ 1 h 57"/>
                    <a:gd name="T4" fmla="*/ 3 w 48"/>
                    <a:gd name="T5" fmla="*/ 0 h 57"/>
                    <a:gd name="T6" fmla="*/ 5 w 48"/>
                    <a:gd name="T7" fmla="*/ 0 h 57"/>
                    <a:gd name="T8" fmla="*/ 5 w 48"/>
                    <a:gd name="T9" fmla="*/ 1 h 57"/>
                    <a:gd name="T10" fmla="*/ 5 w 48"/>
                    <a:gd name="T11" fmla="*/ 1 h 57"/>
                    <a:gd name="T12" fmla="*/ 5 w 48"/>
                    <a:gd name="T13" fmla="*/ 1 h 57"/>
                    <a:gd name="T14" fmla="*/ 2 w 48"/>
                    <a:gd name="T15" fmla="*/ 1 h 57"/>
                    <a:gd name="T16" fmla="*/ 0 w 48"/>
                    <a:gd name="T17" fmla="*/ 1 h 5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8" h="57">
                      <a:moveTo>
                        <a:pt x="0" y="44"/>
                      </a:moveTo>
                      <a:lnTo>
                        <a:pt x="16" y="29"/>
                      </a:lnTo>
                      <a:lnTo>
                        <a:pt x="31" y="0"/>
                      </a:lnTo>
                      <a:lnTo>
                        <a:pt x="48" y="14"/>
                      </a:lnTo>
                      <a:lnTo>
                        <a:pt x="48" y="29"/>
                      </a:lnTo>
                      <a:lnTo>
                        <a:pt x="48" y="44"/>
                      </a:lnTo>
                      <a:lnTo>
                        <a:pt x="48" y="57"/>
                      </a:lnTo>
                      <a:lnTo>
                        <a:pt x="16" y="57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83" name="Freeform 586"/>
                <p:cNvSpPr>
                  <a:spLocks/>
                </p:cNvSpPr>
                <p:nvPr/>
              </p:nvSpPr>
              <p:spPr bwMode="auto">
                <a:xfrm>
                  <a:off x="5684" y="3628"/>
                  <a:ext cx="61" cy="73"/>
                </a:xfrm>
                <a:custGeom>
                  <a:avLst/>
                  <a:gdLst>
                    <a:gd name="T0" fmla="*/ 14 w 209"/>
                    <a:gd name="T1" fmla="*/ 11 h 449"/>
                    <a:gd name="T2" fmla="*/ 12 w 209"/>
                    <a:gd name="T3" fmla="*/ 10 h 449"/>
                    <a:gd name="T4" fmla="*/ 11 w 209"/>
                    <a:gd name="T5" fmla="*/ 10 h 449"/>
                    <a:gd name="T6" fmla="*/ 10 w 209"/>
                    <a:gd name="T7" fmla="*/ 11 h 449"/>
                    <a:gd name="T8" fmla="*/ 10 w 209"/>
                    <a:gd name="T9" fmla="*/ 12 h 449"/>
                    <a:gd name="T10" fmla="*/ 7 w 209"/>
                    <a:gd name="T11" fmla="*/ 12 h 449"/>
                    <a:gd name="T12" fmla="*/ 8 w 209"/>
                    <a:gd name="T13" fmla="*/ 11 h 449"/>
                    <a:gd name="T14" fmla="*/ 10 w 209"/>
                    <a:gd name="T15" fmla="*/ 10 h 449"/>
                    <a:gd name="T16" fmla="*/ 10 w 209"/>
                    <a:gd name="T17" fmla="*/ 9 h 449"/>
                    <a:gd name="T18" fmla="*/ 10 w 209"/>
                    <a:gd name="T19" fmla="*/ 8 h 449"/>
                    <a:gd name="T20" fmla="*/ 8 w 209"/>
                    <a:gd name="T21" fmla="*/ 8 h 449"/>
                    <a:gd name="T22" fmla="*/ 7 w 209"/>
                    <a:gd name="T23" fmla="*/ 8 h 449"/>
                    <a:gd name="T24" fmla="*/ 7 w 209"/>
                    <a:gd name="T25" fmla="*/ 8 h 449"/>
                    <a:gd name="T26" fmla="*/ 7 w 209"/>
                    <a:gd name="T27" fmla="*/ 9 h 449"/>
                    <a:gd name="T28" fmla="*/ 6 w 209"/>
                    <a:gd name="T29" fmla="*/ 10 h 449"/>
                    <a:gd name="T30" fmla="*/ 4 w 209"/>
                    <a:gd name="T31" fmla="*/ 10 h 449"/>
                    <a:gd name="T32" fmla="*/ 3 w 209"/>
                    <a:gd name="T33" fmla="*/ 10 h 449"/>
                    <a:gd name="T34" fmla="*/ 3 w 209"/>
                    <a:gd name="T35" fmla="*/ 10 h 449"/>
                    <a:gd name="T36" fmla="*/ 7 w 209"/>
                    <a:gd name="T37" fmla="*/ 8 h 449"/>
                    <a:gd name="T38" fmla="*/ 10 w 209"/>
                    <a:gd name="T39" fmla="*/ 7 h 449"/>
                    <a:gd name="T40" fmla="*/ 10 w 209"/>
                    <a:gd name="T41" fmla="*/ 5 h 449"/>
                    <a:gd name="T42" fmla="*/ 8 w 209"/>
                    <a:gd name="T43" fmla="*/ 5 h 449"/>
                    <a:gd name="T44" fmla="*/ 7 w 209"/>
                    <a:gd name="T45" fmla="*/ 7 h 449"/>
                    <a:gd name="T46" fmla="*/ 4 w 209"/>
                    <a:gd name="T47" fmla="*/ 8 h 449"/>
                    <a:gd name="T48" fmla="*/ 3 w 209"/>
                    <a:gd name="T49" fmla="*/ 8 h 449"/>
                    <a:gd name="T50" fmla="*/ 0 w 209"/>
                    <a:gd name="T51" fmla="*/ 8 h 449"/>
                    <a:gd name="T52" fmla="*/ 0 w 209"/>
                    <a:gd name="T53" fmla="*/ 8 h 449"/>
                    <a:gd name="T54" fmla="*/ 7 w 209"/>
                    <a:gd name="T55" fmla="*/ 5 h 449"/>
                    <a:gd name="T56" fmla="*/ 10 w 209"/>
                    <a:gd name="T57" fmla="*/ 3 h 449"/>
                    <a:gd name="T58" fmla="*/ 10 w 209"/>
                    <a:gd name="T59" fmla="*/ 2 h 449"/>
                    <a:gd name="T60" fmla="*/ 10 w 209"/>
                    <a:gd name="T61" fmla="*/ 2 h 449"/>
                    <a:gd name="T62" fmla="*/ 8 w 209"/>
                    <a:gd name="T63" fmla="*/ 2 h 449"/>
                    <a:gd name="T64" fmla="*/ 4 w 209"/>
                    <a:gd name="T65" fmla="*/ 4 h 449"/>
                    <a:gd name="T66" fmla="*/ 3 w 209"/>
                    <a:gd name="T67" fmla="*/ 5 h 449"/>
                    <a:gd name="T68" fmla="*/ 0 w 209"/>
                    <a:gd name="T69" fmla="*/ 6 h 449"/>
                    <a:gd name="T70" fmla="*/ 0 w 209"/>
                    <a:gd name="T71" fmla="*/ 5 h 449"/>
                    <a:gd name="T72" fmla="*/ 3 w 209"/>
                    <a:gd name="T73" fmla="*/ 5 h 449"/>
                    <a:gd name="T74" fmla="*/ 4 w 209"/>
                    <a:gd name="T75" fmla="*/ 4 h 449"/>
                    <a:gd name="T76" fmla="*/ 4 w 209"/>
                    <a:gd name="T77" fmla="*/ 3 h 449"/>
                    <a:gd name="T78" fmla="*/ 4 w 209"/>
                    <a:gd name="T79" fmla="*/ 3 h 449"/>
                    <a:gd name="T80" fmla="*/ 3 w 209"/>
                    <a:gd name="T81" fmla="*/ 2 h 449"/>
                    <a:gd name="T82" fmla="*/ 1 w 209"/>
                    <a:gd name="T83" fmla="*/ 2 h 449"/>
                    <a:gd name="T84" fmla="*/ 1 w 209"/>
                    <a:gd name="T85" fmla="*/ 2 h 449"/>
                    <a:gd name="T86" fmla="*/ 1 w 209"/>
                    <a:gd name="T87" fmla="*/ 1 h 449"/>
                    <a:gd name="T88" fmla="*/ 3 w 209"/>
                    <a:gd name="T89" fmla="*/ 1 h 449"/>
                    <a:gd name="T90" fmla="*/ 4 w 209"/>
                    <a:gd name="T91" fmla="*/ 0 h 449"/>
                    <a:gd name="T92" fmla="*/ 6 w 209"/>
                    <a:gd name="T93" fmla="*/ 0 h 449"/>
                    <a:gd name="T94" fmla="*/ 7 w 209"/>
                    <a:gd name="T95" fmla="*/ 0 h 449"/>
                    <a:gd name="T96" fmla="*/ 11 w 209"/>
                    <a:gd name="T97" fmla="*/ 0 h 449"/>
                    <a:gd name="T98" fmla="*/ 12 w 209"/>
                    <a:gd name="T99" fmla="*/ 1 h 449"/>
                    <a:gd name="T100" fmla="*/ 12 w 209"/>
                    <a:gd name="T101" fmla="*/ 1 h 449"/>
                    <a:gd name="T102" fmla="*/ 14 w 209"/>
                    <a:gd name="T103" fmla="*/ 2 h 449"/>
                    <a:gd name="T104" fmla="*/ 14 w 209"/>
                    <a:gd name="T105" fmla="*/ 3 h 449"/>
                    <a:gd name="T106" fmla="*/ 11 w 209"/>
                    <a:gd name="T107" fmla="*/ 6 h 449"/>
                    <a:gd name="T108" fmla="*/ 11 w 209"/>
                    <a:gd name="T109" fmla="*/ 8 h 449"/>
                    <a:gd name="T110" fmla="*/ 11 w 209"/>
                    <a:gd name="T111" fmla="*/ 9 h 449"/>
                    <a:gd name="T112" fmla="*/ 14 w 209"/>
                    <a:gd name="T113" fmla="*/ 10 h 449"/>
                    <a:gd name="T114" fmla="*/ 15 w 209"/>
                    <a:gd name="T115" fmla="*/ 11 h 449"/>
                    <a:gd name="T116" fmla="*/ 18 w 209"/>
                    <a:gd name="T117" fmla="*/ 12 h 449"/>
                    <a:gd name="T118" fmla="*/ 16 w 209"/>
                    <a:gd name="T119" fmla="*/ 12 h 449"/>
                    <a:gd name="T120" fmla="*/ 15 w 209"/>
                    <a:gd name="T121" fmla="*/ 12 h 449"/>
                    <a:gd name="T122" fmla="*/ 14 w 209"/>
                    <a:gd name="T123" fmla="*/ 12 h 449"/>
                    <a:gd name="T124" fmla="*/ 14 w 209"/>
                    <a:gd name="T125" fmla="*/ 11 h 449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209" h="449">
                      <a:moveTo>
                        <a:pt x="161" y="421"/>
                      </a:moveTo>
                      <a:lnTo>
                        <a:pt x="144" y="393"/>
                      </a:lnTo>
                      <a:lnTo>
                        <a:pt x="129" y="393"/>
                      </a:lnTo>
                      <a:lnTo>
                        <a:pt x="112" y="406"/>
                      </a:lnTo>
                      <a:lnTo>
                        <a:pt x="112" y="436"/>
                      </a:lnTo>
                      <a:lnTo>
                        <a:pt x="81" y="436"/>
                      </a:lnTo>
                      <a:lnTo>
                        <a:pt x="96" y="406"/>
                      </a:lnTo>
                      <a:lnTo>
                        <a:pt x="112" y="362"/>
                      </a:lnTo>
                      <a:lnTo>
                        <a:pt x="112" y="334"/>
                      </a:lnTo>
                      <a:lnTo>
                        <a:pt x="112" y="319"/>
                      </a:lnTo>
                      <a:lnTo>
                        <a:pt x="96" y="291"/>
                      </a:lnTo>
                      <a:lnTo>
                        <a:pt x="81" y="306"/>
                      </a:lnTo>
                      <a:lnTo>
                        <a:pt x="81" y="319"/>
                      </a:lnTo>
                      <a:lnTo>
                        <a:pt x="81" y="349"/>
                      </a:lnTo>
                      <a:lnTo>
                        <a:pt x="64" y="377"/>
                      </a:lnTo>
                      <a:lnTo>
                        <a:pt x="48" y="393"/>
                      </a:lnTo>
                      <a:lnTo>
                        <a:pt x="33" y="393"/>
                      </a:lnTo>
                      <a:lnTo>
                        <a:pt x="33" y="362"/>
                      </a:lnTo>
                      <a:lnTo>
                        <a:pt x="81" y="291"/>
                      </a:lnTo>
                      <a:lnTo>
                        <a:pt x="112" y="247"/>
                      </a:lnTo>
                      <a:lnTo>
                        <a:pt x="112" y="189"/>
                      </a:lnTo>
                      <a:lnTo>
                        <a:pt x="96" y="189"/>
                      </a:lnTo>
                      <a:lnTo>
                        <a:pt x="81" y="247"/>
                      </a:lnTo>
                      <a:lnTo>
                        <a:pt x="48" y="291"/>
                      </a:lnTo>
                      <a:lnTo>
                        <a:pt x="33" y="306"/>
                      </a:lnTo>
                      <a:lnTo>
                        <a:pt x="0" y="319"/>
                      </a:lnTo>
                      <a:lnTo>
                        <a:pt x="0" y="306"/>
                      </a:lnTo>
                      <a:lnTo>
                        <a:pt x="81" y="189"/>
                      </a:lnTo>
                      <a:lnTo>
                        <a:pt x="112" y="130"/>
                      </a:lnTo>
                      <a:lnTo>
                        <a:pt x="112" y="74"/>
                      </a:lnTo>
                      <a:lnTo>
                        <a:pt x="112" y="59"/>
                      </a:lnTo>
                      <a:lnTo>
                        <a:pt x="96" y="74"/>
                      </a:lnTo>
                      <a:lnTo>
                        <a:pt x="48" y="160"/>
                      </a:lnTo>
                      <a:lnTo>
                        <a:pt x="33" y="204"/>
                      </a:lnTo>
                      <a:lnTo>
                        <a:pt x="0" y="232"/>
                      </a:lnTo>
                      <a:lnTo>
                        <a:pt x="0" y="189"/>
                      </a:lnTo>
                      <a:lnTo>
                        <a:pt x="33" y="174"/>
                      </a:lnTo>
                      <a:lnTo>
                        <a:pt x="48" y="145"/>
                      </a:lnTo>
                      <a:lnTo>
                        <a:pt x="48" y="130"/>
                      </a:lnTo>
                      <a:lnTo>
                        <a:pt x="48" y="117"/>
                      </a:lnTo>
                      <a:lnTo>
                        <a:pt x="33" y="87"/>
                      </a:lnTo>
                      <a:lnTo>
                        <a:pt x="16" y="74"/>
                      </a:lnTo>
                      <a:lnTo>
                        <a:pt x="16" y="59"/>
                      </a:lnTo>
                      <a:lnTo>
                        <a:pt x="16" y="44"/>
                      </a:lnTo>
                      <a:lnTo>
                        <a:pt x="33" y="30"/>
                      </a:lnTo>
                      <a:lnTo>
                        <a:pt x="48" y="0"/>
                      </a:lnTo>
                      <a:lnTo>
                        <a:pt x="64" y="0"/>
                      </a:lnTo>
                      <a:lnTo>
                        <a:pt x="81" y="0"/>
                      </a:lnTo>
                      <a:lnTo>
                        <a:pt x="129" y="15"/>
                      </a:lnTo>
                      <a:lnTo>
                        <a:pt x="144" y="30"/>
                      </a:lnTo>
                      <a:lnTo>
                        <a:pt x="144" y="44"/>
                      </a:lnTo>
                      <a:lnTo>
                        <a:pt x="161" y="87"/>
                      </a:lnTo>
                      <a:lnTo>
                        <a:pt x="161" y="130"/>
                      </a:lnTo>
                      <a:lnTo>
                        <a:pt x="129" y="219"/>
                      </a:lnTo>
                      <a:lnTo>
                        <a:pt x="129" y="306"/>
                      </a:lnTo>
                      <a:lnTo>
                        <a:pt x="129" y="349"/>
                      </a:lnTo>
                      <a:lnTo>
                        <a:pt x="161" y="393"/>
                      </a:lnTo>
                      <a:lnTo>
                        <a:pt x="177" y="421"/>
                      </a:lnTo>
                      <a:lnTo>
                        <a:pt x="209" y="449"/>
                      </a:lnTo>
                      <a:lnTo>
                        <a:pt x="192" y="449"/>
                      </a:lnTo>
                      <a:lnTo>
                        <a:pt x="177" y="449"/>
                      </a:lnTo>
                      <a:lnTo>
                        <a:pt x="161" y="436"/>
                      </a:lnTo>
                      <a:lnTo>
                        <a:pt x="161" y="42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84" name="Freeform 587"/>
                <p:cNvSpPr>
                  <a:spLocks/>
                </p:cNvSpPr>
                <p:nvPr/>
              </p:nvSpPr>
              <p:spPr bwMode="auto">
                <a:xfrm>
                  <a:off x="5617" y="3625"/>
                  <a:ext cx="62" cy="76"/>
                </a:xfrm>
                <a:custGeom>
                  <a:avLst/>
                  <a:gdLst>
                    <a:gd name="T0" fmla="*/ 0 w 209"/>
                    <a:gd name="T1" fmla="*/ 13 h 462"/>
                    <a:gd name="T2" fmla="*/ 3 w 209"/>
                    <a:gd name="T3" fmla="*/ 11 h 462"/>
                    <a:gd name="T4" fmla="*/ 4 w 209"/>
                    <a:gd name="T5" fmla="*/ 11 h 462"/>
                    <a:gd name="T6" fmla="*/ 6 w 209"/>
                    <a:gd name="T7" fmla="*/ 9 h 462"/>
                    <a:gd name="T8" fmla="*/ 6 w 209"/>
                    <a:gd name="T9" fmla="*/ 8 h 462"/>
                    <a:gd name="T10" fmla="*/ 3 w 209"/>
                    <a:gd name="T11" fmla="*/ 3 h 462"/>
                    <a:gd name="T12" fmla="*/ 3 w 209"/>
                    <a:gd name="T13" fmla="*/ 2 h 462"/>
                    <a:gd name="T14" fmla="*/ 4 w 209"/>
                    <a:gd name="T15" fmla="*/ 1 h 462"/>
                    <a:gd name="T16" fmla="*/ 6 w 209"/>
                    <a:gd name="T17" fmla="*/ 1 h 462"/>
                    <a:gd name="T18" fmla="*/ 7 w 209"/>
                    <a:gd name="T19" fmla="*/ 0 h 462"/>
                    <a:gd name="T20" fmla="*/ 11 w 209"/>
                    <a:gd name="T21" fmla="*/ 0 h 462"/>
                    <a:gd name="T22" fmla="*/ 18 w 209"/>
                    <a:gd name="T23" fmla="*/ 2 h 462"/>
                    <a:gd name="T24" fmla="*/ 17 w 209"/>
                    <a:gd name="T25" fmla="*/ 2 h 462"/>
                    <a:gd name="T26" fmla="*/ 14 w 209"/>
                    <a:gd name="T27" fmla="*/ 2 h 462"/>
                    <a:gd name="T28" fmla="*/ 13 w 209"/>
                    <a:gd name="T29" fmla="*/ 3 h 462"/>
                    <a:gd name="T30" fmla="*/ 13 w 209"/>
                    <a:gd name="T31" fmla="*/ 3 h 462"/>
                    <a:gd name="T32" fmla="*/ 13 w 209"/>
                    <a:gd name="T33" fmla="*/ 4 h 462"/>
                    <a:gd name="T34" fmla="*/ 14 w 209"/>
                    <a:gd name="T35" fmla="*/ 5 h 462"/>
                    <a:gd name="T36" fmla="*/ 15 w 209"/>
                    <a:gd name="T37" fmla="*/ 5 h 462"/>
                    <a:gd name="T38" fmla="*/ 15 w 209"/>
                    <a:gd name="T39" fmla="*/ 7 h 462"/>
                    <a:gd name="T40" fmla="*/ 14 w 209"/>
                    <a:gd name="T41" fmla="*/ 6 h 462"/>
                    <a:gd name="T42" fmla="*/ 13 w 209"/>
                    <a:gd name="T43" fmla="*/ 6 h 462"/>
                    <a:gd name="T44" fmla="*/ 11 w 209"/>
                    <a:gd name="T45" fmla="*/ 5 h 462"/>
                    <a:gd name="T46" fmla="*/ 8 w 209"/>
                    <a:gd name="T47" fmla="*/ 2 h 462"/>
                    <a:gd name="T48" fmla="*/ 7 w 209"/>
                    <a:gd name="T49" fmla="*/ 2 h 462"/>
                    <a:gd name="T50" fmla="*/ 7 w 209"/>
                    <a:gd name="T51" fmla="*/ 2 h 462"/>
                    <a:gd name="T52" fmla="*/ 6 w 209"/>
                    <a:gd name="T53" fmla="*/ 3 h 462"/>
                    <a:gd name="T54" fmla="*/ 7 w 209"/>
                    <a:gd name="T55" fmla="*/ 4 h 462"/>
                    <a:gd name="T56" fmla="*/ 10 w 209"/>
                    <a:gd name="T57" fmla="*/ 6 h 462"/>
                    <a:gd name="T58" fmla="*/ 13 w 209"/>
                    <a:gd name="T59" fmla="*/ 7 h 462"/>
                    <a:gd name="T60" fmla="*/ 15 w 209"/>
                    <a:gd name="T61" fmla="*/ 9 h 462"/>
                    <a:gd name="T62" fmla="*/ 15 w 209"/>
                    <a:gd name="T63" fmla="*/ 9 h 462"/>
                    <a:gd name="T64" fmla="*/ 13 w 209"/>
                    <a:gd name="T65" fmla="*/ 9 h 462"/>
                    <a:gd name="T66" fmla="*/ 11 w 209"/>
                    <a:gd name="T67" fmla="*/ 8 h 462"/>
                    <a:gd name="T68" fmla="*/ 8 w 209"/>
                    <a:gd name="T69" fmla="*/ 7 h 462"/>
                    <a:gd name="T70" fmla="*/ 7 w 209"/>
                    <a:gd name="T71" fmla="*/ 7 h 462"/>
                    <a:gd name="T72" fmla="*/ 7 w 209"/>
                    <a:gd name="T73" fmla="*/ 8 h 462"/>
                    <a:gd name="T74" fmla="*/ 8 w 209"/>
                    <a:gd name="T75" fmla="*/ 9 h 462"/>
                    <a:gd name="T76" fmla="*/ 13 w 209"/>
                    <a:gd name="T77" fmla="*/ 10 h 462"/>
                    <a:gd name="T78" fmla="*/ 13 w 209"/>
                    <a:gd name="T79" fmla="*/ 11 h 462"/>
                    <a:gd name="T80" fmla="*/ 11 w 209"/>
                    <a:gd name="T81" fmla="*/ 11 h 462"/>
                    <a:gd name="T82" fmla="*/ 10 w 209"/>
                    <a:gd name="T83" fmla="*/ 11 h 462"/>
                    <a:gd name="T84" fmla="*/ 8 w 209"/>
                    <a:gd name="T85" fmla="*/ 10 h 462"/>
                    <a:gd name="T86" fmla="*/ 8 w 209"/>
                    <a:gd name="T87" fmla="*/ 10 h 462"/>
                    <a:gd name="T88" fmla="*/ 7 w 209"/>
                    <a:gd name="T89" fmla="*/ 9 h 462"/>
                    <a:gd name="T90" fmla="*/ 7 w 209"/>
                    <a:gd name="T91" fmla="*/ 10 h 462"/>
                    <a:gd name="T92" fmla="*/ 7 w 209"/>
                    <a:gd name="T93" fmla="*/ 11 h 462"/>
                    <a:gd name="T94" fmla="*/ 8 w 209"/>
                    <a:gd name="T95" fmla="*/ 11 h 462"/>
                    <a:gd name="T96" fmla="*/ 7 w 209"/>
                    <a:gd name="T97" fmla="*/ 12 h 462"/>
                    <a:gd name="T98" fmla="*/ 7 w 209"/>
                    <a:gd name="T99" fmla="*/ 12 h 462"/>
                    <a:gd name="T100" fmla="*/ 4 w 209"/>
                    <a:gd name="T101" fmla="*/ 12 h 462"/>
                    <a:gd name="T102" fmla="*/ 3 w 209"/>
                    <a:gd name="T103" fmla="*/ 12 h 462"/>
                    <a:gd name="T104" fmla="*/ 1 w 209"/>
                    <a:gd name="T105" fmla="*/ 13 h 462"/>
                    <a:gd name="T106" fmla="*/ 0 w 209"/>
                    <a:gd name="T107" fmla="*/ 13 h 462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209" h="462">
                      <a:moveTo>
                        <a:pt x="0" y="462"/>
                      </a:moveTo>
                      <a:lnTo>
                        <a:pt x="32" y="419"/>
                      </a:lnTo>
                      <a:lnTo>
                        <a:pt x="48" y="390"/>
                      </a:lnTo>
                      <a:lnTo>
                        <a:pt x="65" y="347"/>
                      </a:lnTo>
                      <a:lnTo>
                        <a:pt x="65" y="304"/>
                      </a:lnTo>
                      <a:lnTo>
                        <a:pt x="32" y="130"/>
                      </a:lnTo>
                      <a:lnTo>
                        <a:pt x="32" y="87"/>
                      </a:lnTo>
                      <a:lnTo>
                        <a:pt x="48" y="57"/>
                      </a:lnTo>
                      <a:lnTo>
                        <a:pt x="65" y="28"/>
                      </a:lnTo>
                      <a:lnTo>
                        <a:pt x="80" y="13"/>
                      </a:lnTo>
                      <a:lnTo>
                        <a:pt x="128" y="0"/>
                      </a:lnTo>
                      <a:lnTo>
                        <a:pt x="209" y="72"/>
                      </a:lnTo>
                      <a:lnTo>
                        <a:pt x="192" y="72"/>
                      </a:lnTo>
                      <a:lnTo>
                        <a:pt x="161" y="87"/>
                      </a:lnTo>
                      <a:lnTo>
                        <a:pt x="144" y="115"/>
                      </a:lnTo>
                      <a:lnTo>
                        <a:pt x="144" y="130"/>
                      </a:lnTo>
                      <a:lnTo>
                        <a:pt x="144" y="158"/>
                      </a:lnTo>
                      <a:lnTo>
                        <a:pt x="161" y="173"/>
                      </a:lnTo>
                      <a:lnTo>
                        <a:pt x="176" y="187"/>
                      </a:lnTo>
                      <a:lnTo>
                        <a:pt x="176" y="260"/>
                      </a:lnTo>
                      <a:lnTo>
                        <a:pt x="161" y="232"/>
                      </a:lnTo>
                      <a:lnTo>
                        <a:pt x="144" y="217"/>
                      </a:lnTo>
                      <a:lnTo>
                        <a:pt x="128" y="173"/>
                      </a:lnTo>
                      <a:lnTo>
                        <a:pt x="96" y="72"/>
                      </a:lnTo>
                      <a:lnTo>
                        <a:pt x="80" y="72"/>
                      </a:lnTo>
                      <a:lnTo>
                        <a:pt x="80" y="87"/>
                      </a:lnTo>
                      <a:lnTo>
                        <a:pt x="65" y="115"/>
                      </a:lnTo>
                      <a:lnTo>
                        <a:pt x="80" y="158"/>
                      </a:lnTo>
                      <a:lnTo>
                        <a:pt x="113" y="232"/>
                      </a:lnTo>
                      <a:lnTo>
                        <a:pt x="144" y="275"/>
                      </a:lnTo>
                      <a:lnTo>
                        <a:pt x="176" y="319"/>
                      </a:lnTo>
                      <a:lnTo>
                        <a:pt x="176" y="332"/>
                      </a:lnTo>
                      <a:lnTo>
                        <a:pt x="144" y="332"/>
                      </a:lnTo>
                      <a:lnTo>
                        <a:pt x="128" y="304"/>
                      </a:lnTo>
                      <a:lnTo>
                        <a:pt x="96" y="260"/>
                      </a:lnTo>
                      <a:lnTo>
                        <a:pt x="80" y="260"/>
                      </a:lnTo>
                      <a:lnTo>
                        <a:pt x="80" y="289"/>
                      </a:lnTo>
                      <a:lnTo>
                        <a:pt x="96" y="332"/>
                      </a:lnTo>
                      <a:lnTo>
                        <a:pt x="144" y="375"/>
                      </a:lnTo>
                      <a:lnTo>
                        <a:pt x="144" y="406"/>
                      </a:lnTo>
                      <a:lnTo>
                        <a:pt x="128" y="406"/>
                      </a:lnTo>
                      <a:lnTo>
                        <a:pt x="113" y="390"/>
                      </a:lnTo>
                      <a:lnTo>
                        <a:pt x="96" y="375"/>
                      </a:lnTo>
                      <a:lnTo>
                        <a:pt x="96" y="362"/>
                      </a:lnTo>
                      <a:lnTo>
                        <a:pt x="80" y="347"/>
                      </a:lnTo>
                      <a:lnTo>
                        <a:pt x="80" y="375"/>
                      </a:lnTo>
                      <a:lnTo>
                        <a:pt x="80" y="406"/>
                      </a:lnTo>
                      <a:lnTo>
                        <a:pt x="96" y="419"/>
                      </a:lnTo>
                      <a:lnTo>
                        <a:pt x="80" y="434"/>
                      </a:lnTo>
                      <a:lnTo>
                        <a:pt x="80" y="449"/>
                      </a:lnTo>
                      <a:lnTo>
                        <a:pt x="48" y="434"/>
                      </a:lnTo>
                      <a:lnTo>
                        <a:pt x="32" y="449"/>
                      </a:lnTo>
                      <a:lnTo>
                        <a:pt x="15" y="462"/>
                      </a:lnTo>
                      <a:lnTo>
                        <a:pt x="0" y="462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85" name="Freeform 588"/>
                <p:cNvSpPr>
                  <a:spLocks/>
                </p:cNvSpPr>
                <p:nvPr/>
              </p:nvSpPr>
              <p:spPr bwMode="auto">
                <a:xfrm>
                  <a:off x="5665" y="3616"/>
                  <a:ext cx="29" cy="14"/>
                </a:xfrm>
                <a:custGeom>
                  <a:avLst/>
                  <a:gdLst>
                    <a:gd name="T0" fmla="*/ 0 w 96"/>
                    <a:gd name="T1" fmla="*/ 0 h 87"/>
                    <a:gd name="T2" fmla="*/ 9 w 96"/>
                    <a:gd name="T3" fmla="*/ 0 h 87"/>
                    <a:gd name="T4" fmla="*/ 9 w 96"/>
                    <a:gd name="T5" fmla="*/ 0 h 87"/>
                    <a:gd name="T6" fmla="*/ 9 w 96"/>
                    <a:gd name="T7" fmla="*/ 1 h 87"/>
                    <a:gd name="T8" fmla="*/ 6 w 96"/>
                    <a:gd name="T9" fmla="*/ 2 h 87"/>
                    <a:gd name="T10" fmla="*/ 5 w 96"/>
                    <a:gd name="T11" fmla="*/ 2 h 87"/>
                    <a:gd name="T12" fmla="*/ 3 w 96"/>
                    <a:gd name="T13" fmla="*/ 2 h 87"/>
                    <a:gd name="T14" fmla="*/ 2 w 96"/>
                    <a:gd name="T15" fmla="*/ 1 h 87"/>
                    <a:gd name="T16" fmla="*/ 0 w 96"/>
                    <a:gd name="T17" fmla="*/ 0 h 87"/>
                    <a:gd name="T18" fmla="*/ 0 w 96"/>
                    <a:gd name="T19" fmla="*/ 0 h 8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6" h="87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96" y="15"/>
                      </a:lnTo>
                      <a:lnTo>
                        <a:pt x="96" y="44"/>
                      </a:lnTo>
                      <a:lnTo>
                        <a:pt x="63" y="87"/>
                      </a:lnTo>
                      <a:lnTo>
                        <a:pt x="48" y="87"/>
                      </a:lnTo>
                      <a:lnTo>
                        <a:pt x="31" y="72"/>
                      </a:lnTo>
                      <a:lnTo>
                        <a:pt x="15" y="44"/>
                      </a:lnTo>
                      <a:lnTo>
                        <a:pt x="0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86" name="Freeform 589"/>
                <p:cNvSpPr>
                  <a:spLocks/>
                </p:cNvSpPr>
                <p:nvPr/>
              </p:nvSpPr>
              <p:spPr bwMode="auto">
                <a:xfrm>
                  <a:off x="5656" y="3606"/>
                  <a:ext cx="52" cy="3"/>
                </a:xfrm>
                <a:custGeom>
                  <a:avLst/>
                  <a:gdLst>
                    <a:gd name="T0" fmla="*/ 0 w 177"/>
                    <a:gd name="T1" fmla="*/ 1 h 15"/>
                    <a:gd name="T2" fmla="*/ 7 w 177"/>
                    <a:gd name="T3" fmla="*/ 0 h 15"/>
                    <a:gd name="T4" fmla="*/ 11 w 177"/>
                    <a:gd name="T5" fmla="*/ 0 h 15"/>
                    <a:gd name="T6" fmla="*/ 15 w 177"/>
                    <a:gd name="T7" fmla="*/ 1 h 15"/>
                    <a:gd name="T8" fmla="*/ 7 w 177"/>
                    <a:gd name="T9" fmla="*/ 1 h 15"/>
                    <a:gd name="T10" fmla="*/ 3 w 177"/>
                    <a:gd name="T11" fmla="*/ 1 h 15"/>
                    <a:gd name="T12" fmla="*/ 0 w 177"/>
                    <a:gd name="T13" fmla="*/ 1 h 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77" h="15">
                      <a:moveTo>
                        <a:pt x="0" y="15"/>
                      </a:moveTo>
                      <a:lnTo>
                        <a:pt x="81" y="0"/>
                      </a:lnTo>
                      <a:lnTo>
                        <a:pt x="129" y="0"/>
                      </a:lnTo>
                      <a:lnTo>
                        <a:pt x="177" y="15"/>
                      </a:lnTo>
                      <a:lnTo>
                        <a:pt x="81" y="15"/>
                      </a:lnTo>
                      <a:lnTo>
                        <a:pt x="33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87" name="Freeform 590"/>
                <p:cNvSpPr>
                  <a:spLocks/>
                </p:cNvSpPr>
                <p:nvPr/>
              </p:nvSpPr>
              <p:spPr bwMode="auto">
                <a:xfrm>
                  <a:off x="5636" y="3596"/>
                  <a:ext cx="87" cy="11"/>
                </a:xfrm>
                <a:custGeom>
                  <a:avLst/>
                  <a:gdLst>
                    <a:gd name="T0" fmla="*/ 0 w 288"/>
                    <a:gd name="T1" fmla="*/ 1 h 72"/>
                    <a:gd name="T2" fmla="*/ 0 w 288"/>
                    <a:gd name="T3" fmla="*/ 0 h 72"/>
                    <a:gd name="T4" fmla="*/ 2 w 288"/>
                    <a:gd name="T5" fmla="*/ 0 h 72"/>
                    <a:gd name="T6" fmla="*/ 25 w 288"/>
                    <a:gd name="T7" fmla="*/ 0 h 72"/>
                    <a:gd name="T8" fmla="*/ 26 w 288"/>
                    <a:gd name="T9" fmla="*/ 1 h 72"/>
                    <a:gd name="T10" fmla="*/ 26 w 288"/>
                    <a:gd name="T11" fmla="*/ 1 h 72"/>
                    <a:gd name="T12" fmla="*/ 25 w 288"/>
                    <a:gd name="T13" fmla="*/ 2 h 72"/>
                    <a:gd name="T14" fmla="*/ 3 w 288"/>
                    <a:gd name="T15" fmla="*/ 2 h 72"/>
                    <a:gd name="T16" fmla="*/ 0 w 288"/>
                    <a:gd name="T17" fmla="*/ 1 h 72"/>
                    <a:gd name="T18" fmla="*/ 0 w 288"/>
                    <a:gd name="T19" fmla="*/ 1 h 7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88" h="72">
                      <a:moveTo>
                        <a:pt x="0" y="43"/>
                      </a:moveTo>
                      <a:lnTo>
                        <a:pt x="0" y="13"/>
                      </a:lnTo>
                      <a:lnTo>
                        <a:pt x="15" y="0"/>
                      </a:lnTo>
                      <a:lnTo>
                        <a:pt x="271" y="0"/>
                      </a:lnTo>
                      <a:lnTo>
                        <a:pt x="288" y="28"/>
                      </a:lnTo>
                      <a:lnTo>
                        <a:pt x="288" y="43"/>
                      </a:lnTo>
                      <a:lnTo>
                        <a:pt x="271" y="72"/>
                      </a:lnTo>
                      <a:lnTo>
                        <a:pt x="31" y="72"/>
                      </a:lnTo>
                      <a:lnTo>
                        <a:pt x="0" y="57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988" name="Freeform 591"/>
                <p:cNvSpPr>
                  <a:spLocks/>
                </p:cNvSpPr>
                <p:nvPr/>
              </p:nvSpPr>
              <p:spPr bwMode="auto">
                <a:xfrm>
                  <a:off x="5677" y="3581"/>
                  <a:ext cx="52" cy="2"/>
                </a:xfrm>
                <a:custGeom>
                  <a:avLst/>
                  <a:gdLst>
                    <a:gd name="T0" fmla="*/ 0 w 175"/>
                    <a:gd name="T1" fmla="*/ 0 h 15"/>
                    <a:gd name="T2" fmla="*/ 9 w 175"/>
                    <a:gd name="T3" fmla="*/ 0 h 15"/>
                    <a:gd name="T4" fmla="*/ 15 w 175"/>
                    <a:gd name="T5" fmla="*/ 0 h 15"/>
                    <a:gd name="T6" fmla="*/ 15 w 175"/>
                    <a:gd name="T7" fmla="*/ 0 h 15"/>
                    <a:gd name="T8" fmla="*/ 9 w 175"/>
                    <a:gd name="T9" fmla="*/ 0 h 15"/>
                    <a:gd name="T10" fmla="*/ 0 w 175"/>
                    <a:gd name="T11" fmla="*/ 0 h 15"/>
                    <a:gd name="T12" fmla="*/ 0 w 175"/>
                    <a:gd name="T13" fmla="*/ 0 h 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75" h="15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75" y="0"/>
                      </a:lnTo>
                      <a:lnTo>
                        <a:pt x="175" y="15"/>
                      </a:lnTo>
                      <a:lnTo>
                        <a:pt x="96" y="15"/>
                      </a:lnTo>
                      <a:lnTo>
                        <a:pt x="0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</p:grpSp>
          <p:sp>
            <p:nvSpPr>
              <p:cNvPr id="18892" name="Line 592"/>
              <p:cNvSpPr>
                <a:spLocks noChangeShapeType="1"/>
              </p:cNvSpPr>
              <p:nvPr/>
            </p:nvSpPr>
            <p:spPr bwMode="auto">
              <a:xfrm rot="10800000">
                <a:off x="1531" y="4277"/>
                <a:ext cx="2730" cy="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893" name="Line 593"/>
              <p:cNvSpPr>
                <a:spLocks noChangeShapeType="1"/>
              </p:cNvSpPr>
              <p:nvPr/>
            </p:nvSpPr>
            <p:spPr bwMode="auto">
              <a:xfrm rot="10800000">
                <a:off x="1531" y="4219"/>
                <a:ext cx="273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18598" name="Group 594"/>
            <p:cNvGrpSpPr>
              <a:grpSpLocks/>
            </p:cNvGrpSpPr>
            <p:nvPr/>
          </p:nvGrpSpPr>
          <p:grpSpPr bwMode="auto">
            <a:xfrm>
              <a:off x="48" y="13"/>
              <a:ext cx="5705" cy="3491"/>
              <a:chOff x="48" y="60"/>
              <a:chExt cx="5705" cy="3491"/>
            </a:xfrm>
          </p:grpSpPr>
          <p:sp>
            <p:nvSpPr>
              <p:cNvPr id="18599" name="Freeform 595"/>
              <p:cNvSpPr>
                <a:spLocks/>
              </p:cNvSpPr>
              <p:nvPr/>
            </p:nvSpPr>
            <p:spPr bwMode="auto">
              <a:xfrm>
                <a:off x="48" y="60"/>
                <a:ext cx="1447" cy="707"/>
              </a:xfrm>
              <a:custGeom>
                <a:avLst/>
                <a:gdLst>
                  <a:gd name="T0" fmla="*/ 345 w 4856"/>
                  <a:gd name="T1" fmla="*/ 2 h 4355"/>
                  <a:gd name="T2" fmla="*/ 357 w 4856"/>
                  <a:gd name="T3" fmla="*/ 0 h 4355"/>
                  <a:gd name="T4" fmla="*/ 374 w 4856"/>
                  <a:gd name="T5" fmla="*/ 3 h 4355"/>
                  <a:gd name="T6" fmla="*/ 402 w 4856"/>
                  <a:gd name="T7" fmla="*/ 3 h 4355"/>
                  <a:gd name="T8" fmla="*/ 413 w 4856"/>
                  <a:gd name="T9" fmla="*/ 3 h 4355"/>
                  <a:gd name="T10" fmla="*/ 423 w 4856"/>
                  <a:gd name="T11" fmla="*/ 2 h 4355"/>
                  <a:gd name="T12" fmla="*/ 431 w 4856"/>
                  <a:gd name="T13" fmla="*/ 10 h 4355"/>
                  <a:gd name="T14" fmla="*/ 422 w 4856"/>
                  <a:gd name="T15" fmla="*/ 11 h 4355"/>
                  <a:gd name="T16" fmla="*/ 412 w 4856"/>
                  <a:gd name="T17" fmla="*/ 10 h 4355"/>
                  <a:gd name="T18" fmla="*/ 402 w 4856"/>
                  <a:gd name="T19" fmla="*/ 11 h 4355"/>
                  <a:gd name="T20" fmla="*/ 375 w 4856"/>
                  <a:gd name="T21" fmla="*/ 11 h 4355"/>
                  <a:gd name="T22" fmla="*/ 357 w 4856"/>
                  <a:gd name="T23" fmla="*/ 13 h 4355"/>
                  <a:gd name="T24" fmla="*/ 280 w 4856"/>
                  <a:gd name="T25" fmla="*/ 11 h 4355"/>
                  <a:gd name="T26" fmla="*/ 293 w 4856"/>
                  <a:gd name="T27" fmla="*/ 13 h 4355"/>
                  <a:gd name="T28" fmla="*/ 300 w 4856"/>
                  <a:gd name="T29" fmla="*/ 14 h 4355"/>
                  <a:gd name="T30" fmla="*/ 291 w 4856"/>
                  <a:gd name="T31" fmla="*/ 15 h 4355"/>
                  <a:gd name="T32" fmla="*/ 261 w 4856"/>
                  <a:gd name="T33" fmla="*/ 16 h 4355"/>
                  <a:gd name="T34" fmla="*/ 249 w 4856"/>
                  <a:gd name="T35" fmla="*/ 15 h 4355"/>
                  <a:gd name="T36" fmla="*/ 205 w 4856"/>
                  <a:gd name="T37" fmla="*/ 18 h 4355"/>
                  <a:gd name="T38" fmla="*/ 169 w 4856"/>
                  <a:gd name="T39" fmla="*/ 23 h 4355"/>
                  <a:gd name="T40" fmla="*/ 161 w 4856"/>
                  <a:gd name="T41" fmla="*/ 30 h 4355"/>
                  <a:gd name="T42" fmla="*/ 164 w 4856"/>
                  <a:gd name="T43" fmla="*/ 26 h 4355"/>
                  <a:gd name="T44" fmla="*/ 180 w 4856"/>
                  <a:gd name="T45" fmla="*/ 28 h 4355"/>
                  <a:gd name="T46" fmla="*/ 190 w 4856"/>
                  <a:gd name="T47" fmla="*/ 31 h 4355"/>
                  <a:gd name="T48" fmla="*/ 181 w 4856"/>
                  <a:gd name="T49" fmla="*/ 33 h 4355"/>
                  <a:gd name="T50" fmla="*/ 178 w 4856"/>
                  <a:gd name="T51" fmla="*/ 40 h 4355"/>
                  <a:gd name="T52" fmla="*/ 172 w 4856"/>
                  <a:gd name="T53" fmla="*/ 43 h 4355"/>
                  <a:gd name="T54" fmla="*/ 178 w 4856"/>
                  <a:gd name="T55" fmla="*/ 48 h 4355"/>
                  <a:gd name="T56" fmla="*/ 149 w 4856"/>
                  <a:gd name="T57" fmla="*/ 49 h 4355"/>
                  <a:gd name="T58" fmla="*/ 128 w 4856"/>
                  <a:gd name="T59" fmla="*/ 48 h 4355"/>
                  <a:gd name="T60" fmla="*/ 113 w 4856"/>
                  <a:gd name="T61" fmla="*/ 51 h 4355"/>
                  <a:gd name="T62" fmla="*/ 106 w 4856"/>
                  <a:gd name="T63" fmla="*/ 48 h 4355"/>
                  <a:gd name="T64" fmla="*/ 105 w 4856"/>
                  <a:gd name="T65" fmla="*/ 45 h 4355"/>
                  <a:gd name="T66" fmla="*/ 108 w 4856"/>
                  <a:gd name="T67" fmla="*/ 44 h 4355"/>
                  <a:gd name="T68" fmla="*/ 96 w 4856"/>
                  <a:gd name="T69" fmla="*/ 44 h 4355"/>
                  <a:gd name="T70" fmla="*/ 73 w 4856"/>
                  <a:gd name="T71" fmla="*/ 51 h 4355"/>
                  <a:gd name="T72" fmla="*/ 65 w 4856"/>
                  <a:gd name="T73" fmla="*/ 67 h 4355"/>
                  <a:gd name="T74" fmla="*/ 62 w 4856"/>
                  <a:gd name="T75" fmla="*/ 69 h 4355"/>
                  <a:gd name="T76" fmla="*/ 70 w 4856"/>
                  <a:gd name="T77" fmla="*/ 73 h 4355"/>
                  <a:gd name="T78" fmla="*/ 62 w 4856"/>
                  <a:gd name="T79" fmla="*/ 79 h 4355"/>
                  <a:gd name="T80" fmla="*/ 54 w 4856"/>
                  <a:gd name="T81" fmla="*/ 77 h 4355"/>
                  <a:gd name="T82" fmla="*/ 45 w 4856"/>
                  <a:gd name="T83" fmla="*/ 82 h 4355"/>
                  <a:gd name="T84" fmla="*/ 52 w 4856"/>
                  <a:gd name="T85" fmla="*/ 94 h 4355"/>
                  <a:gd name="T86" fmla="*/ 43 w 4856"/>
                  <a:gd name="T87" fmla="*/ 99 h 4355"/>
                  <a:gd name="T88" fmla="*/ 42 w 4856"/>
                  <a:gd name="T89" fmla="*/ 107 h 4355"/>
                  <a:gd name="T90" fmla="*/ 42 w 4856"/>
                  <a:gd name="T91" fmla="*/ 110 h 4355"/>
                  <a:gd name="T92" fmla="*/ 40 w 4856"/>
                  <a:gd name="T93" fmla="*/ 113 h 4355"/>
                  <a:gd name="T94" fmla="*/ 15 w 4856"/>
                  <a:gd name="T95" fmla="*/ 113 h 4355"/>
                  <a:gd name="T96" fmla="*/ 10 w 4856"/>
                  <a:gd name="T97" fmla="*/ 110 h 4355"/>
                  <a:gd name="T98" fmla="*/ 12 w 4856"/>
                  <a:gd name="T99" fmla="*/ 107 h 4355"/>
                  <a:gd name="T100" fmla="*/ 9 w 4856"/>
                  <a:gd name="T101" fmla="*/ 98 h 4355"/>
                  <a:gd name="T102" fmla="*/ 1 w 4856"/>
                  <a:gd name="T103" fmla="*/ 94 h 4355"/>
                  <a:gd name="T104" fmla="*/ 9 w 4856"/>
                  <a:gd name="T105" fmla="*/ 90 h 4355"/>
                  <a:gd name="T106" fmla="*/ 0 w 4856"/>
                  <a:gd name="T107" fmla="*/ 14 h 4355"/>
                  <a:gd name="T108" fmla="*/ 1 w 4856"/>
                  <a:gd name="T109" fmla="*/ 7 h 4355"/>
                  <a:gd name="T110" fmla="*/ 13 w 4856"/>
                  <a:gd name="T111" fmla="*/ 1 h 4355"/>
                  <a:gd name="T112" fmla="*/ 46 w 4856"/>
                  <a:gd name="T113" fmla="*/ 0 h 43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4856" h="4355">
                    <a:moveTo>
                      <a:pt x="763" y="87"/>
                    </a:moveTo>
                    <a:lnTo>
                      <a:pt x="3785" y="87"/>
                    </a:lnTo>
                    <a:lnTo>
                      <a:pt x="3842" y="87"/>
                    </a:lnTo>
                    <a:lnTo>
                      <a:pt x="3872" y="87"/>
                    </a:lnTo>
                    <a:lnTo>
                      <a:pt x="3890" y="70"/>
                    </a:lnTo>
                    <a:lnTo>
                      <a:pt x="3920" y="44"/>
                    </a:lnTo>
                    <a:lnTo>
                      <a:pt x="3948" y="44"/>
                    </a:lnTo>
                    <a:lnTo>
                      <a:pt x="3977" y="44"/>
                    </a:lnTo>
                    <a:lnTo>
                      <a:pt x="4007" y="17"/>
                    </a:lnTo>
                    <a:lnTo>
                      <a:pt x="4025" y="0"/>
                    </a:lnTo>
                    <a:lnTo>
                      <a:pt x="4045" y="0"/>
                    </a:lnTo>
                    <a:lnTo>
                      <a:pt x="4073" y="44"/>
                    </a:lnTo>
                    <a:lnTo>
                      <a:pt x="4112" y="79"/>
                    </a:lnTo>
                    <a:lnTo>
                      <a:pt x="4160" y="97"/>
                    </a:lnTo>
                    <a:lnTo>
                      <a:pt x="4210" y="105"/>
                    </a:lnTo>
                    <a:lnTo>
                      <a:pt x="4297" y="87"/>
                    </a:lnTo>
                    <a:lnTo>
                      <a:pt x="4372" y="70"/>
                    </a:lnTo>
                    <a:lnTo>
                      <a:pt x="4422" y="70"/>
                    </a:lnTo>
                    <a:lnTo>
                      <a:pt x="4470" y="70"/>
                    </a:lnTo>
                    <a:lnTo>
                      <a:pt x="4528" y="105"/>
                    </a:lnTo>
                    <a:lnTo>
                      <a:pt x="4557" y="122"/>
                    </a:lnTo>
                    <a:lnTo>
                      <a:pt x="4585" y="149"/>
                    </a:lnTo>
                    <a:lnTo>
                      <a:pt x="4596" y="122"/>
                    </a:lnTo>
                    <a:lnTo>
                      <a:pt x="4614" y="105"/>
                    </a:lnTo>
                    <a:lnTo>
                      <a:pt x="4653" y="105"/>
                    </a:lnTo>
                    <a:lnTo>
                      <a:pt x="4672" y="87"/>
                    </a:lnTo>
                    <a:lnTo>
                      <a:pt x="4701" y="70"/>
                    </a:lnTo>
                    <a:lnTo>
                      <a:pt x="4710" y="70"/>
                    </a:lnTo>
                    <a:lnTo>
                      <a:pt x="4740" y="70"/>
                    </a:lnTo>
                    <a:lnTo>
                      <a:pt x="4770" y="87"/>
                    </a:lnTo>
                    <a:lnTo>
                      <a:pt x="4788" y="122"/>
                    </a:lnTo>
                    <a:lnTo>
                      <a:pt x="4818" y="122"/>
                    </a:lnTo>
                    <a:lnTo>
                      <a:pt x="4836" y="122"/>
                    </a:lnTo>
                    <a:lnTo>
                      <a:pt x="4847" y="131"/>
                    </a:lnTo>
                    <a:lnTo>
                      <a:pt x="4856" y="376"/>
                    </a:lnTo>
                    <a:lnTo>
                      <a:pt x="4808" y="376"/>
                    </a:lnTo>
                    <a:lnTo>
                      <a:pt x="4788" y="384"/>
                    </a:lnTo>
                    <a:lnTo>
                      <a:pt x="4788" y="401"/>
                    </a:lnTo>
                    <a:lnTo>
                      <a:pt x="4770" y="411"/>
                    </a:lnTo>
                    <a:lnTo>
                      <a:pt x="4749" y="419"/>
                    </a:lnTo>
                    <a:lnTo>
                      <a:pt x="4722" y="428"/>
                    </a:lnTo>
                    <a:lnTo>
                      <a:pt x="4692" y="419"/>
                    </a:lnTo>
                    <a:lnTo>
                      <a:pt x="4672" y="401"/>
                    </a:lnTo>
                    <a:lnTo>
                      <a:pt x="4653" y="376"/>
                    </a:lnTo>
                    <a:lnTo>
                      <a:pt x="4635" y="368"/>
                    </a:lnTo>
                    <a:lnTo>
                      <a:pt x="4605" y="358"/>
                    </a:lnTo>
                    <a:lnTo>
                      <a:pt x="4596" y="349"/>
                    </a:lnTo>
                    <a:lnTo>
                      <a:pt x="4576" y="376"/>
                    </a:lnTo>
                    <a:lnTo>
                      <a:pt x="4548" y="401"/>
                    </a:lnTo>
                    <a:lnTo>
                      <a:pt x="4528" y="428"/>
                    </a:lnTo>
                    <a:lnTo>
                      <a:pt x="4489" y="436"/>
                    </a:lnTo>
                    <a:lnTo>
                      <a:pt x="4441" y="436"/>
                    </a:lnTo>
                    <a:lnTo>
                      <a:pt x="4384" y="436"/>
                    </a:lnTo>
                    <a:lnTo>
                      <a:pt x="4276" y="428"/>
                    </a:lnTo>
                    <a:lnTo>
                      <a:pt x="4228" y="428"/>
                    </a:lnTo>
                    <a:lnTo>
                      <a:pt x="4171" y="428"/>
                    </a:lnTo>
                    <a:lnTo>
                      <a:pt x="4123" y="436"/>
                    </a:lnTo>
                    <a:lnTo>
                      <a:pt x="4073" y="454"/>
                    </a:lnTo>
                    <a:lnTo>
                      <a:pt x="4045" y="506"/>
                    </a:lnTo>
                    <a:lnTo>
                      <a:pt x="4016" y="489"/>
                    </a:lnTo>
                    <a:lnTo>
                      <a:pt x="3986" y="454"/>
                    </a:lnTo>
                    <a:lnTo>
                      <a:pt x="3959" y="454"/>
                    </a:lnTo>
                    <a:lnTo>
                      <a:pt x="3920" y="446"/>
                    </a:lnTo>
                    <a:lnTo>
                      <a:pt x="3900" y="428"/>
                    </a:lnTo>
                    <a:lnTo>
                      <a:pt x="3148" y="419"/>
                    </a:lnTo>
                    <a:lnTo>
                      <a:pt x="3137" y="428"/>
                    </a:lnTo>
                    <a:lnTo>
                      <a:pt x="3244" y="489"/>
                    </a:lnTo>
                    <a:lnTo>
                      <a:pt x="3262" y="489"/>
                    </a:lnTo>
                    <a:lnTo>
                      <a:pt x="3273" y="498"/>
                    </a:lnTo>
                    <a:lnTo>
                      <a:pt x="3301" y="489"/>
                    </a:lnTo>
                    <a:lnTo>
                      <a:pt x="3331" y="481"/>
                    </a:lnTo>
                    <a:lnTo>
                      <a:pt x="3340" y="481"/>
                    </a:lnTo>
                    <a:lnTo>
                      <a:pt x="3349" y="489"/>
                    </a:lnTo>
                    <a:lnTo>
                      <a:pt x="3360" y="506"/>
                    </a:lnTo>
                    <a:lnTo>
                      <a:pt x="3379" y="515"/>
                    </a:lnTo>
                    <a:lnTo>
                      <a:pt x="3369" y="550"/>
                    </a:lnTo>
                    <a:lnTo>
                      <a:pt x="3360" y="560"/>
                    </a:lnTo>
                    <a:lnTo>
                      <a:pt x="3331" y="576"/>
                    </a:lnTo>
                    <a:lnTo>
                      <a:pt x="3301" y="568"/>
                    </a:lnTo>
                    <a:lnTo>
                      <a:pt x="3273" y="560"/>
                    </a:lnTo>
                    <a:lnTo>
                      <a:pt x="3175" y="603"/>
                    </a:lnTo>
                    <a:lnTo>
                      <a:pt x="3089" y="638"/>
                    </a:lnTo>
                    <a:lnTo>
                      <a:pt x="3061" y="681"/>
                    </a:lnTo>
                    <a:lnTo>
                      <a:pt x="2992" y="628"/>
                    </a:lnTo>
                    <a:lnTo>
                      <a:pt x="2944" y="611"/>
                    </a:lnTo>
                    <a:lnTo>
                      <a:pt x="2915" y="593"/>
                    </a:lnTo>
                    <a:lnTo>
                      <a:pt x="2896" y="568"/>
                    </a:lnTo>
                    <a:lnTo>
                      <a:pt x="2848" y="576"/>
                    </a:lnTo>
                    <a:lnTo>
                      <a:pt x="2819" y="576"/>
                    </a:lnTo>
                    <a:lnTo>
                      <a:pt x="2798" y="560"/>
                    </a:lnTo>
                    <a:lnTo>
                      <a:pt x="2789" y="603"/>
                    </a:lnTo>
                    <a:lnTo>
                      <a:pt x="2789" y="646"/>
                    </a:lnTo>
                    <a:lnTo>
                      <a:pt x="2549" y="646"/>
                    </a:lnTo>
                    <a:lnTo>
                      <a:pt x="2423" y="655"/>
                    </a:lnTo>
                    <a:lnTo>
                      <a:pt x="2307" y="663"/>
                    </a:lnTo>
                    <a:lnTo>
                      <a:pt x="2191" y="690"/>
                    </a:lnTo>
                    <a:lnTo>
                      <a:pt x="2085" y="725"/>
                    </a:lnTo>
                    <a:lnTo>
                      <a:pt x="1988" y="777"/>
                    </a:lnTo>
                    <a:lnTo>
                      <a:pt x="1939" y="812"/>
                    </a:lnTo>
                    <a:lnTo>
                      <a:pt x="1901" y="855"/>
                    </a:lnTo>
                    <a:lnTo>
                      <a:pt x="1843" y="925"/>
                    </a:lnTo>
                    <a:lnTo>
                      <a:pt x="1805" y="995"/>
                    </a:lnTo>
                    <a:lnTo>
                      <a:pt x="1775" y="1074"/>
                    </a:lnTo>
                    <a:lnTo>
                      <a:pt x="1757" y="1152"/>
                    </a:lnTo>
                    <a:lnTo>
                      <a:pt x="1814" y="1144"/>
                    </a:lnTo>
                    <a:lnTo>
                      <a:pt x="1843" y="1144"/>
                    </a:lnTo>
                    <a:lnTo>
                      <a:pt x="1853" y="1109"/>
                    </a:lnTo>
                    <a:lnTo>
                      <a:pt x="1853" y="1066"/>
                    </a:lnTo>
                    <a:lnTo>
                      <a:pt x="1843" y="995"/>
                    </a:lnTo>
                    <a:lnTo>
                      <a:pt x="1853" y="995"/>
                    </a:lnTo>
                    <a:lnTo>
                      <a:pt x="1873" y="995"/>
                    </a:lnTo>
                    <a:lnTo>
                      <a:pt x="1912" y="1047"/>
                    </a:lnTo>
                    <a:lnTo>
                      <a:pt x="1939" y="1074"/>
                    </a:lnTo>
                    <a:lnTo>
                      <a:pt x="1978" y="1091"/>
                    </a:lnTo>
                    <a:lnTo>
                      <a:pt x="2026" y="1074"/>
                    </a:lnTo>
                    <a:lnTo>
                      <a:pt x="2095" y="1074"/>
                    </a:lnTo>
                    <a:lnTo>
                      <a:pt x="2113" y="1082"/>
                    </a:lnTo>
                    <a:lnTo>
                      <a:pt x="2133" y="1101"/>
                    </a:lnTo>
                    <a:lnTo>
                      <a:pt x="2143" y="1144"/>
                    </a:lnTo>
                    <a:lnTo>
                      <a:pt x="2133" y="1169"/>
                    </a:lnTo>
                    <a:lnTo>
                      <a:pt x="2104" y="1196"/>
                    </a:lnTo>
                    <a:lnTo>
                      <a:pt x="2074" y="1204"/>
                    </a:lnTo>
                    <a:lnTo>
                      <a:pt x="2047" y="1196"/>
                    </a:lnTo>
                    <a:lnTo>
                      <a:pt x="2037" y="1222"/>
                    </a:lnTo>
                    <a:lnTo>
                      <a:pt x="2037" y="1247"/>
                    </a:lnTo>
                    <a:lnTo>
                      <a:pt x="2026" y="1309"/>
                    </a:lnTo>
                    <a:lnTo>
                      <a:pt x="2026" y="1353"/>
                    </a:lnTo>
                    <a:lnTo>
                      <a:pt x="1999" y="1396"/>
                    </a:lnTo>
                    <a:lnTo>
                      <a:pt x="1930" y="1466"/>
                    </a:lnTo>
                    <a:lnTo>
                      <a:pt x="1999" y="1501"/>
                    </a:lnTo>
                    <a:lnTo>
                      <a:pt x="2026" y="1518"/>
                    </a:lnTo>
                    <a:lnTo>
                      <a:pt x="2056" y="1528"/>
                    </a:lnTo>
                    <a:lnTo>
                      <a:pt x="2065" y="1536"/>
                    </a:lnTo>
                    <a:lnTo>
                      <a:pt x="2056" y="1545"/>
                    </a:lnTo>
                    <a:lnTo>
                      <a:pt x="1939" y="1615"/>
                    </a:lnTo>
                    <a:lnTo>
                      <a:pt x="1960" y="1650"/>
                    </a:lnTo>
                    <a:lnTo>
                      <a:pt x="1978" y="1702"/>
                    </a:lnTo>
                    <a:lnTo>
                      <a:pt x="1999" y="1745"/>
                    </a:lnTo>
                    <a:lnTo>
                      <a:pt x="2008" y="1798"/>
                    </a:lnTo>
                    <a:lnTo>
                      <a:pt x="2008" y="1807"/>
                    </a:lnTo>
                    <a:lnTo>
                      <a:pt x="1891" y="1780"/>
                    </a:lnTo>
                    <a:lnTo>
                      <a:pt x="1843" y="1763"/>
                    </a:lnTo>
                    <a:lnTo>
                      <a:pt x="1795" y="1737"/>
                    </a:lnTo>
                    <a:lnTo>
                      <a:pt x="1709" y="1869"/>
                    </a:lnTo>
                    <a:lnTo>
                      <a:pt x="1679" y="1850"/>
                    </a:lnTo>
                    <a:lnTo>
                      <a:pt x="1661" y="1815"/>
                    </a:lnTo>
                    <a:lnTo>
                      <a:pt x="1631" y="1763"/>
                    </a:lnTo>
                    <a:lnTo>
                      <a:pt x="1574" y="1798"/>
                    </a:lnTo>
                    <a:lnTo>
                      <a:pt x="1505" y="1815"/>
                    </a:lnTo>
                    <a:lnTo>
                      <a:pt x="1439" y="1824"/>
                    </a:lnTo>
                    <a:lnTo>
                      <a:pt x="1371" y="1824"/>
                    </a:lnTo>
                    <a:lnTo>
                      <a:pt x="1371" y="1877"/>
                    </a:lnTo>
                    <a:lnTo>
                      <a:pt x="1350" y="1902"/>
                    </a:lnTo>
                    <a:lnTo>
                      <a:pt x="1332" y="1920"/>
                    </a:lnTo>
                    <a:lnTo>
                      <a:pt x="1274" y="1929"/>
                    </a:lnTo>
                    <a:lnTo>
                      <a:pt x="1254" y="1920"/>
                    </a:lnTo>
                    <a:lnTo>
                      <a:pt x="1226" y="1912"/>
                    </a:lnTo>
                    <a:lnTo>
                      <a:pt x="1197" y="1877"/>
                    </a:lnTo>
                    <a:lnTo>
                      <a:pt x="1197" y="1859"/>
                    </a:lnTo>
                    <a:lnTo>
                      <a:pt x="1197" y="1834"/>
                    </a:lnTo>
                    <a:lnTo>
                      <a:pt x="1206" y="1815"/>
                    </a:lnTo>
                    <a:lnTo>
                      <a:pt x="1226" y="1798"/>
                    </a:lnTo>
                    <a:lnTo>
                      <a:pt x="1236" y="1772"/>
                    </a:lnTo>
                    <a:lnTo>
                      <a:pt x="1236" y="1755"/>
                    </a:lnTo>
                    <a:lnTo>
                      <a:pt x="1188" y="1710"/>
                    </a:lnTo>
                    <a:lnTo>
                      <a:pt x="1138" y="1658"/>
                    </a:lnTo>
                    <a:lnTo>
                      <a:pt x="1149" y="1650"/>
                    </a:lnTo>
                    <a:lnTo>
                      <a:pt x="1167" y="1658"/>
                    </a:lnTo>
                    <a:lnTo>
                      <a:pt x="1188" y="1658"/>
                    </a:lnTo>
                    <a:lnTo>
                      <a:pt x="1215" y="1658"/>
                    </a:lnTo>
                    <a:lnTo>
                      <a:pt x="1284" y="1658"/>
                    </a:lnTo>
                    <a:lnTo>
                      <a:pt x="1313" y="1588"/>
                    </a:lnTo>
                    <a:lnTo>
                      <a:pt x="1226" y="1598"/>
                    </a:lnTo>
                    <a:lnTo>
                      <a:pt x="1149" y="1615"/>
                    </a:lnTo>
                    <a:lnTo>
                      <a:pt x="1080" y="1658"/>
                    </a:lnTo>
                    <a:lnTo>
                      <a:pt x="1014" y="1693"/>
                    </a:lnTo>
                    <a:lnTo>
                      <a:pt x="946" y="1755"/>
                    </a:lnTo>
                    <a:lnTo>
                      <a:pt x="888" y="1807"/>
                    </a:lnTo>
                    <a:lnTo>
                      <a:pt x="850" y="1877"/>
                    </a:lnTo>
                    <a:lnTo>
                      <a:pt x="820" y="1937"/>
                    </a:lnTo>
                    <a:lnTo>
                      <a:pt x="781" y="2077"/>
                    </a:lnTo>
                    <a:lnTo>
                      <a:pt x="772" y="2218"/>
                    </a:lnTo>
                    <a:lnTo>
                      <a:pt x="772" y="2513"/>
                    </a:lnTo>
                    <a:lnTo>
                      <a:pt x="752" y="2523"/>
                    </a:lnTo>
                    <a:lnTo>
                      <a:pt x="733" y="2523"/>
                    </a:lnTo>
                    <a:lnTo>
                      <a:pt x="704" y="2523"/>
                    </a:lnTo>
                    <a:lnTo>
                      <a:pt x="694" y="2531"/>
                    </a:lnTo>
                    <a:lnTo>
                      <a:pt x="694" y="2548"/>
                    </a:lnTo>
                    <a:lnTo>
                      <a:pt x="704" y="2575"/>
                    </a:lnTo>
                    <a:lnTo>
                      <a:pt x="694" y="2618"/>
                    </a:lnTo>
                    <a:lnTo>
                      <a:pt x="742" y="2688"/>
                    </a:lnTo>
                    <a:lnTo>
                      <a:pt x="772" y="2723"/>
                    </a:lnTo>
                    <a:lnTo>
                      <a:pt x="811" y="2748"/>
                    </a:lnTo>
                    <a:lnTo>
                      <a:pt x="811" y="2759"/>
                    </a:lnTo>
                    <a:lnTo>
                      <a:pt x="790" y="2767"/>
                    </a:lnTo>
                    <a:lnTo>
                      <a:pt x="752" y="2784"/>
                    </a:lnTo>
                    <a:lnTo>
                      <a:pt x="724" y="2862"/>
                    </a:lnTo>
                    <a:lnTo>
                      <a:pt x="685" y="2932"/>
                    </a:lnTo>
                    <a:lnTo>
                      <a:pt x="694" y="2959"/>
                    </a:lnTo>
                    <a:lnTo>
                      <a:pt x="694" y="2986"/>
                    </a:lnTo>
                    <a:lnTo>
                      <a:pt x="676" y="3002"/>
                    </a:lnTo>
                    <a:lnTo>
                      <a:pt x="646" y="3011"/>
                    </a:lnTo>
                    <a:lnTo>
                      <a:pt x="617" y="3011"/>
                    </a:lnTo>
                    <a:lnTo>
                      <a:pt x="598" y="2986"/>
                    </a:lnTo>
                    <a:lnTo>
                      <a:pt x="608" y="2932"/>
                    </a:lnTo>
                    <a:lnTo>
                      <a:pt x="578" y="2897"/>
                    </a:lnTo>
                    <a:lnTo>
                      <a:pt x="550" y="2862"/>
                    </a:lnTo>
                    <a:lnTo>
                      <a:pt x="512" y="2784"/>
                    </a:lnTo>
                    <a:lnTo>
                      <a:pt x="502" y="2784"/>
                    </a:lnTo>
                    <a:lnTo>
                      <a:pt x="502" y="3116"/>
                    </a:lnTo>
                    <a:lnTo>
                      <a:pt x="502" y="3438"/>
                    </a:lnTo>
                    <a:lnTo>
                      <a:pt x="539" y="3473"/>
                    </a:lnTo>
                    <a:lnTo>
                      <a:pt x="550" y="3500"/>
                    </a:lnTo>
                    <a:lnTo>
                      <a:pt x="539" y="3527"/>
                    </a:lnTo>
                    <a:lnTo>
                      <a:pt x="589" y="3578"/>
                    </a:lnTo>
                    <a:lnTo>
                      <a:pt x="560" y="3578"/>
                    </a:lnTo>
                    <a:lnTo>
                      <a:pt x="539" y="3595"/>
                    </a:lnTo>
                    <a:lnTo>
                      <a:pt x="491" y="3630"/>
                    </a:lnTo>
                    <a:lnTo>
                      <a:pt x="482" y="3683"/>
                    </a:lnTo>
                    <a:lnTo>
                      <a:pt x="482" y="3744"/>
                    </a:lnTo>
                    <a:lnTo>
                      <a:pt x="502" y="3857"/>
                    </a:lnTo>
                    <a:lnTo>
                      <a:pt x="502" y="3919"/>
                    </a:lnTo>
                    <a:lnTo>
                      <a:pt x="502" y="3971"/>
                    </a:lnTo>
                    <a:lnTo>
                      <a:pt x="491" y="4024"/>
                    </a:lnTo>
                    <a:lnTo>
                      <a:pt x="473" y="4049"/>
                    </a:lnTo>
                    <a:lnTo>
                      <a:pt x="434" y="4067"/>
                    </a:lnTo>
                    <a:lnTo>
                      <a:pt x="395" y="4093"/>
                    </a:lnTo>
                    <a:lnTo>
                      <a:pt x="434" y="4111"/>
                    </a:lnTo>
                    <a:lnTo>
                      <a:pt x="434" y="4146"/>
                    </a:lnTo>
                    <a:lnTo>
                      <a:pt x="473" y="4171"/>
                    </a:lnTo>
                    <a:lnTo>
                      <a:pt x="491" y="4216"/>
                    </a:lnTo>
                    <a:lnTo>
                      <a:pt x="491" y="4233"/>
                    </a:lnTo>
                    <a:lnTo>
                      <a:pt x="491" y="4249"/>
                    </a:lnTo>
                    <a:lnTo>
                      <a:pt x="473" y="4276"/>
                    </a:lnTo>
                    <a:lnTo>
                      <a:pt x="452" y="4295"/>
                    </a:lnTo>
                    <a:lnTo>
                      <a:pt x="443" y="4311"/>
                    </a:lnTo>
                    <a:lnTo>
                      <a:pt x="443" y="4355"/>
                    </a:lnTo>
                    <a:lnTo>
                      <a:pt x="434" y="4355"/>
                    </a:lnTo>
                    <a:lnTo>
                      <a:pt x="164" y="4355"/>
                    </a:lnTo>
                    <a:lnTo>
                      <a:pt x="164" y="4295"/>
                    </a:lnTo>
                    <a:lnTo>
                      <a:pt x="114" y="4268"/>
                    </a:lnTo>
                    <a:lnTo>
                      <a:pt x="105" y="4249"/>
                    </a:lnTo>
                    <a:lnTo>
                      <a:pt x="96" y="4216"/>
                    </a:lnTo>
                    <a:lnTo>
                      <a:pt x="105" y="4206"/>
                    </a:lnTo>
                    <a:lnTo>
                      <a:pt x="114" y="4189"/>
                    </a:lnTo>
                    <a:lnTo>
                      <a:pt x="153" y="4163"/>
                    </a:lnTo>
                    <a:lnTo>
                      <a:pt x="153" y="4119"/>
                    </a:lnTo>
                    <a:lnTo>
                      <a:pt x="164" y="4111"/>
                    </a:lnTo>
                    <a:lnTo>
                      <a:pt x="173" y="4093"/>
                    </a:lnTo>
                    <a:lnTo>
                      <a:pt x="135" y="4067"/>
                    </a:lnTo>
                    <a:lnTo>
                      <a:pt x="96" y="4032"/>
                    </a:lnTo>
                    <a:lnTo>
                      <a:pt x="77" y="3989"/>
                    </a:lnTo>
                    <a:lnTo>
                      <a:pt x="77" y="3927"/>
                    </a:lnTo>
                    <a:lnTo>
                      <a:pt x="105" y="3744"/>
                    </a:lnTo>
                    <a:lnTo>
                      <a:pt x="105" y="3700"/>
                    </a:lnTo>
                    <a:lnTo>
                      <a:pt x="96" y="3657"/>
                    </a:lnTo>
                    <a:lnTo>
                      <a:pt x="66" y="3613"/>
                    </a:lnTo>
                    <a:lnTo>
                      <a:pt x="18" y="3587"/>
                    </a:lnTo>
                    <a:lnTo>
                      <a:pt x="9" y="3578"/>
                    </a:lnTo>
                    <a:lnTo>
                      <a:pt x="9" y="3570"/>
                    </a:lnTo>
                    <a:lnTo>
                      <a:pt x="18" y="3562"/>
                    </a:lnTo>
                    <a:lnTo>
                      <a:pt x="39" y="3543"/>
                    </a:lnTo>
                    <a:lnTo>
                      <a:pt x="66" y="3527"/>
                    </a:lnTo>
                    <a:lnTo>
                      <a:pt x="66" y="3481"/>
                    </a:lnTo>
                    <a:lnTo>
                      <a:pt x="96" y="3430"/>
                    </a:lnTo>
                    <a:lnTo>
                      <a:pt x="96" y="1877"/>
                    </a:lnTo>
                    <a:lnTo>
                      <a:pt x="96" y="717"/>
                    </a:lnTo>
                    <a:lnTo>
                      <a:pt x="48" y="655"/>
                    </a:lnTo>
                    <a:lnTo>
                      <a:pt x="9" y="585"/>
                    </a:lnTo>
                    <a:lnTo>
                      <a:pt x="0" y="515"/>
                    </a:lnTo>
                    <a:lnTo>
                      <a:pt x="0" y="428"/>
                    </a:lnTo>
                    <a:lnTo>
                      <a:pt x="18" y="384"/>
                    </a:lnTo>
                    <a:lnTo>
                      <a:pt x="28" y="358"/>
                    </a:lnTo>
                    <a:lnTo>
                      <a:pt x="39" y="341"/>
                    </a:lnTo>
                    <a:lnTo>
                      <a:pt x="18" y="271"/>
                    </a:lnTo>
                    <a:lnTo>
                      <a:pt x="9" y="192"/>
                    </a:lnTo>
                    <a:lnTo>
                      <a:pt x="9" y="122"/>
                    </a:lnTo>
                    <a:lnTo>
                      <a:pt x="18" y="44"/>
                    </a:lnTo>
                    <a:lnTo>
                      <a:pt x="77" y="27"/>
                    </a:lnTo>
                    <a:lnTo>
                      <a:pt x="144" y="27"/>
                    </a:lnTo>
                    <a:lnTo>
                      <a:pt x="279" y="27"/>
                    </a:lnTo>
                    <a:lnTo>
                      <a:pt x="366" y="44"/>
                    </a:lnTo>
                    <a:lnTo>
                      <a:pt x="404" y="27"/>
                    </a:lnTo>
                    <a:lnTo>
                      <a:pt x="463" y="9"/>
                    </a:lnTo>
                    <a:lnTo>
                      <a:pt x="512" y="0"/>
                    </a:lnTo>
                    <a:lnTo>
                      <a:pt x="569" y="0"/>
                    </a:lnTo>
                    <a:lnTo>
                      <a:pt x="626" y="17"/>
                    </a:lnTo>
                    <a:lnTo>
                      <a:pt x="676" y="27"/>
                    </a:lnTo>
                    <a:lnTo>
                      <a:pt x="763" y="87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00" name="Freeform 596"/>
              <p:cNvSpPr>
                <a:spLocks/>
              </p:cNvSpPr>
              <p:nvPr/>
            </p:nvSpPr>
            <p:spPr bwMode="auto">
              <a:xfrm>
                <a:off x="48" y="60"/>
                <a:ext cx="1447" cy="707"/>
              </a:xfrm>
              <a:custGeom>
                <a:avLst/>
                <a:gdLst>
                  <a:gd name="T0" fmla="*/ 345 w 4856"/>
                  <a:gd name="T1" fmla="*/ 2 h 4355"/>
                  <a:gd name="T2" fmla="*/ 357 w 4856"/>
                  <a:gd name="T3" fmla="*/ 0 h 4355"/>
                  <a:gd name="T4" fmla="*/ 374 w 4856"/>
                  <a:gd name="T5" fmla="*/ 3 h 4355"/>
                  <a:gd name="T6" fmla="*/ 402 w 4856"/>
                  <a:gd name="T7" fmla="*/ 3 h 4355"/>
                  <a:gd name="T8" fmla="*/ 413 w 4856"/>
                  <a:gd name="T9" fmla="*/ 3 h 4355"/>
                  <a:gd name="T10" fmla="*/ 423 w 4856"/>
                  <a:gd name="T11" fmla="*/ 2 h 4355"/>
                  <a:gd name="T12" fmla="*/ 431 w 4856"/>
                  <a:gd name="T13" fmla="*/ 10 h 4355"/>
                  <a:gd name="T14" fmla="*/ 422 w 4856"/>
                  <a:gd name="T15" fmla="*/ 11 h 4355"/>
                  <a:gd name="T16" fmla="*/ 412 w 4856"/>
                  <a:gd name="T17" fmla="*/ 10 h 4355"/>
                  <a:gd name="T18" fmla="*/ 402 w 4856"/>
                  <a:gd name="T19" fmla="*/ 11 h 4355"/>
                  <a:gd name="T20" fmla="*/ 375 w 4856"/>
                  <a:gd name="T21" fmla="*/ 11 h 4355"/>
                  <a:gd name="T22" fmla="*/ 357 w 4856"/>
                  <a:gd name="T23" fmla="*/ 13 h 4355"/>
                  <a:gd name="T24" fmla="*/ 280 w 4856"/>
                  <a:gd name="T25" fmla="*/ 11 h 4355"/>
                  <a:gd name="T26" fmla="*/ 293 w 4856"/>
                  <a:gd name="T27" fmla="*/ 13 h 4355"/>
                  <a:gd name="T28" fmla="*/ 300 w 4856"/>
                  <a:gd name="T29" fmla="*/ 14 h 4355"/>
                  <a:gd name="T30" fmla="*/ 291 w 4856"/>
                  <a:gd name="T31" fmla="*/ 15 h 4355"/>
                  <a:gd name="T32" fmla="*/ 261 w 4856"/>
                  <a:gd name="T33" fmla="*/ 16 h 4355"/>
                  <a:gd name="T34" fmla="*/ 249 w 4856"/>
                  <a:gd name="T35" fmla="*/ 15 h 4355"/>
                  <a:gd name="T36" fmla="*/ 205 w 4856"/>
                  <a:gd name="T37" fmla="*/ 18 h 4355"/>
                  <a:gd name="T38" fmla="*/ 169 w 4856"/>
                  <a:gd name="T39" fmla="*/ 23 h 4355"/>
                  <a:gd name="T40" fmla="*/ 161 w 4856"/>
                  <a:gd name="T41" fmla="*/ 30 h 4355"/>
                  <a:gd name="T42" fmla="*/ 164 w 4856"/>
                  <a:gd name="T43" fmla="*/ 26 h 4355"/>
                  <a:gd name="T44" fmla="*/ 180 w 4856"/>
                  <a:gd name="T45" fmla="*/ 28 h 4355"/>
                  <a:gd name="T46" fmla="*/ 190 w 4856"/>
                  <a:gd name="T47" fmla="*/ 31 h 4355"/>
                  <a:gd name="T48" fmla="*/ 181 w 4856"/>
                  <a:gd name="T49" fmla="*/ 33 h 4355"/>
                  <a:gd name="T50" fmla="*/ 178 w 4856"/>
                  <a:gd name="T51" fmla="*/ 40 h 4355"/>
                  <a:gd name="T52" fmla="*/ 172 w 4856"/>
                  <a:gd name="T53" fmla="*/ 43 h 4355"/>
                  <a:gd name="T54" fmla="*/ 178 w 4856"/>
                  <a:gd name="T55" fmla="*/ 48 h 4355"/>
                  <a:gd name="T56" fmla="*/ 149 w 4856"/>
                  <a:gd name="T57" fmla="*/ 49 h 4355"/>
                  <a:gd name="T58" fmla="*/ 128 w 4856"/>
                  <a:gd name="T59" fmla="*/ 48 h 4355"/>
                  <a:gd name="T60" fmla="*/ 113 w 4856"/>
                  <a:gd name="T61" fmla="*/ 51 h 4355"/>
                  <a:gd name="T62" fmla="*/ 106 w 4856"/>
                  <a:gd name="T63" fmla="*/ 48 h 4355"/>
                  <a:gd name="T64" fmla="*/ 105 w 4856"/>
                  <a:gd name="T65" fmla="*/ 45 h 4355"/>
                  <a:gd name="T66" fmla="*/ 108 w 4856"/>
                  <a:gd name="T67" fmla="*/ 44 h 4355"/>
                  <a:gd name="T68" fmla="*/ 96 w 4856"/>
                  <a:gd name="T69" fmla="*/ 44 h 4355"/>
                  <a:gd name="T70" fmla="*/ 73 w 4856"/>
                  <a:gd name="T71" fmla="*/ 51 h 4355"/>
                  <a:gd name="T72" fmla="*/ 65 w 4856"/>
                  <a:gd name="T73" fmla="*/ 67 h 4355"/>
                  <a:gd name="T74" fmla="*/ 62 w 4856"/>
                  <a:gd name="T75" fmla="*/ 69 h 4355"/>
                  <a:gd name="T76" fmla="*/ 70 w 4856"/>
                  <a:gd name="T77" fmla="*/ 73 h 4355"/>
                  <a:gd name="T78" fmla="*/ 62 w 4856"/>
                  <a:gd name="T79" fmla="*/ 79 h 4355"/>
                  <a:gd name="T80" fmla="*/ 54 w 4856"/>
                  <a:gd name="T81" fmla="*/ 77 h 4355"/>
                  <a:gd name="T82" fmla="*/ 45 w 4856"/>
                  <a:gd name="T83" fmla="*/ 82 h 4355"/>
                  <a:gd name="T84" fmla="*/ 52 w 4856"/>
                  <a:gd name="T85" fmla="*/ 94 h 4355"/>
                  <a:gd name="T86" fmla="*/ 43 w 4856"/>
                  <a:gd name="T87" fmla="*/ 99 h 4355"/>
                  <a:gd name="T88" fmla="*/ 42 w 4856"/>
                  <a:gd name="T89" fmla="*/ 107 h 4355"/>
                  <a:gd name="T90" fmla="*/ 42 w 4856"/>
                  <a:gd name="T91" fmla="*/ 110 h 4355"/>
                  <a:gd name="T92" fmla="*/ 40 w 4856"/>
                  <a:gd name="T93" fmla="*/ 113 h 4355"/>
                  <a:gd name="T94" fmla="*/ 15 w 4856"/>
                  <a:gd name="T95" fmla="*/ 113 h 4355"/>
                  <a:gd name="T96" fmla="*/ 10 w 4856"/>
                  <a:gd name="T97" fmla="*/ 110 h 4355"/>
                  <a:gd name="T98" fmla="*/ 12 w 4856"/>
                  <a:gd name="T99" fmla="*/ 107 h 4355"/>
                  <a:gd name="T100" fmla="*/ 9 w 4856"/>
                  <a:gd name="T101" fmla="*/ 98 h 4355"/>
                  <a:gd name="T102" fmla="*/ 1 w 4856"/>
                  <a:gd name="T103" fmla="*/ 94 h 4355"/>
                  <a:gd name="T104" fmla="*/ 9 w 4856"/>
                  <a:gd name="T105" fmla="*/ 90 h 4355"/>
                  <a:gd name="T106" fmla="*/ 0 w 4856"/>
                  <a:gd name="T107" fmla="*/ 14 h 4355"/>
                  <a:gd name="T108" fmla="*/ 1 w 4856"/>
                  <a:gd name="T109" fmla="*/ 7 h 4355"/>
                  <a:gd name="T110" fmla="*/ 13 w 4856"/>
                  <a:gd name="T111" fmla="*/ 1 h 4355"/>
                  <a:gd name="T112" fmla="*/ 46 w 4856"/>
                  <a:gd name="T113" fmla="*/ 0 h 43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4856" h="4355">
                    <a:moveTo>
                      <a:pt x="763" y="87"/>
                    </a:moveTo>
                    <a:lnTo>
                      <a:pt x="3785" y="87"/>
                    </a:lnTo>
                    <a:lnTo>
                      <a:pt x="3842" y="87"/>
                    </a:lnTo>
                    <a:lnTo>
                      <a:pt x="3872" y="87"/>
                    </a:lnTo>
                    <a:lnTo>
                      <a:pt x="3890" y="70"/>
                    </a:lnTo>
                    <a:lnTo>
                      <a:pt x="3920" y="44"/>
                    </a:lnTo>
                    <a:lnTo>
                      <a:pt x="3948" y="44"/>
                    </a:lnTo>
                    <a:lnTo>
                      <a:pt x="3977" y="44"/>
                    </a:lnTo>
                    <a:lnTo>
                      <a:pt x="4007" y="17"/>
                    </a:lnTo>
                    <a:lnTo>
                      <a:pt x="4025" y="0"/>
                    </a:lnTo>
                    <a:lnTo>
                      <a:pt x="4045" y="0"/>
                    </a:lnTo>
                    <a:lnTo>
                      <a:pt x="4073" y="44"/>
                    </a:lnTo>
                    <a:lnTo>
                      <a:pt x="4112" y="79"/>
                    </a:lnTo>
                    <a:lnTo>
                      <a:pt x="4160" y="97"/>
                    </a:lnTo>
                    <a:lnTo>
                      <a:pt x="4210" y="105"/>
                    </a:lnTo>
                    <a:lnTo>
                      <a:pt x="4297" y="87"/>
                    </a:lnTo>
                    <a:lnTo>
                      <a:pt x="4372" y="70"/>
                    </a:lnTo>
                    <a:lnTo>
                      <a:pt x="4422" y="70"/>
                    </a:lnTo>
                    <a:lnTo>
                      <a:pt x="4470" y="70"/>
                    </a:lnTo>
                    <a:lnTo>
                      <a:pt x="4528" y="105"/>
                    </a:lnTo>
                    <a:lnTo>
                      <a:pt x="4557" y="122"/>
                    </a:lnTo>
                    <a:lnTo>
                      <a:pt x="4585" y="149"/>
                    </a:lnTo>
                    <a:lnTo>
                      <a:pt x="4596" y="122"/>
                    </a:lnTo>
                    <a:lnTo>
                      <a:pt x="4614" y="105"/>
                    </a:lnTo>
                    <a:lnTo>
                      <a:pt x="4653" y="105"/>
                    </a:lnTo>
                    <a:lnTo>
                      <a:pt x="4672" y="87"/>
                    </a:lnTo>
                    <a:lnTo>
                      <a:pt x="4701" y="70"/>
                    </a:lnTo>
                    <a:lnTo>
                      <a:pt x="4710" y="70"/>
                    </a:lnTo>
                    <a:lnTo>
                      <a:pt x="4740" y="70"/>
                    </a:lnTo>
                    <a:lnTo>
                      <a:pt x="4770" y="87"/>
                    </a:lnTo>
                    <a:lnTo>
                      <a:pt x="4788" y="122"/>
                    </a:lnTo>
                    <a:lnTo>
                      <a:pt x="4818" y="122"/>
                    </a:lnTo>
                    <a:lnTo>
                      <a:pt x="4836" y="122"/>
                    </a:lnTo>
                    <a:lnTo>
                      <a:pt x="4847" y="131"/>
                    </a:lnTo>
                    <a:lnTo>
                      <a:pt x="4856" y="376"/>
                    </a:lnTo>
                    <a:lnTo>
                      <a:pt x="4808" y="376"/>
                    </a:lnTo>
                    <a:lnTo>
                      <a:pt x="4788" y="384"/>
                    </a:lnTo>
                    <a:lnTo>
                      <a:pt x="4788" y="401"/>
                    </a:lnTo>
                    <a:lnTo>
                      <a:pt x="4770" y="411"/>
                    </a:lnTo>
                    <a:lnTo>
                      <a:pt x="4749" y="419"/>
                    </a:lnTo>
                    <a:lnTo>
                      <a:pt x="4722" y="428"/>
                    </a:lnTo>
                    <a:lnTo>
                      <a:pt x="4692" y="419"/>
                    </a:lnTo>
                    <a:lnTo>
                      <a:pt x="4672" y="401"/>
                    </a:lnTo>
                    <a:lnTo>
                      <a:pt x="4653" y="376"/>
                    </a:lnTo>
                    <a:lnTo>
                      <a:pt x="4635" y="368"/>
                    </a:lnTo>
                    <a:lnTo>
                      <a:pt x="4605" y="358"/>
                    </a:lnTo>
                    <a:lnTo>
                      <a:pt x="4596" y="349"/>
                    </a:lnTo>
                    <a:lnTo>
                      <a:pt x="4576" y="376"/>
                    </a:lnTo>
                    <a:lnTo>
                      <a:pt x="4548" y="401"/>
                    </a:lnTo>
                    <a:lnTo>
                      <a:pt x="4528" y="428"/>
                    </a:lnTo>
                    <a:lnTo>
                      <a:pt x="4489" y="436"/>
                    </a:lnTo>
                    <a:lnTo>
                      <a:pt x="4441" y="436"/>
                    </a:lnTo>
                    <a:lnTo>
                      <a:pt x="4384" y="436"/>
                    </a:lnTo>
                    <a:lnTo>
                      <a:pt x="4276" y="428"/>
                    </a:lnTo>
                    <a:lnTo>
                      <a:pt x="4228" y="428"/>
                    </a:lnTo>
                    <a:lnTo>
                      <a:pt x="4171" y="428"/>
                    </a:lnTo>
                    <a:lnTo>
                      <a:pt x="4123" y="436"/>
                    </a:lnTo>
                    <a:lnTo>
                      <a:pt x="4073" y="454"/>
                    </a:lnTo>
                    <a:lnTo>
                      <a:pt x="4045" y="506"/>
                    </a:lnTo>
                    <a:lnTo>
                      <a:pt x="4016" y="489"/>
                    </a:lnTo>
                    <a:lnTo>
                      <a:pt x="3986" y="454"/>
                    </a:lnTo>
                    <a:lnTo>
                      <a:pt x="3959" y="454"/>
                    </a:lnTo>
                    <a:lnTo>
                      <a:pt x="3920" y="446"/>
                    </a:lnTo>
                    <a:lnTo>
                      <a:pt x="3900" y="428"/>
                    </a:lnTo>
                    <a:lnTo>
                      <a:pt x="3148" y="419"/>
                    </a:lnTo>
                    <a:lnTo>
                      <a:pt x="3137" y="428"/>
                    </a:lnTo>
                    <a:lnTo>
                      <a:pt x="3244" y="489"/>
                    </a:lnTo>
                    <a:lnTo>
                      <a:pt x="3262" y="489"/>
                    </a:lnTo>
                    <a:lnTo>
                      <a:pt x="3273" y="498"/>
                    </a:lnTo>
                    <a:lnTo>
                      <a:pt x="3301" y="489"/>
                    </a:lnTo>
                    <a:lnTo>
                      <a:pt x="3331" y="481"/>
                    </a:lnTo>
                    <a:lnTo>
                      <a:pt x="3340" y="481"/>
                    </a:lnTo>
                    <a:lnTo>
                      <a:pt x="3349" y="489"/>
                    </a:lnTo>
                    <a:lnTo>
                      <a:pt x="3360" y="506"/>
                    </a:lnTo>
                    <a:lnTo>
                      <a:pt x="3379" y="515"/>
                    </a:lnTo>
                    <a:lnTo>
                      <a:pt x="3369" y="550"/>
                    </a:lnTo>
                    <a:lnTo>
                      <a:pt x="3360" y="560"/>
                    </a:lnTo>
                    <a:lnTo>
                      <a:pt x="3331" y="576"/>
                    </a:lnTo>
                    <a:lnTo>
                      <a:pt x="3301" y="568"/>
                    </a:lnTo>
                    <a:lnTo>
                      <a:pt x="3273" y="560"/>
                    </a:lnTo>
                    <a:lnTo>
                      <a:pt x="3175" y="603"/>
                    </a:lnTo>
                    <a:lnTo>
                      <a:pt x="3089" y="638"/>
                    </a:lnTo>
                    <a:lnTo>
                      <a:pt x="3061" y="681"/>
                    </a:lnTo>
                    <a:lnTo>
                      <a:pt x="2992" y="628"/>
                    </a:lnTo>
                    <a:lnTo>
                      <a:pt x="2944" y="611"/>
                    </a:lnTo>
                    <a:lnTo>
                      <a:pt x="2915" y="593"/>
                    </a:lnTo>
                    <a:lnTo>
                      <a:pt x="2896" y="568"/>
                    </a:lnTo>
                    <a:lnTo>
                      <a:pt x="2848" y="576"/>
                    </a:lnTo>
                    <a:lnTo>
                      <a:pt x="2819" y="576"/>
                    </a:lnTo>
                    <a:lnTo>
                      <a:pt x="2798" y="560"/>
                    </a:lnTo>
                    <a:lnTo>
                      <a:pt x="2789" y="603"/>
                    </a:lnTo>
                    <a:lnTo>
                      <a:pt x="2789" y="646"/>
                    </a:lnTo>
                    <a:lnTo>
                      <a:pt x="2549" y="646"/>
                    </a:lnTo>
                    <a:lnTo>
                      <a:pt x="2423" y="655"/>
                    </a:lnTo>
                    <a:lnTo>
                      <a:pt x="2307" y="663"/>
                    </a:lnTo>
                    <a:lnTo>
                      <a:pt x="2191" y="690"/>
                    </a:lnTo>
                    <a:lnTo>
                      <a:pt x="2085" y="725"/>
                    </a:lnTo>
                    <a:lnTo>
                      <a:pt x="1988" y="777"/>
                    </a:lnTo>
                    <a:lnTo>
                      <a:pt x="1939" y="812"/>
                    </a:lnTo>
                    <a:lnTo>
                      <a:pt x="1901" y="855"/>
                    </a:lnTo>
                    <a:lnTo>
                      <a:pt x="1843" y="925"/>
                    </a:lnTo>
                    <a:lnTo>
                      <a:pt x="1805" y="995"/>
                    </a:lnTo>
                    <a:lnTo>
                      <a:pt x="1775" y="1074"/>
                    </a:lnTo>
                    <a:lnTo>
                      <a:pt x="1757" y="1152"/>
                    </a:lnTo>
                    <a:lnTo>
                      <a:pt x="1814" y="1144"/>
                    </a:lnTo>
                    <a:lnTo>
                      <a:pt x="1843" y="1144"/>
                    </a:lnTo>
                    <a:lnTo>
                      <a:pt x="1853" y="1109"/>
                    </a:lnTo>
                    <a:lnTo>
                      <a:pt x="1853" y="1066"/>
                    </a:lnTo>
                    <a:lnTo>
                      <a:pt x="1843" y="995"/>
                    </a:lnTo>
                    <a:lnTo>
                      <a:pt x="1853" y="995"/>
                    </a:lnTo>
                    <a:lnTo>
                      <a:pt x="1873" y="995"/>
                    </a:lnTo>
                    <a:lnTo>
                      <a:pt x="1912" y="1047"/>
                    </a:lnTo>
                    <a:lnTo>
                      <a:pt x="1939" y="1074"/>
                    </a:lnTo>
                    <a:lnTo>
                      <a:pt x="1978" y="1091"/>
                    </a:lnTo>
                    <a:lnTo>
                      <a:pt x="2026" y="1074"/>
                    </a:lnTo>
                    <a:lnTo>
                      <a:pt x="2095" y="1074"/>
                    </a:lnTo>
                    <a:lnTo>
                      <a:pt x="2113" y="1082"/>
                    </a:lnTo>
                    <a:lnTo>
                      <a:pt x="2133" y="1101"/>
                    </a:lnTo>
                    <a:lnTo>
                      <a:pt x="2143" y="1144"/>
                    </a:lnTo>
                    <a:lnTo>
                      <a:pt x="2133" y="1169"/>
                    </a:lnTo>
                    <a:lnTo>
                      <a:pt x="2104" y="1196"/>
                    </a:lnTo>
                    <a:lnTo>
                      <a:pt x="2074" y="1204"/>
                    </a:lnTo>
                    <a:lnTo>
                      <a:pt x="2047" y="1196"/>
                    </a:lnTo>
                    <a:lnTo>
                      <a:pt x="2037" y="1222"/>
                    </a:lnTo>
                    <a:lnTo>
                      <a:pt x="2037" y="1247"/>
                    </a:lnTo>
                    <a:lnTo>
                      <a:pt x="2026" y="1309"/>
                    </a:lnTo>
                    <a:lnTo>
                      <a:pt x="2026" y="1353"/>
                    </a:lnTo>
                    <a:lnTo>
                      <a:pt x="1999" y="1396"/>
                    </a:lnTo>
                    <a:lnTo>
                      <a:pt x="1930" y="1466"/>
                    </a:lnTo>
                    <a:lnTo>
                      <a:pt x="1999" y="1501"/>
                    </a:lnTo>
                    <a:lnTo>
                      <a:pt x="2026" y="1518"/>
                    </a:lnTo>
                    <a:lnTo>
                      <a:pt x="2056" y="1528"/>
                    </a:lnTo>
                    <a:lnTo>
                      <a:pt x="2065" y="1536"/>
                    </a:lnTo>
                    <a:lnTo>
                      <a:pt x="2056" y="1545"/>
                    </a:lnTo>
                    <a:lnTo>
                      <a:pt x="1939" y="1615"/>
                    </a:lnTo>
                    <a:lnTo>
                      <a:pt x="1960" y="1650"/>
                    </a:lnTo>
                    <a:lnTo>
                      <a:pt x="1978" y="1702"/>
                    </a:lnTo>
                    <a:lnTo>
                      <a:pt x="1999" y="1745"/>
                    </a:lnTo>
                    <a:lnTo>
                      <a:pt x="2008" y="1798"/>
                    </a:lnTo>
                    <a:lnTo>
                      <a:pt x="2008" y="1807"/>
                    </a:lnTo>
                    <a:lnTo>
                      <a:pt x="1891" y="1780"/>
                    </a:lnTo>
                    <a:lnTo>
                      <a:pt x="1843" y="1763"/>
                    </a:lnTo>
                    <a:lnTo>
                      <a:pt x="1795" y="1737"/>
                    </a:lnTo>
                    <a:lnTo>
                      <a:pt x="1709" y="1869"/>
                    </a:lnTo>
                    <a:lnTo>
                      <a:pt x="1679" y="1850"/>
                    </a:lnTo>
                    <a:lnTo>
                      <a:pt x="1661" y="1815"/>
                    </a:lnTo>
                    <a:lnTo>
                      <a:pt x="1631" y="1763"/>
                    </a:lnTo>
                    <a:lnTo>
                      <a:pt x="1574" y="1798"/>
                    </a:lnTo>
                    <a:lnTo>
                      <a:pt x="1505" y="1815"/>
                    </a:lnTo>
                    <a:lnTo>
                      <a:pt x="1439" y="1824"/>
                    </a:lnTo>
                    <a:lnTo>
                      <a:pt x="1371" y="1824"/>
                    </a:lnTo>
                    <a:lnTo>
                      <a:pt x="1371" y="1877"/>
                    </a:lnTo>
                    <a:lnTo>
                      <a:pt x="1350" y="1902"/>
                    </a:lnTo>
                    <a:lnTo>
                      <a:pt x="1332" y="1920"/>
                    </a:lnTo>
                    <a:lnTo>
                      <a:pt x="1274" y="1929"/>
                    </a:lnTo>
                    <a:lnTo>
                      <a:pt x="1254" y="1920"/>
                    </a:lnTo>
                    <a:lnTo>
                      <a:pt x="1226" y="1912"/>
                    </a:lnTo>
                    <a:lnTo>
                      <a:pt x="1197" y="1877"/>
                    </a:lnTo>
                    <a:lnTo>
                      <a:pt x="1197" y="1859"/>
                    </a:lnTo>
                    <a:lnTo>
                      <a:pt x="1197" y="1834"/>
                    </a:lnTo>
                    <a:lnTo>
                      <a:pt x="1206" y="1815"/>
                    </a:lnTo>
                    <a:lnTo>
                      <a:pt x="1226" y="1798"/>
                    </a:lnTo>
                    <a:lnTo>
                      <a:pt x="1236" y="1772"/>
                    </a:lnTo>
                    <a:lnTo>
                      <a:pt x="1236" y="1755"/>
                    </a:lnTo>
                    <a:lnTo>
                      <a:pt x="1188" y="1710"/>
                    </a:lnTo>
                    <a:lnTo>
                      <a:pt x="1138" y="1658"/>
                    </a:lnTo>
                    <a:lnTo>
                      <a:pt x="1149" y="1650"/>
                    </a:lnTo>
                    <a:lnTo>
                      <a:pt x="1167" y="1658"/>
                    </a:lnTo>
                    <a:lnTo>
                      <a:pt x="1188" y="1658"/>
                    </a:lnTo>
                    <a:lnTo>
                      <a:pt x="1215" y="1658"/>
                    </a:lnTo>
                    <a:lnTo>
                      <a:pt x="1284" y="1658"/>
                    </a:lnTo>
                    <a:lnTo>
                      <a:pt x="1313" y="1588"/>
                    </a:lnTo>
                    <a:lnTo>
                      <a:pt x="1226" y="1598"/>
                    </a:lnTo>
                    <a:lnTo>
                      <a:pt x="1149" y="1615"/>
                    </a:lnTo>
                    <a:lnTo>
                      <a:pt x="1080" y="1658"/>
                    </a:lnTo>
                    <a:lnTo>
                      <a:pt x="1014" y="1693"/>
                    </a:lnTo>
                    <a:lnTo>
                      <a:pt x="946" y="1755"/>
                    </a:lnTo>
                    <a:lnTo>
                      <a:pt x="888" y="1807"/>
                    </a:lnTo>
                    <a:lnTo>
                      <a:pt x="850" y="1877"/>
                    </a:lnTo>
                    <a:lnTo>
                      <a:pt x="820" y="1937"/>
                    </a:lnTo>
                    <a:lnTo>
                      <a:pt x="781" y="2077"/>
                    </a:lnTo>
                    <a:lnTo>
                      <a:pt x="772" y="2218"/>
                    </a:lnTo>
                    <a:lnTo>
                      <a:pt x="772" y="2513"/>
                    </a:lnTo>
                    <a:lnTo>
                      <a:pt x="752" y="2523"/>
                    </a:lnTo>
                    <a:lnTo>
                      <a:pt x="733" y="2523"/>
                    </a:lnTo>
                    <a:lnTo>
                      <a:pt x="704" y="2523"/>
                    </a:lnTo>
                    <a:lnTo>
                      <a:pt x="694" y="2531"/>
                    </a:lnTo>
                    <a:lnTo>
                      <a:pt x="694" y="2548"/>
                    </a:lnTo>
                    <a:lnTo>
                      <a:pt x="704" y="2575"/>
                    </a:lnTo>
                    <a:lnTo>
                      <a:pt x="694" y="2618"/>
                    </a:lnTo>
                    <a:lnTo>
                      <a:pt x="742" y="2688"/>
                    </a:lnTo>
                    <a:lnTo>
                      <a:pt x="772" y="2723"/>
                    </a:lnTo>
                    <a:lnTo>
                      <a:pt x="811" y="2748"/>
                    </a:lnTo>
                    <a:lnTo>
                      <a:pt x="811" y="2759"/>
                    </a:lnTo>
                    <a:lnTo>
                      <a:pt x="790" y="2767"/>
                    </a:lnTo>
                    <a:lnTo>
                      <a:pt x="752" y="2784"/>
                    </a:lnTo>
                    <a:lnTo>
                      <a:pt x="724" y="2862"/>
                    </a:lnTo>
                    <a:lnTo>
                      <a:pt x="685" y="2932"/>
                    </a:lnTo>
                    <a:lnTo>
                      <a:pt x="694" y="2959"/>
                    </a:lnTo>
                    <a:lnTo>
                      <a:pt x="694" y="2986"/>
                    </a:lnTo>
                    <a:lnTo>
                      <a:pt x="676" y="3002"/>
                    </a:lnTo>
                    <a:lnTo>
                      <a:pt x="646" y="3011"/>
                    </a:lnTo>
                    <a:lnTo>
                      <a:pt x="617" y="3011"/>
                    </a:lnTo>
                    <a:lnTo>
                      <a:pt x="598" y="2986"/>
                    </a:lnTo>
                    <a:lnTo>
                      <a:pt x="608" y="2932"/>
                    </a:lnTo>
                    <a:lnTo>
                      <a:pt x="578" y="2897"/>
                    </a:lnTo>
                    <a:lnTo>
                      <a:pt x="550" y="2862"/>
                    </a:lnTo>
                    <a:lnTo>
                      <a:pt x="512" y="2784"/>
                    </a:lnTo>
                    <a:lnTo>
                      <a:pt x="502" y="2784"/>
                    </a:lnTo>
                    <a:lnTo>
                      <a:pt x="502" y="3116"/>
                    </a:lnTo>
                    <a:lnTo>
                      <a:pt x="502" y="3438"/>
                    </a:lnTo>
                    <a:lnTo>
                      <a:pt x="539" y="3473"/>
                    </a:lnTo>
                    <a:lnTo>
                      <a:pt x="550" y="3500"/>
                    </a:lnTo>
                    <a:lnTo>
                      <a:pt x="539" y="3527"/>
                    </a:lnTo>
                    <a:lnTo>
                      <a:pt x="589" y="3578"/>
                    </a:lnTo>
                    <a:lnTo>
                      <a:pt x="560" y="3578"/>
                    </a:lnTo>
                    <a:lnTo>
                      <a:pt x="539" y="3595"/>
                    </a:lnTo>
                    <a:lnTo>
                      <a:pt x="491" y="3630"/>
                    </a:lnTo>
                    <a:lnTo>
                      <a:pt x="482" y="3683"/>
                    </a:lnTo>
                    <a:lnTo>
                      <a:pt x="482" y="3744"/>
                    </a:lnTo>
                    <a:lnTo>
                      <a:pt x="502" y="3857"/>
                    </a:lnTo>
                    <a:lnTo>
                      <a:pt x="502" y="3919"/>
                    </a:lnTo>
                    <a:lnTo>
                      <a:pt x="502" y="3971"/>
                    </a:lnTo>
                    <a:lnTo>
                      <a:pt x="491" y="4024"/>
                    </a:lnTo>
                    <a:lnTo>
                      <a:pt x="473" y="4049"/>
                    </a:lnTo>
                    <a:lnTo>
                      <a:pt x="434" y="4067"/>
                    </a:lnTo>
                    <a:lnTo>
                      <a:pt x="395" y="4093"/>
                    </a:lnTo>
                    <a:lnTo>
                      <a:pt x="434" y="4111"/>
                    </a:lnTo>
                    <a:lnTo>
                      <a:pt x="434" y="4146"/>
                    </a:lnTo>
                    <a:lnTo>
                      <a:pt x="473" y="4171"/>
                    </a:lnTo>
                    <a:lnTo>
                      <a:pt x="491" y="4216"/>
                    </a:lnTo>
                    <a:lnTo>
                      <a:pt x="491" y="4233"/>
                    </a:lnTo>
                    <a:lnTo>
                      <a:pt x="491" y="4249"/>
                    </a:lnTo>
                    <a:lnTo>
                      <a:pt x="473" y="4276"/>
                    </a:lnTo>
                    <a:lnTo>
                      <a:pt x="452" y="4295"/>
                    </a:lnTo>
                    <a:lnTo>
                      <a:pt x="443" y="4311"/>
                    </a:lnTo>
                    <a:lnTo>
                      <a:pt x="443" y="4355"/>
                    </a:lnTo>
                    <a:lnTo>
                      <a:pt x="434" y="4355"/>
                    </a:lnTo>
                    <a:lnTo>
                      <a:pt x="164" y="4355"/>
                    </a:lnTo>
                    <a:lnTo>
                      <a:pt x="164" y="4295"/>
                    </a:lnTo>
                    <a:lnTo>
                      <a:pt x="114" y="4268"/>
                    </a:lnTo>
                    <a:lnTo>
                      <a:pt x="105" y="4249"/>
                    </a:lnTo>
                    <a:lnTo>
                      <a:pt x="96" y="4216"/>
                    </a:lnTo>
                    <a:lnTo>
                      <a:pt x="105" y="4206"/>
                    </a:lnTo>
                    <a:lnTo>
                      <a:pt x="114" y="4189"/>
                    </a:lnTo>
                    <a:lnTo>
                      <a:pt x="153" y="4163"/>
                    </a:lnTo>
                    <a:lnTo>
                      <a:pt x="153" y="4119"/>
                    </a:lnTo>
                    <a:lnTo>
                      <a:pt x="164" y="4111"/>
                    </a:lnTo>
                    <a:lnTo>
                      <a:pt x="173" y="4093"/>
                    </a:lnTo>
                    <a:lnTo>
                      <a:pt x="135" y="4067"/>
                    </a:lnTo>
                    <a:lnTo>
                      <a:pt x="96" y="4032"/>
                    </a:lnTo>
                    <a:lnTo>
                      <a:pt x="77" y="3989"/>
                    </a:lnTo>
                    <a:lnTo>
                      <a:pt x="77" y="3927"/>
                    </a:lnTo>
                    <a:lnTo>
                      <a:pt x="105" y="3744"/>
                    </a:lnTo>
                    <a:lnTo>
                      <a:pt x="105" y="3700"/>
                    </a:lnTo>
                    <a:lnTo>
                      <a:pt x="96" y="3657"/>
                    </a:lnTo>
                    <a:lnTo>
                      <a:pt x="66" y="3613"/>
                    </a:lnTo>
                    <a:lnTo>
                      <a:pt x="18" y="3587"/>
                    </a:lnTo>
                    <a:lnTo>
                      <a:pt x="9" y="3578"/>
                    </a:lnTo>
                    <a:lnTo>
                      <a:pt x="9" y="3570"/>
                    </a:lnTo>
                    <a:lnTo>
                      <a:pt x="18" y="3562"/>
                    </a:lnTo>
                    <a:lnTo>
                      <a:pt x="39" y="3543"/>
                    </a:lnTo>
                    <a:lnTo>
                      <a:pt x="66" y="3527"/>
                    </a:lnTo>
                    <a:lnTo>
                      <a:pt x="66" y="3481"/>
                    </a:lnTo>
                    <a:lnTo>
                      <a:pt x="96" y="3430"/>
                    </a:lnTo>
                    <a:lnTo>
                      <a:pt x="96" y="1877"/>
                    </a:lnTo>
                    <a:lnTo>
                      <a:pt x="96" y="717"/>
                    </a:lnTo>
                    <a:lnTo>
                      <a:pt x="48" y="655"/>
                    </a:lnTo>
                    <a:lnTo>
                      <a:pt x="9" y="585"/>
                    </a:lnTo>
                    <a:lnTo>
                      <a:pt x="0" y="515"/>
                    </a:lnTo>
                    <a:lnTo>
                      <a:pt x="0" y="428"/>
                    </a:lnTo>
                    <a:lnTo>
                      <a:pt x="18" y="384"/>
                    </a:lnTo>
                    <a:lnTo>
                      <a:pt x="28" y="358"/>
                    </a:lnTo>
                    <a:lnTo>
                      <a:pt x="39" y="341"/>
                    </a:lnTo>
                    <a:lnTo>
                      <a:pt x="18" y="271"/>
                    </a:lnTo>
                    <a:lnTo>
                      <a:pt x="9" y="192"/>
                    </a:lnTo>
                    <a:lnTo>
                      <a:pt x="9" y="122"/>
                    </a:lnTo>
                    <a:lnTo>
                      <a:pt x="18" y="44"/>
                    </a:lnTo>
                    <a:lnTo>
                      <a:pt x="77" y="27"/>
                    </a:lnTo>
                    <a:lnTo>
                      <a:pt x="144" y="27"/>
                    </a:lnTo>
                    <a:lnTo>
                      <a:pt x="279" y="27"/>
                    </a:lnTo>
                    <a:lnTo>
                      <a:pt x="366" y="44"/>
                    </a:lnTo>
                    <a:lnTo>
                      <a:pt x="404" y="27"/>
                    </a:lnTo>
                    <a:lnTo>
                      <a:pt x="463" y="9"/>
                    </a:lnTo>
                    <a:lnTo>
                      <a:pt x="512" y="0"/>
                    </a:lnTo>
                    <a:lnTo>
                      <a:pt x="569" y="0"/>
                    </a:lnTo>
                    <a:lnTo>
                      <a:pt x="626" y="17"/>
                    </a:lnTo>
                    <a:lnTo>
                      <a:pt x="676" y="27"/>
                    </a:lnTo>
                    <a:lnTo>
                      <a:pt x="763" y="87"/>
                    </a:lnTo>
                  </a:path>
                </a:pathLst>
              </a:custGeom>
              <a:solidFill>
                <a:schemeClr val="folHlink"/>
              </a:solidFill>
              <a:ln w="317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01" name="Freeform 597"/>
              <p:cNvSpPr>
                <a:spLocks/>
              </p:cNvSpPr>
              <p:nvPr/>
            </p:nvSpPr>
            <p:spPr bwMode="auto">
              <a:xfrm>
                <a:off x="171" y="64"/>
                <a:ext cx="93" cy="13"/>
              </a:xfrm>
              <a:custGeom>
                <a:avLst/>
                <a:gdLst>
                  <a:gd name="T0" fmla="*/ 28 w 310"/>
                  <a:gd name="T1" fmla="*/ 2 h 78"/>
                  <a:gd name="T2" fmla="*/ 26 w 310"/>
                  <a:gd name="T3" fmla="*/ 2 h 78"/>
                  <a:gd name="T4" fmla="*/ 24 w 310"/>
                  <a:gd name="T5" fmla="*/ 2 h 78"/>
                  <a:gd name="T6" fmla="*/ 18 w 310"/>
                  <a:gd name="T7" fmla="*/ 1 h 78"/>
                  <a:gd name="T8" fmla="*/ 12 w 310"/>
                  <a:gd name="T9" fmla="*/ 1 h 78"/>
                  <a:gd name="T10" fmla="*/ 7 w 310"/>
                  <a:gd name="T11" fmla="*/ 1 h 78"/>
                  <a:gd name="T12" fmla="*/ 2 w 310"/>
                  <a:gd name="T13" fmla="*/ 1 h 78"/>
                  <a:gd name="T14" fmla="*/ 0 w 310"/>
                  <a:gd name="T15" fmla="*/ 1 h 78"/>
                  <a:gd name="T16" fmla="*/ 3 w 310"/>
                  <a:gd name="T17" fmla="*/ 1 h 78"/>
                  <a:gd name="T18" fmla="*/ 8 w 310"/>
                  <a:gd name="T19" fmla="*/ 0 h 78"/>
                  <a:gd name="T20" fmla="*/ 11 w 310"/>
                  <a:gd name="T21" fmla="*/ 0 h 78"/>
                  <a:gd name="T22" fmla="*/ 16 w 310"/>
                  <a:gd name="T23" fmla="*/ 0 h 78"/>
                  <a:gd name="T24" fmla="*/ 22 w 310"/>
                  <a:gd name="T25" fmla="*/ 1 h 78"/>
                  <a:gd name="T26" fmla="*/ 28 w 310"/>
                  <a:gd name="T27" fmla="*/ 2 h 7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10" h="78">
                    <a:moveTo>
                      <a:pt x="310" y="60"/>
                    </a:moveTo>
                    <a:lnTo>
                      <a:pt x="290" y="78"/>
                    </a:lnTo>
                    <a:lnTo>
                      <a:pt x="262" y="60"/>
                    </a:lnTo>
                    <a:lnTo>
                      <a:pt x="203" y="43"/>
                    </a:lnTo>
                    <a:lnTo>
                      <a:pt x="136" y="35"/>
                    </a:lnTo>
                    <a:lnTo>
                      <a:pt x="77" y="35"/>
                    </a:lnTo>
                    <a:lnTo>
                      <a:pt x="20" y="43"/>
                    </a:lnTo>
                    <a:lnTo>
                      <a:pt x="0" y="43"/>
                    </a:lnTo>
                    <a:lnTo>
                      <a:pt x="38" y="17"/>
                    </a:lnTo>
                    <a:lnTo>
                      <a:pt x="88" y="8"/>
                    </a:lnTo>
                    <a:lnTo>
                      <a:pt x="125" y="0"/>
                    </a:lnTo>
                    <a:lnTo>
                      <a:pt x="175" y="8"/>
                    </a:lnTo>
                    <a:lnTo>
                      <a:pt x="242" y="35"/>
                    </a:lnTo>
                    <a:lnTo>
                      <a:pt x="310" y="6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02" name="Freeform 598"/>
              <p:cNvSpPr>
                <a:spLocks/>
              </p:cNvSpPr>
              <p:nvPr/>
            </p:nvSpPr>
            <p:spPr bwMode="auto">
              <a:xfrm>
                <a:off x="63" y="70"/>
                <a:ext cx="149" cy="72"/>
              </a:xfrm>
              <a:custGeom>
                <a:avLst/>
                <a:gdLst>
                  <a:gd name="T0" fmla="*/ 40 w 502"/>
                  <a:gd name="T1" fmla="*/ 4 h 444"/>
                  <a:gd name="T2" fmla="*/ 42 w 502"/>
                  <a:gd name="T3" fmla="*/ 5 h 444"/>
                  <a:gd name="T4" fmla="*/ 43 w 502"/>
                  <a:gd name="T5" fmla="*/ 6 h 444"/>
                  <a:gd name="T6" fmla="*/ 44 w 502"/>
                  <a:gd name="T7" fmla="*/ 8 h 444"/>
                  <a:gd name="T8" fmla="*/ 44 w 502"/>
                  <a:gd name="T9" fmla="*/ 8 h 444"/>
                  <a:gd name="T10" fmla="*/ 43 w 502"/>
                  <a:gd name="T11" fmla="*/ 8 h 444"/>
                  <a:gd name="T12" fmla="*/ 42 w 502"/>
                  <a:gd name="T13" fmla="*/ 6 h 444"/>
                  <a:gd name="T14" fmla="*/ 39 w 502"/>
                  <a:gd name="T15" fmla="*/ 5 h 444"/>
                  <a:gd name="T16" fmla="*/ 36 w 502"/>
                  <a:gd name="T17" fmla="*/ 3 h 444"/>
                  <a:gd name="T18" fmla="*/ 32 w 502"/>
                  <a:gd name="T19" fmla="*/ 2 h 444"/>
                  <a:gd name="T20" fmla="*/ 30 w 502"/>
                  <a:gd name="T21" fmla="*/ 2 h 444"/>
                  <a:gd name="T22" fmla="*/ 25 w 502"/>
                  <a:gd name="T23" fmla="*/ 1 h 444"/>
                  <a:gd name="T24" fmla="*/ 20 w 502"/>
                  <a:gd name="T25" fmla="*/ 1 h 444"/>
                  <a:gd name="T26" fmla="*/ 8 w 502"/>
                  <a:gd name="T27" fmla="*/ 0 h 444"/>
                  <a:gd name="T28" fmla="*/ 4 w 502"/>
                  <a:gd name="T29" fmla="*/ 1 h 444"/>
                  <a:gd name="T30" fmla="*/ 3 w 502"/>
                  <a:gd name="T31" fmla="*/ 1 h 444"/>
                  <a:gd name="T32" fmla="*/ 1 w 502"/>
                  <a:gd name="T33" fmla="*/ 1 h 444"/>
                  <a:gd name="T34" fmla="*/ 1 w 502"/>
                  <a:gd name="T35" fmla="*/ 2 h 444"/>
                  <a:gd name="T36" fmla="*/ 1 w 502"/>
                  <a:gd name="T37" fmla="*/ 4 h 444"/>
                  <a:gd name="T38" fmla="*/ 3 w 502"/>
                  <a:gd name="T39" fmla="*/ 5 h 444"/>
                  <a:gd name="T40" fmla="*/ 4 w 502"/>
                  <a:gd name="T41" fmla="*/ 6 h 444"/>
                  <a:gd name="T42" fmla="*/ 7 w 502"/>
                  <a:gd name="T43" fmla="*/ 8 h 444"/>
                  <a:gd name="T44" fmla="*/ 10 w 502"/>
                  <a:gd name="T45" fmla="*/ 9 h 444"/>
                  <a:gd name="T46" fmla="*/ 13 w 502"/>
                  <a:gd name="T47" fmla="*/ 10 h 444"/>
                  <a:gd name="T48" fmla="*/ 18 w 502"/>
                  <a:gd name="T49" fmla="*/ 10 h 444"/>
                  <a:gd name="T50" fmla="*/ 21 w 502"/>
                  <a:gd name="T51" fmla="*/ 11 h 444"/>
                  <a:gd name="T52" fmla="*/ 25 w 502"/>
                  <a:gd name="T53" fmla="*/ 11 h 444"/>
                  <a:gd name="T54" fmla="*/ 28 w 502"/>
                  <a:gd name="T55" fmla="*/ 11 h 444"/>
                  <a:gd name="T56" fmla="*/ 31 w 502"/>
                  <a:gd name="T57" fmla="*/ 12 h 444"/>
                  <a:gd name="T58" fmla="*/ 30 w 502"/>
                  <a:gd name="T59" fmla="*/ 12 h 444"/>
                  <a:gd name="T60" fmla="*/ 24 w 502"/>
                  <a:gd name="T61" fmla="*/ 12 h 444"/>
                  <a:gd name="T62" fmla="*/ 19 w 502"/>
                  <a:gd name="T63" fmla="*/ 11 h 444"/>
                  <a:gd name="T64" fmla="*/ 13 w 502"/>
                  <a:gd name="T65" fmla="*/ 11 h 444"/>
                  <a:gd name="T66" fmla="*/ 9 w 502"/>
                  <a:gd name="T67" fmla="*/ 10 h 444"/>
                  <a:gd name="T68" fmla="*/ 6 w 502"/>
                  <a:gd name="T69" fmla="*/ 8 h 444"/>
                  <a:gd name="T70" fmla="*/ 4 w 502"/>
                  <a:gd name="T71" fmla="*/ 8 h 444"/>
                  <a:gd name="T72" fmla="*/ 1 w 502"/>
                  <a:gd name="T73" fmla="*/ 6 h 444"/>
                  <a:gd name="T74" fmla="*/ 1 w 502"/>
                  <a:gd name="T75" fmla="*/ 5 h 444"/>
                  <a:gd name="T76" fmla="*/ 0 w 502"/>
                  <a:gd name="T77" fmla="*/ 3 h 444"/>
                  <a:gd name="T78" fmla="*/ 1 w 502"/>
                  <a:gd name="T79" fmla="*/ 0 h 444"/>
                  <a:gd name="T80" fmla="*/ 6 w 502"/>
                  <a:gd name="T81" fmla="*/ 0 h 444"/>
                  <a:gd name="T82" fmla="*/ 12 w 502"/>
                  <a:gd name="T83" fmla="*/ 0 h 444"/>
                  <a:gd name="T84" fmla="*/ 18 w 502"/>
                  <a:gd name="T85" fmla="*/ 0 h 444"/>
                  <a:gd name="T86" fmla="*/ 23 w 502"/>
                  <a:gd name="T87" fmla="*/ 0 h 444"/>
                  <a:gd name="T88" fmla="*/ 28 w 502"/>
                  <a:gd name="T89" fmla="*/ 1 h 444"/>
                  <a:gd name="T90" fmla="*/ 32 w 502"/>
                  <a:gd name="T91" fmla="*/ 2 h 444"/>
                  <a:gd name="T92" fmla="*/ 37 w 502"/>
                  <a:gd name="T93" fmla="*/ 2 h 444"/>
                  <a:gd name="T94" fmla="*/ 40 w 502"/>
                  <a:gd name="T95" fmla="*/ 4 h 44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502" h="444">
                    <a:moveTo>
                      <a:pt x="454" y="147"/>
                    </a:moveTo>
                    <a:lnTo>
                      <a:pt x="482" y="182"/>
                    </a:lnTo>
                    <a:lnTo>
                      <a:pt x="491" y="217"/>
                    </a:lnTo>
                    <a:lnTo>
                      <a:pt x="502" y="306"/>
                    </a:lnTo>
                    <a:lnTo>
                      <a:pt x="502" y="314"/>
                    </a:lnTo>
                    <a:lnTo>
                      <a:pt x="491" y="306"/>
                    </a:lnTo>
                    <a:lnTo>
                      <a:pt x="473" y="244"/>
                    </a:lnTo>
                    <a:lnTo>
                      <a:pt x="443" y="174"/>
                    </a:lnTo>
                    <a:lnTo>
                      <a:pt x="404" y="114"/>
                    </a:lnTo>
                    <a:lnTo>
                      <a:pt x="366" y="87"/>
                    </a:lnTo>
                    <a:lnTo>
                      <a:pt x="338" y="69"/>
                    </a:lnTo>
                    <a:lnTo>
                      <a:pt x="279" y="43"/>
                    </a:lnTo>
                    <a:lnTo>
                      <a:pt x="222" y="35"/>
                    </a:lnTo>
                    <a:lnTo>
                      <a:pt x="96" y="17"/>
                    </a:lnTo>
                    <a:lnTo>
                      <a:pt x="48" y="25"/>
                    </a:lnTo>
                    <a:lnTo>
                      <a:pt x="29" y="25"/>
                    </a:lnTo>
                    <a:lnTo>
                      <a:pt x="18" y="43"/>
                    </a:lnTo>
                    <a:lnTo>
                      <a:pt x="18" y="95"/>
                    </a:lnTo>
                    <a:lnTo>
                      <a:pt x="18" y="147"/>
                    </a:lnTo>
                    <a:lnTo>
                      <a:pt x="29" y="192"/>
                    </a:lnTo>
                    <a:lnTo>
                      <a:pt x="48" y="244"/>
                    </a:lnTo>
                    <a:lnTo>
                      <a:pt x="77" y="287"/>
                    </a:lnTo>
                    <a:lnTo>
                      <a:pt x="116" y="331"/>
                    </a:lnTo>
                    <a:lnTo>
                      <a:pt x="153" y="366"/>
                    </a:lnTo>
                    <a:lnTo>
                      <a:pt x="203" y="392"/>
                    </a:lnTo>
                    <a:lnTo>
                      <a:pt x="242" y="409"/>
                    </a:lnTo>
                    <a:lnTo>
                      <a:pt x="279" y="419"/>
                    </a:lnTo>
                    <a:lnTo>
                      <a:pt x="318" y="419"/>
                    </a:lnTo>
                    <a:lnTo>
                      <a:pt x="356" y="436"/>
                    </a:lnTo>
                    <a:lnTo>
                      <a:pt x="338" y="444"/>
                    </a:lnTo>
                    <a:lnTo>
                      <a:pt x="270" y="444"/>
                    </a:lnTo>
                    <a:lnTo>
                      <a:pt x="212" y="427"/>
                    </a:lnTo>
                    <a:lnTo>
                      <a:pt x="153" y="401"/>
                    </a:lnTo>
                    <a:lnTo>
                      <a:pt x="105" y="366"/>
                    </a:lnTo>
                    <a:lnTo>
                      <a:pt x="66" y="322"/>
                    </a:lnTo>
                    <a:lnTo>
                      <a:pt x="39" y="287"/>
                    </a:lnTo>
                    <a:lnTo>
                      <a:pt x="18" y="244"/>
                    </a:lnTo>
                    <a:lnTo>
                      <a:pt x="9" y="192"/>
                    </a:lnTo>
                    <a:lnTo>
                      <a:pt x="0" y="104"/>
                    </a:lnTo>
                    <a:lnTo>
                      <a:pt x="9" y="8"/>
                    </a:lnTo>
                    <a:lnTo>
                      <a:pt x="66" y="0"/>
                    </a:lnTo>
                    <a:lnTo>
                      <a:pt x="135" y="0"/>
                    </a:lnTo>
                    <a:lnTo>
                      <a:pt x="203" y="0"/>
                    </a:lnTo>
                    <a:lnTo>
                      <a:pt x="260" y="8"/>
                    </a:lnTo>
                    <a:lnTo>
                      <a:pt x="318" y="25"/>
                    </a:lnTo>
                    <a:lnTo>
                      <a:pt x="366" y="60"/>
                    </a:lnTo>
                    <a:lnTo>
                      <a:pt x="425" y="95"/>
                    </a:lnTo>
                    <a:lnTo>
                      <a:pt x="454" y="147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03" name="Freeform 599"/>
              <p:cNvSpPr>
                <a:spLocks/>
              </p:cNvSpPr>
              <p:nvPr/>
            </p:nvSpPr>
            <p:spPr bwMode="auto">
              <a:xfrm>
                <a:off x="1242" y="68"/>
                <a:ext cx="158" cy="63"/>
              </a:xfrm>
              <a:custGeom>
                <a:avLst/>
                <a:gdLst>
                  <a:gd name="T0" fmla="*/ 38 w 530"/>
                  <a:gd name="T1" fmla="*/ 2 h 384"/>
                  <a:gd name="T2" fmla="*/ 45 w 530"/>
                  <a:gd name="T3" fmla="*/ 2 h 384"/>
                  <a:gd name="T4" fmla="*/ 42 w 530"/>
                  <a:gd name="T5" fmla="*/ 4 h 384"/>
                  <a:gd name="T6" fmla="*/ 38 w 530"/>
                  <a:gd name="T7" fmla="*/ 5 h 384"/>
                  <a:gd name="T8" fmla="*/ 42 w 530"/>
                  <a:gd name="T9" fmla="*/ 7 h 384"/>
                  <a:gd name="T10" fmla="*/ 45 w 530"/>
                  <a:gd name="T11" fmla="*/ 9 h 384"/>
                  <a:gd name="T12" fmla="*/ 38 w 530"/>
                  <a:gd name="T13" fmla="*/ 9 h 384"/>
                  <a:gd name="T14" fmla="*/ 28 w 530"/>
                  <a:gd name="T15" fmla="*/ 9 h 384"/>
                  <a:gd name="T16" fmla="*/ 14 w 530"/>
                  <a:gd name="T17" fmla="*/ 9 h 384"/>
                  <a:gd name="T18" fmla="*/ 3 w 530"/>
                  <a:gd name="T19" fmla="*/ 10 h 384"/>
                  <a:gd name="T20" fmla="*/ 3 w 530"/>
                  <a:gd name="T21" fmla="*/ 10 h 384"/>
                  <a:gd name="T22" fmla="*/ 6 w 530"/>
                  <a:gd name="T23" fmla="*/ 9 h 384"/>
                  <a:gd name="T24" fmla="*/ 6 w 530"/>
                  <a:gd name="T25" fmla="*/ 9 h 384"/>
                  <a:gd name="T26" fmla="*/ 6 w 530"/>
                  <a:gd name="T27" fmla="*/ 8 h 384"/>
                  <a:gd name="T28" fmla="*/ 10 w 530"/>
                  <a:gd name="T29" fmla="*/ 9 h 384"/>
                  <a:gd name="T30" fmla="*/ 14 w 530"/>
                  <a:gd name="T31" fmla="*/ 9 h 384"/>
                  <a:gd name="T32" fmla="*/ 12 w 530"/>
                  <a:gd name="T33" fmla="*/ 8 h 384"/>
                  <a:gd name="T34" fmla="*/ 9 w 530"/>
                  <a:gd name="T35" fmla="*/ 7 h 384"/>
                  <a:gd name="T36" fmla="*/ 13 w 530"/>
                  <a:gd name="T37" fmla="*/ 7 h 384"/>
                  <a:gd name="T38" fmla="*/ 20 w 530"/>
                  <a:gd name="T39" fmla="*/ 9 h 384"/>
                  <a:gd name="T40" fmla="*/ 24 w 530"/>
                  <a:gd name="T41" fmla="*/ 9 h 384"/>
                  <a:gd name="T42" fmla="*/ 21 w 530"/>
                  <a:gd name="T43" fmla="*/ 8 h 384"/>
                  <a:gd name="T44" fmla="*/ 17 w 530"/>
                  <a:gd name="T45" fmla="*/ 6 h 384"/>
                  <a:gd name="T46" fmla="*/ 32 w 530"/>
                  <a:gd name="T47" fmla="*/ 9 h 384"/>
                  <a:gd name="T48" fmla="*/ 38 w 530"/>
                  <a:gd name="T49" fmla="*/ 9 h 384"/>
                  <a:gd name="T50" fmla="*/ 38 w 530"/>
                  <a:gd name="T51" fmla="*/ 8 h 384"/>
                  <a:gd name="T52" fmla="*/ 35 w 530"/>
                  <a:gd name="T53" fmla="*/ 8 h 384"/>
                  <a:gd name="T54" fmla="*/ 27 w 530"/>
                  <a:gd name="T55" fmla="*/ 7 h 384"/>
                  <a:gd name="T56" fmla="*/ 24 w 530"/>
                  <a:gd name="T57" fmla="*/ 6 h 384"/>
                  <a:gd name="T58" fmla="*/ 27 w 530"/>
                  <a:gd name="T59" fmla="*/ 6 h 384"/>
                  <a:gd name="T60" fmla="*/ 32 w 530"/>
                  <a:gd name="T61" fmla="*/ 7 h 384"/>
                  <a:gd name="T62" fmla="*/ 37 w 530"/>
                  <a:gd name="T63" fmla="*/ 6 h 384"/>
                  <a:gd name="T64" fmla="*/ 35 w 530"/>
                  <a:gd name="T65" fmla="*/ 4 h 384"/>
                  <a:gd name="T66" fmla="*/ 30 w 530"/>
                  <a:gd name="T67" fmla="*/ 4 h 384"/>
                  <a:gd name="T68" fmla="*/ 25 w 530"/>
                  <a:gd name="T69" fmla="*/ 5 h 384"/>
                  <a:gd name="T70" fmla="*/ 25 w 530"/>
                  <a:gd name="T71" fmla="*/ 4 h 384"/>
                  <a:gd name="T72" fmla="*/ 38 w 530"/>
                  <a:gd name="T73" fmla="*/ 3 h 384"/>
                  <a:gd name="T74" fmla="*/ 38 w 530"/>
                  <a:gd name="T75" fmla="*/ 2 h 384"/>
                  <a:gd name="T76" fmla="*/ 32 w 530"/>
                  <a:gd name="T77" fmla="*/ 2 h 384"/>
                  <a:gd name="T78" fmla="*/ 21 w 530"/>
                  <a:gd name="T79" fmla="*/ 4 h 384"/>
                  <a:gd name="T80" fmla="*/ 15 w 530"/>
                  <a:gd name="T81" fmla="*/ 5 h 384"/>
                  <a:gd name="T82" fmla="*/ 18 w 530"/>
                  <a:gd name="T83" fmla="*/ 4 h 384"/>
                  <a:gd name="T84" fmla="*/ 22 w 530"/>
                  <a:gd name="T85" fmla="*/ 3 h 384"/>
                  <a:gd name="T86" fmla="*/ 20 w 530"/>
                  <a:gd name="T87" fmla="*/ 2 h 384"/>
                  <a:gd name="T88" fmla="*/ 10 w 530"/>
                  <a:gd name="T89" fmla="*/ 4 h 384"/>
                  <a:gd name="T90" fmla="*/ 8 w 530"/>
                  <a:gd name="T91" fmla="*/ 4 h 384"/>
                  <a:gd name="T92" fmla="*/ 9 w 530"/>
                  <a:gd name="T93" fmla="*/ 3 h 384"/>
                  <a:gd name="T94" fmla="*/ 12 w 530"/>
                  <a:gd name="T95" fmla="*/ 2 h 384"/>
                  <a:gd name="T96" fmla="*/ 5 w 530"/>
                  <a:gd name="T97" fmla="*/ 3 h 384"/>
                  <a:gd name="T98" fmla="*/ 7 w 530"/>
                  <a:gd name="T99" fmla="*/ 2 h 384"/>
                  <a:gd name="T100" fmla="*/ 3 w 530"/>
                  <a:gd name="T101" fmla="*/ 1 h 384"/>
                  <a:gd name="T102" fmla="*/ 0 w 530"/>
                  <a:gd name="T103" fmla="*/ 1 h 384"/>
                  <a:gd name="T104" fmla="*/ 1 w 530"/>
                  <a:gd name="T105" fmla="*/ 0 h 384"/>
                  <a:gd name="T106" fmla="*/ 8 w 530"/>
                  <a:gd name="T107" fmla="*/ 1 h 384"/>
                  <a:gd name="T108" fmla="*/ 17 w 530"/>
                  <a:gd name="T109" fmla="*/ 2 h 384"/>
                  <a:gd name="T110" fmla="*/ 34 w 530"/>
                  <a:gd name="T111" fmla="*/ 1 h 3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530" h="384">
                    <a:moveTo>
                      <a:pt x="386" y="53"/>
                    </a:moveTo>
                    <a:lnTo>
                      <a:pt x="425" y="62"/>
                    </a:lnTo>
                    <a:lnTo>
                      <a:pt x="463" y="70"/>
                    </a:lnTo>
                    <a:lnTo>
                      <a:pt x="502" y="89"/>
                    </a:lnTo>
                    <a:lnTo>
                      <a:pt x="521" y="124"/>
                    </a:lnTo>
                    <a:lnTo>
                      <a:pt x="473" y="149"/>
                    </a:lnTo>
                    <a:lnTo>
                      <a:pt x="443" y="175"/>
                    </a:lnTo>
                    <a:lnTo>
                      <a:pt x="434" y="192"/>
                    </a:lnTo>
                    <a:lnTo>
                      <a:pt x="443" y="227"/>
                    </a:lnTo>
                    <a:lnTo>
                      <a:pt x="473" y="254"/>
                    </a:lnTo>
                    <a:lnTo>
                      <a:pt x="530" y="289"/>
                    </a:lnTo>
                    <a:lnTo>
                      <a:pt x="511" y="316"/>
                    </a:lnTo>
                    <a:lnTo>
                      <a:pt x="482" y="324"/>
                    </a:lnTo>
                    <a:lnTo>
                      <a:pt x="434" y="349"/>
                    </a:lnTo>
                    <a:lnTo>
                      <a:pt x="386" y="359"/>
                    </a:lnTo>
                    <a:lnTo>
                      <a:pt x="317" y="349"/>
                    </a:lnTo>
                    <a:lnTo>
                      <a:pt x="203" y="341"/>
                    </a:lnTo>
                    <a:lnTo>
                      <a:pt x="153" y="341"/>
                    </a:lnTo>
                    <a:lnTo>
                      <a:pt x="96" y="359"/>
                    </a:lnTo>
                    <a:lnTo>
                      <a:pt x="29" y="384"/>
                    </a:lnTo>
                    <a:lnTo>
                      <a:pt x="18" y="367"/>
                    </a:lnTo>
                    <a:lnTo>
                      <a:pt x="29" y="359"/>
                    </a:lnTo>
                    <a:lnTo>
                      <a:pt x="57" y="349"/>
                    </a:lnTo>
                    <a:lnTo>
                      <a:pt x="66" y="349"/>
                    </a:lnTo>
                    <a:lnTo>
                      <a:pt x="86" y="341"/>
                    </a:lnTo>
                    <a:lnTo>
                      <a:pt x="66" y="316"/>
                    </a:lnTo>
                    <a:lnTo>
                      <a:pt x="66" y="306"/>
                    </a:lnTo>
                    <a:lnTo>
                      <a:pt x="66" y="297"/>
                    </a:lnTo>
                    <a:lnTo>
                      <a:pt x="96" y="306"/>
                    </a:lnTo>
                    <a:lnTo>
                      <a:pt x="116" y="324"/>
                    </a:lnTo>
                    <a:lnTo>
                      <a:pt x="144" y="332"/>
                    </a:lnTo>
                    <a:lnTo>
                      <a:pt x="153" y="332"/>
                    </a:lnTo>
                    <a:lnTo>
                      <a:pt x="173" y="324"/>
                    </a:lnTo>
                    <a:lnTo>
                      <a:pt x="135" y="289"/>
                    </a:lnTo>
                    <a:lnTo>
                      <a:pt x="105" y="281"/>
                    </a:lnTo>
                    <a:lnTo>
                      <a:pt x="105" y="254"/>
                    </a:lnTo>
                    <a:lnTo>
                      <a:pt x="125" y="254"/>
                    </a:lnTo>
                    <a:lnTo>
                      <a:pt x="144" y="254"/>
                    </a:lnTo>
                    <a:lnTo>
                      <a:pt x="183" y="281"/>
                    </a:lnTo>
                    <a:lnTo>
                      <a:pt x="221" y="316"/>
                    </a:lnTo>
                    <a:lnTo>
                      <a:pt x="242" y="316"/>
                    </a:lnTo>
                    <a:lnTo>
                      <a:pt x="269" y="316"/>
                    </a:lnTo>
                    <a:lnTo>
                      <a:pt x="251" y="297"/>
                    </a:lnTo>
                    <a:lnTo>
                      <a:pt x="242" y="281"/>
                    </a:lnTo>
                    <a:lnTo>
                      <a:pt x="203" y="254"/>
                    </a:lnTo>
                    <a:lnTo>
                      <a:pt x="192" y="237"/>
                    </a:lnTo>
                    <a:lnTo>
                      <a:pt x="299" y="297"/>
                    </a:lnTo>
                    <a:lnTo>
                      <a:pt x="356" y="316"/>
                    </a:lnTo>
                    <a:lnTo>
                      <a:pt x="425" y="324"/>
                    </a:lnTo>
                    <a:lnTo>
                      <a:pt x="434" y="324"/>
                    </a:lnTo>
                    <a:lnTo>
                      <a:pt x="443" y="316"/>
                    </a:lnTo>
                    <a:lnTo>
                      <a:pt x="434" y="297"/>
                    </a:lnTo>
                    <a:lnTo>
                      <a:pt x="415" y="297"/>
                    </a:lnTo>
                    <a:lnTo>
                      <a:pt x="395" y="297"/>
                    </a:lnTo>
                    <a:lnTo>
                      <a:pt x="365" y="289"/>
                    </a:lnTo>
                    <a:lnTo>
                      <a:pt x="308" y="262"/>
                    </a:lnTo>
                    <a:lnTo>
                      <a:pt x="251" y="219"/>
                    </a:lnTo>
                    <a:lnTo>
                      <a:pt x="269" y="210"/>
                    </a:lnTo>
                    <a:lnTo>
                      <a:pt x="290" y="210"/>
                    </a:lnTo>
                    <a:lnTo>
                      <a:pt x="308" y="219"/>
                    </a:lnTo>
                    <a:lnTo>
                      <a:pt x="328" y="237"/>
                    </a:lnTo>
                    <a:lnTo>
                      <a:pt x="356" y="254"/>
                    </a:lnTo>
                    <a:lnTo>
                      <a:pt x="395" y="237"/>
                    </a:lnTo>
                    <a:lnTo>
                      <a:pt x="415" y="210"/>
                    </a:lnTo>
                    <a:lnTo>
                      <a:pt x="404" y="184"/>
                    </a:lnTo>
                    <a:lnTo>
                      <a:pt x="395" y="157"/>
                    </a:lnTo>
                    <a:lnTo>
                      <a:pt x="365" y="149"/>
                    </a:lnTo>
                    <a:lnTo>
                      <a:pt x="338" y="149"/>
                    </a:lnTo>
                    <a:lnTo>
                      <a:pt x="299" y="175"/>
                    </a:lnTo>
                    <a:lnTo>
                      <a:pt x="279" y="184"/>
                    </a:lnTo>
                    <a:lnTo>
                      <a:pt x="251" y="184"/>
                    </a:lnTo>
                    <a:lnTo>
                      <a:pt x="279" y="149"/>
                    </a:lnTo>
                    <a:lnTo>
                      <a:pt x="317" y="124"/>
                    </a:lnTo>
                    <a:lnTo>
                      <a:pt x="425" y="97"/>
                    </a:lnTo>
                    <a:lnTo>
                      <a:pt x="434" y="89"/>
                    </a:lnTo>
                    <a:lnTo>
                      <a:pt x="434" y="79"/>
                    </a:lnTo>
                    <a:lnTo>
                      <a:pt x="395" y="79"/>
                    </a:lnTo>
                    <a:lnTo>
                      <a:pt x="356" y="79"/>
                    </a:lnTo>
                    <a:lnTo>
                      <a:pt x="299" y="97"/>
                    </a:lnTo>
                    <a:lnTo>
                      <a:pt x="242" y="140"/>
                    </a:lnTo>
                    <a:lnTo>
                      <a:pt x="183" y="184"/>
                    </a:lnTo>
                    <a:lnTo>
                      <a:pt x="164" y="175"/>
                    </a:lnTo>
                    <a:lnTo>
                      <a:pt x="173" y="149"/>
                    </a:lnTo>
                    <a:lnTo>
                      <a:pt x="203" y="132"/>
                    </a:lnTo>
                    <a:lnTo>
                      <a:pt x="231" y="124"/>
                    </a:lnTo>
                    <a:lnTo>
                      <a:pt x="251" y="97"/>
                    </a:lnTo>
                    <a:lnTo>
                      <a:pt x="242" y="89"/>
                    </a:lnTo>
                    <a:lnTo>
                      <a:pt x="221" y="79"/>
                    </a:lnTo>
                    <a:lnTo>
                      <a:pt x="164" y="114"/>
                    </a:lnTo>
                    <a:lnTo>
                      <a:pt x="116" y="157"/>
                    </a:lnTo>
                    <a:lnTo>
                      <a:pt x="96" y="167"/>
                    </a:lnTo>
                    <a:lnTo>
                      <a:pt x="86" y="157"/>
                    </a:lnTo>
                    <a:lnTo>
                      <a:pt x="86" y="132"/>
                    </a:lnTo>
                    <a:lnTo>
                      <a:pt x="105" y="124"/>
                    </a:lnTo>
                    <a:lnTo>
                      <a:pt x="144" y="97"/>
                    </a:lnTo>
                    <a:lnTo>
                      <a:pt x="135" y="79"/>
                    </a:lnTo>
                    <a:lnTo>
                      <a:pt x="96" y="97"/>
                    </a:lnTo>
                    <a:lnTo>
                      <a:pt x="57" y="114"/>
                    </a:lnTo>
                    <a:lnTo>
                      <a:pt x="38" y="97"/>
                    </a:lnTo>
                    <a:lnTo>
                      <a:pt x="77" y="62"/>
                    </a:lnTo>
                    <a:lnTo>
                      <a:pt x="57" y="53"/>
                    </a:lnTo>
                    <a:lnTo>
                      <a:pt x="38" y="53"/>
                    </a:lnTo>
                    <a:lnTo>
                      <a:pt x="18" y="45"/>
                    </a:lnTo>
                    <a:lnTo>
                      <a:pt x="0" y="27"/>
                    </a:lnTo>
                    <a:lnTo>
                      <a:pt x="0" y="10"/>
                    </a:lnTo>
                    <a:lnTo>
                      <a:pt x="9" y="0"/>
                    </a:lnTo>
                    <a:lnTo>
                      <a:pt x="48" y="35"/>
                    </a:lnTo>
                    <a:lnTo>
                      <a:pt x="86" y="53"/>
                    </a:lnTo>
                    <a:lnTo>
                      <a:pt x="135" y="70"/>
                    </a:lnTo>
                    <a:lnTo>
                      <a:pt x="192" y="79"/>
                    </a:lnTo>
                    <a:lnTo>
                      <a:pt x="290" y="70"/>
                    </a:lnTo>
                    <a:lnTo>
                      <a:pt x="386" y="53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04" name="Freeform 600"/>
              <p:cNvSpPr>
                <a:spLocks/>
              </p:cNvSpPr>
              <p:nvPr/>
            </p:nvSpPr>
            <p:spPr bwMode="auto">
              <a:xfrm>
                <a:off x="1216" y="73"/>
                <a:ext cx="19" cy="8"/>
              </a:xfrm>
              <a:custGeom>
                <a:avLst/>
                <a:gdLst>
                  <a:gd name="T0" fmla="*/ 5 w 66"/>
                  <a:gd name="T1" fmla="*/ 1 h 52"/>
                  <a:gd name="T2" fmla="*/ 5 w 66"/>
                  <a:gd name="T3" fmla="*/ 1 h 52"/>
                  <a:gd name="T4" fmla="*/ 3 w 66"/>
                  <a:gd name="T5" fmla="*/ 1 h 52"/>
                  <a:gd name="T6" fmla="*/ 1 w 66"/>
                  <a:gd name="T7" fmla="*/ 1 h 52"/>
                  <a:gd name="T8" fmla="*/ 0 w 66"/>
                  <a:gd name="T9" fmla="*/ 1 h 52"/>
                  <a:gd name="T10" fmla="*/ 1 w 66"/>
                  <a:gd name="T11" fmla="*/ 0 h 52"/>
                  <a:gd name="T12" fmla="*/ 2 w 66"/>
                  <a:gd name="T13" fmla="*/ 0 h 52"/>
                  <a:gd name="T14" fmla="*/ 4 w 66"/>
                  <a:gd name="T15" fmla="*/ 0 h 52"/>
                  <a:gd name="T16" fmla="*/ 5 w 66"/>
                  <a:gd name="T17" fmla="*/ 1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52">
                    <a:moveTo>
                      <a:pt x="66" y="26"/>
                    </a:moveTo>
                    <a:lnTo>
                      <a:pt x="57" y="43"/>
                    </a:lnTo>
                    <a:lnTo>
                      <a:pt x="39" y="52"/>
                    </a:lnTo>
                    <a:lnTo>
                      <a:pt x="18" y="43"/>
                    </a:lnTo>
                    <a:lnTo>
                      <a:pt x="0" y="26"/>
                    </a:lnTo>
                    <a:lnTo>
                      <a:pt x="9" y="8"/>
                    </a:lnTo>
                    <a:lnTo>
                      <a:pt x="28" y="0"/>
                    </a:lnTo>
                    <a:lnTo>
                      <a:pt x="48" y="8"/>
                    </a:lnTo>
                    <a:lnTo>
                      <a:pt x="66" y="26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05" name="Freeform 601"/>
              <p:cNvSpPr>
                <a:spLocks/>
              </p:cNvSpPr>
              <p:nvPr/>
            </p:nvSpPr>
            <p:spPr bwMode="auto">
              <a:xfrm>
                <a:off x="269" y="80"/>
                <a:ext cx="944" cy="5"/>
              </a:xfrm>
              <a:custGeom>
                <a:avLst/>
                <a:gdLst>
                  <a:gd name="T0" fmla="*/ 278 w 3169"/>
                  <a:gd name="T1" fmla="*/ 0 h 35"/>
                  <a:gd name="T2" fmla="*/ 281 w 3169"/>
                  <a:gd name="T3" fmla="*/ 1 h 35"/>
                  <a:gd name="T4" fmla="*/ 279 w 3169"/>
                  <a:gd name="T5" fmla="*/ 1 h 35"/>
                  <a:gd name="T6" fmla="*/ 279 w 3169"/>
                  <a:gd name="T7" fmla="*/ 1 h 35"/>
                  <a:gd name="T8" fmla="*/ 277 w 3169"/>
                  <a:gd name="T9" fmla="*/ 1 h 35"/>
                  <a:gd name="T10" fmla="*/ 273 w 3169"/>
                  <a:gd name="T11" fmla="*/ 1 h 35"/>
                  <a:gd name="T12" fmla="*/ 268 w 3169"/>
                  <a:gd name="T13" fmla="*/ 1 h 35"/>
                  <a:gd name="T14" fmla="*/ 261 w 3169"/>
                  <a:gd name="T15" fmla="*/ 1 h 35"/>
                  <a:gd name="T16" fmla="*/ 254 w 3169"/>
                  <a:gd name="T17" fmla="*/ 1 h 35"/>
                  <a:gd name="T18" fmla="*/ 245 w 3169"/>
                  <a:gd name="T19" fmla="*/ 1 h 35"/>
                  <a:gd name="T20" fmla="*/ 236 w 3169"/>
                  <a:gd name="T21" fmla="*/ 1 h 35"/>
                  <a:gd name="T22" fmla="*/ 225 w 3169"/>
                  <a:gd name="T23" fmla="*/ 1 h 35"/>
                  <a:gd name="T24" fmla="*/ 214 w 3169"/>
                  <a:gd name="T25" fmla="*/ 1 h 35"/>
                  <a:gd name="T26" fmla="*/ 191 w 3169"/>
                  <a:gd name="T27" fmla="*/ 1 h 35"/>
                  <a:gd name="T28" fmla="*/ 165 w 3169"/>
                  <a:gd name="T29" fmla="*/ 1 h 35"/>
                  <a:gd name="T30" fmla="*/ 140 w 3169"/>
                  <a:gd name="T31" fmla="*/ 1 h 35"/>
                  <a:gd name="T32" fmla="*/ 114 w 3169"/>
                  <a:gd name="T33" fmla="*/ 1 h 35"/>
                  <a:gd name="T34" fmla="*/ 88 w 3169"/>
                  <a:gd name="T35" fmla="*/ 1 h 35"/>
                  <a:gd name="T36" fmla="*/ 64 w 3169"/>
                  <a:gd name="T37" fmla="*/ 1 h 35"/>
                  <a:gd name="T38" fmla="*/ 54 w 3169"/>
                  <a:gd name="T39" fmla="*/ 1 h 35"/>
                  <a:gd name="T40" fmla="*/ 44 w 3169"/>
                  <a:gd name="T41" fmla="*/ 1 h 35"/>
                  <a:gd name="T42" fmla="*/ 34 w 3169"/>
                  <a:gd name="T43" fmla="*/ 1 h 35"/>
                  <a:gd name="T44" fmla="*/ 26 w 3169"/>
                  <a:gd name="T45" fmla="*/ 1 h 35"/>
                  <a:gd name="T46" fmla="*/ 18 w 3169"/>
                  <a:gd name="T47" fmla="*/ 1 h 35"/>
                  <a:gd name="T48" fmla="*/ 12 w 3169"/>
                  <a:gd name="T49" fmla="*/ 1 h 35"/>
                  <a:gd name="T50" fmla="*/ 7 w 3169"/>
                  <a:gd name="T51" fmla="*/ 1 h 35"/>
                  <a:gd name="T52" fmla="*/ 3 w 3169"/>
                  <a:gd name="T53" fmla="*/ 1 h 35"/>
                  <a:gd name="T54" fmla="*/ 0 w 3169"/>
                  <a:gd name="T55" fmla="*/ 1 h 35"/>
                  <a:gd name="T56" fmla="*/ 0 w 3169"/>
                  <a:gd name="T57" fmla="*/ 0 h 35"/>
                  <a:gd name="T58" fmla="*/ 1 w 3169"/>
                  <a:gd name="T59" fmla="*/ 0 h 35"/>
                  <a:gd name="T60" fmla="*/ 278 w 3169"/>
                  <a:gd name="T61" fmla="*/ 0 h 3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3169" h="35">
                    <a:moveTo>
                      <a:pt x="3130" y="0"/>
                    </a:moveTo>
                    <a:lnTo>
                      <a:pt x="3169" y="27"/>
                    </a:lnTo>
                    <a:lnTo>
                      <a:pt x="3148" y="27"/>
                    </a:lnTo>
                    <a:lnTo>
                      <a:pt x="3139" y="27"/>
                    </a:lnTo>
                    <a:lnTo>
                      <a:pt x="3119" y="27"/>
                    </a:lnTo>
                    <a:lnTo>
                      <a:pt x="3071" y="27"/>
                    </a:lnTo>
                    <a:lnTo>
                      <a:pt x="3013" y="27"/>
                    </a:lnTo>
                    <a:lnTo>
                      <a:pt x="2945" y="27"/>
                    </a:lnTo>
                    <a:lnTo>
                      <a:pt x="2858" y="27"/>
                    </a:lnTo>
                    <a:lnTo>
                      <a:pt x="2762" y="27"/>
                    </a:lnTo>
                    <a:lnTo>
                      <a:pt x="2657" y="27"/>
                    </a:lnTo>
                    <a:lnTo>
                      <a:pt x="2540" y="27"/>
                    </a:lnTo>
                    <a:lnTo>
                      <a:pt x="2415" y="27"/>
                    </a:lnTo>
                    <a:lnTo>
                      <a:pt x="2154" y="27"/>
                    </a:lnTo>
                    <a:lnTo>
                      <a:pt x="1864" y="27"/>
                    </a:lnTo>
                    <a:lnTo>
                      <a:pt x="1574" y="27"/>
                    </a:lnTo>
                    <a:lnTo>
                      <a:pt x="1284" y="27"/>
                    </a:lnTo>
                    <a:lnTo>
                      <a:pt x="996" y="27"/>
                    </a:lnTo>
                    <a:lnTo>
                      <a:pt x="725" y="27"/>
                    </a:lnTo>
                    <a:lnTo>
                      <a:pt x="608" y="27"/>
                    </a:lnTo>
                    <a:lnTo>
                      <a:pt x="494" y="27"/>
                    </a:lnTo>
                    <a:lnTo>
                      <a:pt x="387" y="27"/>
                    </a:lnTo>
                    <a:lnTo>
                      <a:pt x="290" y="27"/>
                    </a:lnTo>
                    <a:lnTo>
                      <a:pt x="204" y="27"/>
                    </a:lnTo>
                    <a:lnTo>
                      <a:pt x="135" y="27"/>
                    </a:lnTo>
                    <a:lnTo>
                      <a:pt x="78" y="27"/>
                    </a:lnTo>
                    <a:lnTo>
                      <a:pt x="30" y="35"/>
                    </a:lnTo>
                    <a:lnTo>
                      <a:pt x="0" y="35"/>
                    </a:lnTo>
                    <a:lnTo>
                      <a:pt x="0" y="9"/>
                    </a:lnTo>
                    <a:lnTo>
                      <a:pt x="10" y="0"/>
                    </a:lnTo>
                    <a:lnTo>
                      <a:pt x="313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06" name="Freeform 602"/>
              <p:cNvSpPr>
                <a:spLocks/>
              </p:cNvSpPr>
              <p:nvPr/>
            </p:nvSpPr>
            <p:spPr bwMode="auto">
              <a:xfrm>
                <a:off x="82" y="80"/>
                <a:ext cx="113" cy="51"/>
              </a:xfrm>
              <a:custGeom>
                <a:avLst/>
                <a:gdLst>
                  <a:gd name="T0" fmla="*/ 8 w 377"/>
                  <a:gd name="T1" fmla="*/ 1 h 314"/>
                  <a:gd name="T2" fmla="*/ 7 w 377"/>
                  <a:gd name="T3" fmla="*/ 0 h 314"/>
                  <a:gd name="T4" fmla="*/ 10 w 377"/>
                  <a:gd name="T5" fmla="*/ 2 h 314"/>
                  <a:gd name="T6" fmla="*/ 12 w 377"/>
                  <a:gd name="T7" fmla="*/ 1 h 314"/>
                  <a:gd name="T8" fmla="*/ 15 w 377"/>
                  <a:gd name="T9" fmla="*/ 3 h 314"/>
                  <a:gd name="T10" fmla="*/ 17 w 377"/>
                  <a:gd name="T11" fmla="*/ 3 h 314"/>
                  <a:gd name="T12" fmla="*/ 21 w 377"/>
                  <a:gd name="T13" fmla="*/ 3 h 314"/>
                  <a:gd name="T14" fmla="*/ 22 w 377"/>
                  <a:gd name="T15" fmla="*/ 3 h 314"/>
                  <a:gd name="T16" fmla="*/ 23 w 377"/>
                  <a:gd name="T17" fmla="*/ 4 h 314"/>
                  <a:gd name="T18" fmla="*/ 26 w 377"/>
                  <a:gd name="T19" fmla="*/ 4 h 314"/>
                  <a:gd name="T20" fmla="*/ 29 w 377"/>
                  <a:gd name="T21" fmla="*/ 5 h 314"/>
                  <a:gd name="T22" fmla="*/ 30 w 377"/>
                  <a:gd name="T23" fmla="*/ 5 h 314"/>
                  <a:gd name="T24" fmla="*/ 29 w 377"/>
                  <a:gd name="T25" fmla="*/ 3 h 314"/>
                  <a:gd name="T26" fmla="*/ 31 w 377"/>
                  <a:gd name="T27" fmla="*/ 3 h 314"/>
                  <a:gd name="T28" fmla="*/ 34 w 377"/>
                  <a:gd name="T29" fmla="*/ 6 h 314"/>
                  <a:gd name="T30" fmla="*/ 28 w 377"/>
                  <a:gd name="T31" fmla="*/ 6 h 314"/>
                  <a:gd name="T32" fmla="*/ 23 w 377"/>
                  <a:gd name="T33" fmla="*/ 6 h 314"/>
                  <a:gd name="T34" fmla="*/ 16 w 377"/>
                  <a:gd name="T35" fmla="*/ 8 h 314"/>
                  <a:gd name="T36" fmla="*/ 14 w 377"/>
                  <a:gd name="T37" fmla="*/ 7 h 314"/>
                  <a:gd name="T38" fmla="*/ 18 w 377"/>
                  <a:gd name="T39" fmla="*/ 7 h 314"/>
                  <a:gd name="T40" fmla="*/ 18 w 377"/>
                  <a:gd name="T41" fmla="*/ 6 h 314"/>
                  <a:gd name="T42" fmla="*/ 8 w 377"/>
                  <a:gd name="T43" fmla="*/ 6 h 314"/>
                  <a:gd name="T44" fmla="*/ 10 w 377"/>
                  <a:gd name="T45" fmla="*/ 6 h 314"/>
                  <a:gd name="T46" fmla="*/ 14 w 377"/>
                  <a:gd name="T47" fmla="*/ 6 h 314"/>
                  <a:gd name="T48" fmla="*/ 15 w 377"/>
                  <a:gd name="T49" fmla="*/ 5 h 314"/>
                  <a:gd name="T50" fmla="*/ 13 w 377"/>
                  <a:gd name="T51" fmla="*/ 5 h 314"/>
                  <a:gd name="T52" fmla="*/ 12 w 377"/>
                  <a:gd name="T53" fmla="*/ 4 h 314"/>
                  <a:gd name="T54" fmla="*/ 4 w 377"/>
                  <a:gd name="T55" fmla="*/ 4 h 314"/>
                  <a:gd name="T56" fmla="*/ 2 w 377"/>
                  <a:gd name="T57" fmla="*/ 4 h 314"/>
                  <a:gd name="T58" fmla="*/ 7 w 377"/>
                  <a:gd name="T59" fmla="*/ 4 h 314"/>
                  <a:gd name="T60" fmla="*/ 10 w 377"/>
                  <a:gd name="T61" fmla="*/ 4 h 314"/>
                  <a:gd name="T62" fmla="*/ 9 w 377"/>
                  <a:gd name="T63" fmla="*/ 3 h 314"/>
                  <a:gd name="T64" fmla="*/ 1 w 377"/>
                  <a:gd name="T65" fmla="*/ 3 h 314"/>
                  <a:gd name="T66" fmla="*/ 4 w 377"/>
                  <a:gd name="T67" fmla="*/ 3 h 314"/>
                  <a:gd name="T68" fmla="*/ 8 w 377"/>
                  <a:gd name="T69" fmla="*/ 3 h 314"/>
                  <a:gd name="T70" fmla="*/ 8 w 377"/>
                  <a:gd name="T71" fmla="*/ 2 h 314"/>
                  <a:gd name="T72" fmla="*/ 4 w 377"/>
                  <a:gd name="T73" fmla="*/ 2 h 314"/>
                  <a:gd name="T74" fmla="*/ 1 w 377"/>
                  <a:gd name="T75" fmla="*/ 2 h 314"/>
                  <a:gd name="T76" fmla="*/ 3 w 377"/>
                  <a:gd name="T77" fmla="*/ 1 h 314"/>
                  <a:gd name="T78" fmla="*/ 0 w 377"/>
                  <a:gd name="T79" fmla="*/ 0 h 314"/>
                  <a:gd name="T80" fmla="*/ 3 w 377"/>
                  <a:gd name="T81" fmla="*/ 0 h 314"/>
                  <a:gd name="T82" fmla="*/ 5 w 377"/>
                  <a:gd name="T83" fmla="*/ 1 h 31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77" h="314">
                    <a:moveTo>
                      <a:pt x="78" y="44"/>
                    </a:moveTo>
                    <a:lnTo>
                      <a:pt x="87" y="44"/>
                    </a:lnTo>
                    <a:lnTo>
                      <a:pt x="78" y="27"/>
                    </a:lnTo>
                    <a:lnTo>
                      <a:pt x="78" y="9"/>
                    </a:lnTo>
                    <a:lnTo>
                      <a:pt x="87" y="44"/>
                    </a:lnTo>
                    <a:lnTo>
                      <a:pt x="117" y="79"/>
                    </a:lnTo>
                    <a:lnTo>
                      <a:pt x="137" y="70"/>
                    </a:lnTo>
                    <a:lnTo>
                      <a:pt x="137" y="54"/>
                    </a:lnTo>
                    <a:lnTo>
                      <a:pt x="156" y="87"/>
                    </a:lnTo>
                    <a:lnTo>
                      <a:pt x="165" y="97"/>
                    </a:lnTo>
                    <a:lnTo>
                      <a:pt x="185" y="105"/>
                    </a:lnTo>
                    <a:lnTo>
                      <a:pt x="194" y="97"/>
                    </a:lnTo>
                    <a:lnTo>
                      <a:pt x="224" y="122"/>
                    </a:lnTo>
                    <a:lnTo>
                      <a:pt x="233" y="122"/>
                    </a:lnTo>
                    <a:lnTo>
                      <a:pt x="242" y="114"/>
                    </a:lnTo>
                    <a:lnTo>
                      <a:pt x="242" y="105"/>
                    </a:lnTo>
                    <a:lnTo>
                      <a:pt x="252" y="122"/>
                    </a:lnTo>
                    <a:lnTo>
                      <a:pt x="252" y="149"/>
                    </a:lnTo>
                    <a:lnTo>
                      <a:pt x="272" y="167"/>
                    </a:lnTo>
                    <a:lnTo>
                      <a:pt x="290" y="167"/>
                    </a:lnTo>
                    <a:lnTo>
                      <a:pt x="300" y="184"/>
                    </a:lnTo>
                    <a:lnTo>
                      <a:pt x="320" y="192"/>
                    </a:lnTo>
                    <a:lnTo>
                      <a:pt x="329" y="184"/>
                    </a:lnTo>
                    <a:lnTo>
                      <a:pt x="338" y="175"/>
                    </a:lnTo>
                    <a:lnTo>
                      <a:pt x="320" y="140"/>
                    </a:lnTo>
                    <a:lnTo>
                      <a:pt x="320" y="122"/>
                    </a:lnTo>
                    <a:lnTo>
                      <a:pt x="320" y="114"/>
                    </a:lnTo>
                    <a:lnTo>
                      <a:pt x="349" y="132"/>
                    </a:lnTo>
                    <a:lnTo>
                      <a:pt x="359" y="167"/>
                    </a:lnTo>
                    <a:lnTo>
                      <a:pt x="377" y="236"/>
                    </a:lnTo>
                    <a:lnTo>
                      <a:pt x="368" y="246"/>
                    </a:lnTo>
                    <a:lnTo>
                      <a:pt x="311" y="227"/>
                    </a:lnTo>
                    <a:lnTo>
                      <a:pt x="281" y="219"/>
                    </a:lnTo>
                    <a:lnTo>
                      <a:pt x="252" y="219"/>
                    </a:lnTo>
                    <a:lnTo>
                      <a:pt x="263" y="314"/>
                    </a:lnTo>
                    <a:lnTo>
                      <a:pt x="185" y="306"/>
                    </a:lnTo>
                    <a:lnTo>
                      <a:pt x="126" y="279"/>
                    </a:lnTo>
                    <a:lnTo>
                      <a:pt x="156" y="271"/>
                    </a:lnTo>
                    <a:lnTo>
                      <a:pt x="176" y="271"/>
                    </a:lnTo>
                    <a:lnTo>
                      <a:pt x="204" y="271"/>
                    </a:lnTo>
                    <a:lnTo>
                      <a:pt x="204" y="262"/>
                    </a:lnTo>
                    <a:lnTo>
                      <a:pt x="204" y="246"/>
                    </a:lnTo>
                    <a:lnTo>
                      <a:pt x="194" y="236"/>
                    </a:lnTo>
                    <a:lnTo>
                      <a:pt x="87" y="246"/>
                    </a:lnTo>
                    <a:lnTo>
                      <a:pt x="87" y="227"/>
                    </a:lnTo>
                    <a:lnTo>
                      <a:pt x="107" y="219"/>
                    </a:lnTo>
                    <a:lnTo>
                      <a:pt x="137" y="227"/>
                    </a:lnTo>
                    <a:lnTo>
                      <a:pt x="156" y="227"/>
                    </a:lnTo>
                    <a:lnTo>
                      <a:pt x="165" y="211"/>
                    </a:lnTo>
                    <a:lnTo>
                      <a:pt x="165" y="201"/>
                    </a:lnTo>
                    <a:lnTo>
                      <a:pt x="156" y="201"/>
                    </a:lnTo>
                    <a:lnTo>
                      <a:pt x="146" y="192"/>
                    </a:lnTo>
                    <a:lnTo>
                      <a:pt x="156" y="184"/>
                    </a:lnTo>
                    <a:lnTo>
                      <a:pt x="137" y="167"/>
                    </a:lnTo>
                    <a:lnTo>
                      <a:pt x="98" y="157"/>
                    </a:lnTo>
                    <a:lnTo>
                      <a:pt x="50" y="149"/>
                    </a:lnTo>
                    <a:lnTo>
                      <a:pt x="21" y="149"/>
                    </a:lnTo>
                    <a:lnTo>
                      <a:pt x="21" y="140"/>
                    </a:lnTo>
                    <a:lnTo>
                      <a:pt x="50" y="140"/>
                    </a:lnTo>
                    <a:lnTo>
                      <a:pt x="78" y="149"/>
                    </a:lnTo>
                    <a:lnTo>
                      <a:pt x="98" y="149"/>
                    </a:lnTo>
                    <a:lnTo>
                      <a:pt x="117" y="149"/>
                    </a:lnTo>
                    <a:lnTo>
                      <a:pt x="126" y="132"/>
                    </a:lnTo>
                    <a:lnTo>
                      <a:pt x="98" y="122"/>
                    </a:lnTo>
                    <a:lnTo>
                      <a:pt x="69" y="114"/>
                    </a:lnTo>
                    <a:lnTo>
                      <a:pt x="11" y="105"/>
                    </a:lnTo>
                    <a:lnTo>
                      <a:pt x="21" y="105"/>
                    </a:lnTo>
                    <a:lnTo>
                      <a:pt x="39" y="105"/>
                    </a:lnTo>
                    <a:lnTo>
                      <a:pt x="69" y="114"/>
                    </a:lnTo>
                    <a:lnTo>
                      <a:pt x="87" y="105"/>
                    </a:lnTo>
                    <a:lnTo>
                      <a:pt x="98" y="97"/>
                    </a:lnTo>
                    <a:lnTo>
                      <a:pt x="87" y="87"/>
                    </a:lnTo>
                    <a:lnTo>
                      <a:pt x="78" y="79"/>
                    </a:lnTo>
                    <a:lnTo>
                      <a:pt x="39" y="79"/>
                    </a:lnTo>
                    <a:lnTo>
                      <a:pt x="21" y="70"/>
                    </a:lnTo>
                    <a:lnTo>
                      <a:pt x="11" y="62"/>
                    </a:lnTo>
                    <a:lnTo>
                      <a:pt x="11" y="54"/>
                    </a:lnTo>
                    <a:lnTo>
                      <a:pt x="30" y="44"/>
                    </a:lnTo>
                    <a:lnTo>
                      <a:pt x="11" y="27"/>
                    </a:lnTo>
                    <a:lnTo>
                      <a:pt x="0" y="9"/>
                    </a:lnTo>
                    <a:lnTo>
                      <a:pt x="21" y="0"/>
                    </a:lnTo>
                    <a:lnTo>
                      <a:pt x="30" y="9"/>
                    </a:lnTo>
                    <a:lnTo>
                      <a:pt x="50" y="35"/>
                    </a:lnTo>
                    <a:lnTo>
                      <a:pt x="59" y="44"/>
                    </a:lnTo>
                    <a:lnTo>
                      <a:pt x="78" y="44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07" name="Freeform 603"/>
              <p:cNvSpPr>
                <a:spLocks/>
              </p:cNvSpPr>
              <p:nvPr/>
            </p:nvSpPr>
            <p:spPr bwMode="auto">
              <a:xfrm>
                <a:off x="191" y="80"/>
                <a:ext cx="18" cy="12"/>
              </a:xfrm>
              <a:custGeom>
                <a:avLst/>
                <a:gdLst>
                  <a:gd name="T0" fmla="*/ 6 w 57"/>
                  <a:gd name="T1" fmla="*/ 2 h 79"/>
                  <a:gd name="T2" fmla="*/ 0 w 57"/>
                  <a:gd name="T3" fmla="*/ 0 h 79"/>
                  <a:gd name="T4" fmla="*/ 4 w 57"/>
                  <a:gd name="T5" fmla="*/ 1 h 79"/>
                  <a:gd name="T6" fmla="*/ 6 w 57"/>
                  <a:gd name="T7" fmla="*/ 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7" h="79">
                    <a:moveTo>
                      <a:pt x="57" y="79"/>
                    </a:moveTo>
                    <a:lnTo>
                      <a:pt x="0" y="0"/>
                    </a:lnTo>
                    <a:lnTo>
                      <a:pt x="39" y="35"/>
                    </a:lnTo>
                    <a:lnTo>
                      <a:pt x="57" y="7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08" name="Freeform 604"/>
              <p:cNvSpPr>
                <a:spLocks/>
              </p:cNvSpPr>
              <p:nvPr/>
            </p:nvSpPr>
            <p:spPr bwMode="auto">
              <a:xfrm>
                <a:off x="209" y="81"/>
                <a:ext cx="8" cy="4"/>
              </a:xfrm>
              <a:custGeom>
                <a:avLst/>
                <a:gdLst>
                  <a:gd name="T0" fmla="*/ 2 w 30"/>
                  <a:gd name="T1" fmla="*/ 1 h 26"/>
                  <a:gd name="T2" fmla="*/ 1 w 30"/>
                  <a:gd name="T3" fmla="*/ 0 h 26"/>
                  <a:gd name="T4" fmla="*/ 0 w 30"/>
                  <a:gd name="T5" fmla="*/ 0 h 26"/>
                  <a:gd name="T6" fmla="*/ 2 w 30"/>
                  <a:gd name="T7" fmla="*/ 1 h 2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0" h="26">
                    <a:moveTo>
                      <a:pt x="30" y="26"/>
                    </a:moveTo>
                    <a:lnTo>
                      <a:pt x="11" y="18"/>
                    </a:lnTo>
                    <a:lnTo>
                      <a:pt x="0" y="0"/>
                    </a:lnTo>
                    <a:lnTo>
                      <a:pt x="30" y="26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09" name="Freeform 605"/>
              <p:cNvSpPr>
                <a:spLocks/>
              </p:cNvSpPr>
              <p:nvPr/>
            </p:nvSpPr>
            <p:spPr bwMode="auto">
              <a:xfrm>
                <a:off x="1469" y="78"/>
                <a:ext cx="24" cy="44"/>
              </a:xfrm>
              <a:custGeom>
                <a:avLst/>
                <a:gdLst>
                  <a:gd name="T0" fmla="*/ 6 w 77"/>
                  <a:gd name="T1" fmla="*/ 0 h 270"/>
                  <a:gd name="T2" fmla="*/ 7 w 77"/>
                  <a:gd name="T3" fmla="*/ 7 h 270"/>
                  <a:gd name="T4" fmla="*/ 7 w 77"/>
                  <a:gd name="T5" fmla="*/ 7 h 270"/>
                  <a:gd name="T6" fmla="*/ 6 w 77"/>
                  <a:gd name="T7" fmla="*/ 7 h 270"/>
                  <a:gd name="T8" fmla="*/ 2 w 77"/>
                  <a:gd name="T9" fmla="*/ 7 h 270"/>
                  <a:gd name="T10" fmla="*/ 2 w 77"/>
                  <a:gd name="T11" fmla="*/ 7 h 270"/>
                  <a:gd name="T12" fmla="*/ 0 w 77"/>
                  <a:gd name="T13" fmla="*/ 7 h 270"/>
                  <a:gd name="T14" fmla="*/ 0 w 77"/>
                  <a:gd name="T15" fmla="*/ 3 h 270"/>
                  <a:gd name="T16" fmla="*/ 0 w 77"/>
                  <a:gd name="T17" fmla="*/ 0 h 270"/>
                  <a:gd name="T18" fmla="*/ 2 w 77"/>
                  <a:gd name="T19" fmla="*/ 0 h 270"/>
                  <a:gd name="T20" fmla="*/ 4 w 77"/>
                  <a:gd name="T21" fmla="*/ 0 h 270"/>
                  <a:gd name="T22" fmla="*/ 6 w 77"/>
                  <a:gd name="T23" fmla="*/ 0 h 270"/>
                  <a:gd name="T24" fmla="*/ 6 w 77"/>
                  <a:gd name="T25" fmla="*/ 0 h 2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7" h="270">
                    <a:moveTo>
                      <a:pt x="57" y="17"/>
                    </a:moveTo>
                    <a:lnTo>
                      <a:pt x="77" y="254"/>
                    </a:lnTo>
                    <a:lnTo>
                      <a:pt x="66" y="262"/>
                    </a:lnTo>
                    <a:lnTo>
                      <a:pt x="57" y="270"/>
                    </a:lnTo>
                    <a:lnTo>
                      <a:pt x="27" y="262"/>
                    </a:lnTo>
                    <a:lnTo>
                      <a:pt x="18" y="262"/>
                    </a:lnTo>
                    <a:lnTo>
                      <a:pt x="0" y="254"/>
                    </a:lnTo>
                    <a:lnTo>
                      <a:pt x="0" y="130"/>
                    </a:lnTo>
                    <a:lnTo>
                      <a:pt x="0" y="8"/>
                    </a:lnTo>
                    <a:lnTo>
                      <a:pt x="18" y="0"/>
                    </a:lnTo>
                    <a:lnTo>
                      <a:pt x="39" y="0"/>
                    </a:lnTo>
                    <a:lnTo>
                      <a:pt x="57" y="8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10" name="Freeform 606"/>
              <p:cNvSpPr>
                <a:spLocks/>
              </p:cNvSpPr>
              <p:nvPr/>
            </p:nvSpPr>
            <p:spPr bwMode="auto">
              <a:xfrm>
                <a:off x="220" y="81"/>
                <a:ext cx="33" cy="44"/>
              </a:xfrm>
              <a:custGeom>
                <a:avLst/>
                <a:gdLst>
                  <a:gd name="T0" fmla="*/ 10 w 107"/>
                  <a:gd name="T1" fmla="*/ 0 h 270"/>
                  <a:gd name="T2" fmla="*/ 9 w 107"/>
                  <a:gd name="T3" fmla="*/ 1 h 270"/>
                  <a:gd name="T4" fmla="*/ 8 w 107"/>
                  <a:gd name="T5" fmla="*/ 2 h 270"/>
                  <a:gd name="T6" fmla="*/ 9 w 107"/>
                  <a:gd name="T7" fmla="*/ 4 h 270"/>
                  <a:gd name="T8" fmla="*/ 9 w 107"/>
                  <a:gd name="T9" fmla="*/ 6 h 270"/>
                  <a:gd name="T10" fmla="*/ 8 w 107"/>
                  <a:gd name="T11" fmla="*/ 7 h 270"/>
                  <a:gd name="T12" fmla="*/ 6 w 107"/>
                  <a:gd name="T13" fmla="*/ 7 h 270"/>
                  <a:gd name="T14" fmla="*/ 4 w 107"/>
                  <a:gd name="T15" fmla="*/ 7 h 270"/>
                  <a:gd name="T16" fmla="*/ 3 w 107"/>
                  <a:gd name="T17" fmla="*/ 7 h 270"/>
                  <a:gd name="T18" fmla="*/ 1 w 107"/>
                  <a:gd name="T19" fmla="*/ 6 h 270"/>
                  <a:gd name="T20" fmla="*/ 1 w 107"/>
                  <a:gd name="T21" fmla="*/ 5 h 270"/>
                  <a:gd name="T22" fmla="*/ 1 w 107"/>
                  <a:gd name="T23" fmla="*/ 4 h 270"/>
                  <a:gd name="T24" fmla="*/ 0 w 107"/>
                  <a:gd name="T25" fmla="*/ 3 h 270"/>
                  <a:gd name="T26" fmla="*/ 1 w 107"/>
                  <a:gd name="T27" fmla="*/ 4 h 270"/>
                  <a:gd name="T28" fmla="*/ 2 w 107"/>
                  <a:gd name="T29" fmla="*/ 4 h 270"/>
                  <a:gd name="T30" fmla="*/ 4 w 107"/>
                  <a:gd name="T31" fmla="*/ 4 h 270"/>
                  <a:gd name="T32" fmla="*/ 4 w 107"/>
                  <a:gd name="T33" fmla="*/ 3 h 270"/>
                  <a:gd name="T34" fmla="*/ 3 w 107"/>
                  <a:gd name="T35" fmla="*/ 2 h 270"/>
                  <a:gd name="T36" fmla="*/ 0 w 107"/>
                  <a:gd name="T37" fmla="*/ 1 h 270"/>
                  <a:gd name="T38" fmla="*/ 3 w 107"/>
                  <a:gd name="T39" fmla="*/ 2 h 270"/>
                  <a:gd name="T40" fmla="*/ 4 w 107"/>
                  <a:gd name="T41" fmla="*/ 3 h 270"/>
                  <a:gd name="T42" fmla="*/ 6 w 107"/>
                  <a:gd name="T43" fmla="*/ 3 h 270"/>
                  <a:gd name="T44" fmla="*/ 6 w 107"/>
                  <a:gd name="T45" fmla="*/ 3 h 270"/>
                  <a:gd name="T46" fmla="*/ 6 w 107"/>
                  <a:gd name="T47" fmla="*/ 2 h 270"/>
                  <a:gd name="T48" fmla="*/ 6 w 107"/>
                  <a:gd name="T49" fmla="*/ 2 h 270"/>
                  <a:gd name="T50" fmla="*/ 6 w 107"/>
                  <a:gd name="T51" fmla="*/ 2 h 270"/>
                  <a:gd name="T52" fmla="*/ 7 w 107"/>
                  <a:gd name="T53" fmla="*/ 2 h 270"/>
                  <a:gd name="T54" fmla="*/ 7 w 107"/>
                  <a:gd name="T55" fmla="*/ 1 h 270"/>
                  <a:gd name="T56" fmla="*/ 7 w 107"/>
                  <a:gd name="T57" fmla="*/ 0 h 270"/>
                  <a:gd name="T58" fmla="*/ 7 w 107"/>
                  <a:gd name="T59" fmla="*/ 0 h 270"/>
                  <a:gd name="T60" fmla="*/ 9 w 107"/>
                  <a:gd name="T61" fmla="*/ 0 h 270"/>
                  <a:gd name="T62" fmla="*/ 10 w 107"/>
                  <a:gd name="T63" fmla="*/ 0 h 27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07" h="270">
                    <a:moveTo>
                      <a:pt x="107" y="10"/>
                    </a:moveTo>
                    <a:lnTo>
                      <a:pt x="98" y="45"/>
                    </a:lnTo>
                    <a:lnTo>
                      <a:pt x="87" y="78"/>
                    </a:lnTo>
                    <a:lnTo>
                      <a:pt x="98" y="148"/>
                    </a:lnTo>
                    <a:lnTo>
                      <a:pt x="98" y="218"/>
                    </a:lnTo>
                    <a:lnTo>
                      <a:pt x="87" y="245"/>
                    </a:lnTo>
                    <a:lnTo>
                      <a:pt x="59" y="270"/>
                    </a:lnTo>
                    <a:lnTo>
                      <a:pt x="39" y="270"/>
                    </a:lnTo>
                    <a:lnTo>
                      <a:pt x="30" y="262"/>
                    </a:lnTo>
                    <a:lnTo>
                      <a:pt x="11" y="237"/>
                    </a:lnTo>
                    <a:lnTo>
                      <a:pt x="11" y="192"/>
                    </a:lnTo>
                    <a:lnTo>
                      <a:pt x="11" y="158"/>
                    </a:lnTo>
                    <a:lnTo>
                      <a:pt x="0" y="123"/>
                    </a:lnTo>
                    <a:lnTo>
                      <a:pt x="11" y="140"/>
                    </a:lnTo>
                    <a:lnTo>
                      <a:pt x="20" y="140"/>
                    </a:lnTo>
                    <a:lnTo>
                      <a:pt x="39" y="140"/>
                    </a:lnTo>
                    <a:lnTo>
                      <a:pt x="39" y="113"/>
                    </a:lnTo>
                    <a:lnTo>
                      <a:pt x="30" y="88"/>
                    </a:lnTo>
                    <a:lnTo>
                      <a:pt x="0" y="45"/>
                    </a:lnTo>
                    <a:lnTo>
                      <a:pt x="30" y="78"/>
                    </a:lnTo>
                    <a:lnTo>
                      <a:pt x="39" y="105"/>
                    </a:lnTo>
                    <a:lnTo>
                      <a:pt x="59" y="113"/>
                    </a:lnTo>
                    <a:lnTo>
                      <a:pt x="59" y="105"/>
                    </a:lnTo>
                    <a:lnTo>
                      <a:pt x="59" y="88"/>
                    </a:lnTo>
                    <a:lnTo>
                      <a:pt x="59" y="61"/>
                    </a:lnTo>
                    <a:lnTo>
                      <a:pt x="68" y="70"/>
                    </a:lnTo>
                    <a:lnTo>
                      <a:pt x="78" y="61"/>
                    </a:lnTo>
                    <a:lnTo>
                      <a:pt x="78" y="26"/>
                    </a:lnTo>
                    <a:lnTo>
                      <a:pt x="78" y="18"/>
                    </a:lnTo>
                    <a:lnTo>
                      <a:pt x="78" y="0"/>
                    </a:lnTo>
                    <a:lnTo>
                      <a:pt x="98" y="0"/>
                    </a:lnTo>
                    <a:lnTo>
                      <a:pt x="107" y="1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11" name="Freeform 607"/>
              <p:cNvSpPr>
                <a:spLocks/>
              </p:cNvSpPr>
              <p:nvPr/>
            </p:nvSpPr>
            <p:spPr bwMode="auto">
              <a:xfrm>
                <a:off x="229" y="81"/>
                <a:ext cx="5" cy="4"/>
              </a:xfrm>
              <a:custGeom>
                <a:avLst/>
                <a:gdLst>
                  <a:gd name="T0" fmla="*/ 1 w 18"/>
                  <a:gd name="T1" fmla="*/ 1 h 26"/>
                  <a:gd name="T2" fmla="*/ 0 w 18"/>
                  <a:gd name="T3" fmla="*/ 0 h 26"/>
                  <a:gd name="T4" fmla="*/ 1 w 18"/>
                  <a:gd name="T5" fmla="*/ 1 h 2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" h="26">
                    <a:moveTo>
                      <a:pt x="18" y="26"/>
                    </a:moveTo>
                    <a:lnTo>
                      <a:pt x="0" y="0"/>
                    </a:lnTo>
                    <a:lnTo>
                      <a:pt x="18" y="26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12" name="Freeform 608"/>
              <p:cNvSpPr>
                <a:spLocks/>
              </p:cNvSpPr>
              <p:nvPr/>
            </p:nvSpPr>
            <p:spPr bwMode="auto">
              <a:xfrm>
                <a:off x="1449" y="84"/>
                <a:ext cx="9" cy="30"/>
              </a:xfrm>
              <a:custGeom>
                <a:avLst/>
                <a:gdLst>
                  <a:gd name="T0" fmla="*/ 3 w 30"/>
                  <a:gd name="T1" fmla="*/ 0 h 184"/>
                  <a:gd name="T2" fmla="*/ 3 w 30"/>
                  <a:gd name="T3" fmla="*/ 5 h 184"/>
                  <a:gd name="T4" fmla="*/ 1 w 30"/>
                  <a:gd name="T5" fmla="*/ 4 h 184"/>
                  <a:gd name="T6" fmla="*/ 0 w 30"/>
                  <a:gd name="T7" fmla="*/ 2 h 184"/>
                  <a:gd name="T8" fmla="*/ 0 w 30"/>
                  <a:gd name="T9" fmla="*/ 0 h 184"/>
                  <a:gd name="T10" fmla="*/ 2 w 30"/>
                  <a:gd name="T11" fmla="*/ 0 h 184"/>
                  <a:gd name="T12" fmla="*/ 3 w 30"/>
                  <a:gd name="T13" fmla="*/ 0 h 1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184">
                    <a:moveTo>
                      <a:pt x="30" y="8"/>
                    </a:moveTo>
                    <a:lnTo>
                      <a:pt x="30" y="184"/>
                    </a:lnTo>
                    <a:lnTo>
                      <a:pt x="10" y="148"/>
                    </a:lnTo>
                    <a:lnTo>
                      <a:pt x="0" y="95"/>
                    </a:lnTo>
                    <a:lnTo>
                      <a:pt x="0" y="8"/>
                    </a:lnTo>
                    <a:lnTo>
                      <a:pt x="21" y="0"/>
                    </a:lnTo>
                    <a:lnTo>
                      <a:pt x="30" y="8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13" name="Freeform 609"/>
              <p:cNvSpPr>
                <a:spLocks/>
              </p:cNvSpPr>
              <p:nvPr/>
            </p:nvSpPr>
            <p:spPr bwMode="auto">
              <a:xfrm>
                <a:off x="1501" y="85"/>
                <a:ext cx="5" cy="29"/>
              </a:xfrm>
              <a:custGeom>
                <a:avLst/>
                <a:gdLst>
                  <a:gd name="T0" fmla="*/ 1 w 20"/>
                  <a:gd name="T1" fmla="*/ 4 h 176"/>
                  <a:gd name="T2" fmla="*/ 1 w 20"/>
                  <a:gd name="T3" fmla="*/ 5 h 176"/>
                  <a:gd name="T4" fmla="*/ 0 w 20"/>
                  <a:gd name="T5" fmla="*/ 4 h 176"/>
                  <a:gd name="T6" fmla="*/ 0 w 20"/>
                  <a:gd name="T7" fmla="*/ 0 h 176"/>
                  <a:gd name="T8" fmla="*/ 1 w 20"/>
                  <a:gd name="T9" fmla="*/ 0 h 176"/>
                  <a:gd name="T10" fmla="*/ 1 w 20"/>
                  <a:gd name="T11" fmla="*/ 0 h 176"/>
                  <a:gd name="T12" fmla="*/ 1 w 20"/>
                  <a:gd name="T13" fmla="*/ 4 h 1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176">
                    <a:moveTo>
                      <a:pt x="20" y="166"/>
                    </a:moveTo>
                    <a:lnTo>
                      <a:pt x="9" y="176"/>
                    </a:lnTo>
                    <a:lnTo>
                      <a:pt x="0" y="166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20" y="9"/>
                    </a:lnTo>
                    <a:lnTo>
                      <a:pt x="20" y="166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14" name="Freeform 610"/>
              <p:cNvSpPr>
                <a:spLocks/>
              </p:cNvSpPr>
              <p:nvPr/>
            </p:nvSpPr>
            <p:spPr bwMode="auto">
              <a:xfrm>
                <a:off x="1187" y="87"/>
                <a:ext cx="57" cy="27"/>
              </a:xfrm>
              <a:custGeom>
                <a:avLst/>
                <a:gdLst>
                  <a:gd name="T0" fmla="*/ 17 w 192"/>
                  <a:gd name="T1" fmla="*/ 0 h 167"/>
                  <a:gd name="T2" fmla="*/ 3 w 192"/>
                  <a:gd name="T3" fmla="*/ 2 h 167"/>
                  <a:gd name="T4" fmla="*/ 6 w 192"/>
                  <a:gd name="T5" fmla="*/ 3 h 167"/>
                  <a:gd name="T6" fmla="*/ 9 w 192"/>
                  <a:gd name="T7" fmla="*/ 4 h 167"/>
                  <a:gd name="T8" fmla="*/ 14 w 192"/>
                  <a:gd name="T9" fmla="*/ 4 h 167"/>
                  <a:gd name="T10" fmla="*/ 17 w 192"/>
                  <a:gd name="T11" fmla="*/ 4 h 167"/>
                  <a:gd name="T12" fmla="*/ 13 w 192"/>
                  <a:gd name="T13" fmla="*/ 4 h 167"/>
                  <a:gd name="T14" fmla="*/ 9 w 192"/>
                  <a:gd name="T15" fmla="*/ 4 h 167"/>
                  <a:gd name="T16" fmla="*/ 4 w 192"/>
                  <a:gd name="T17" fmla="*/ 3 h 167"/>
                  <a:gd name="T18" fmla="*/ 0 w 192"/>
                  <a:gd name="T19" fmla="*/ 2 h 167"/>
                  <a:gd name="T20" fmla="*/ 4 w 192"/>
                  <a:gd name="T21" fmla="*/ 2 h 167"/>
                  <a:gd name="T22" fmla="*/ 8 w 192"/>
                  <a:gd name="T23" fmla="*/ 1 h 167"/>
                  <a:gd name="T24" fmla="*/ 16 w 192"/>
                  <a:gd name="T25" fmla="*/ 0 h 167"/>
                  <a:gd name="T26" fmla="*/ 17 w 192"/>
                  <a:gd name="T27" fmla="*/ 0 h 16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92" h="167">
                    <a:moveTo>
                      <a:pt x="192" y="10"/>
                    </a:moveTo>
                    <a:lnTo>
                      <a:pt x="37" y="88"/>
                    </a:lnTo>
                    <a:lnTo>
                      <a:pt x="66" y="123"/>
                    </a:lnTo>
                    <a:lnTo>
                      <a:pt x="96" y="140"/>
                    </a:lnTo>
                    <a:lnTo>
                      <a:pt x="162" y="167"/>
                    </a:lnTo>
                    <a:lnTo>
                      <a:pt x="192" y="167"/>
                    </a:lnTo>
                    <a:lnTo>
                      <a:pt x="144" y="157"/>
                    </a:lnTo>
                    <a:lnTo>
                      <a:pt x="96" y="140"/>
                    </a:lnTo>
                    <a:lnTo>
                      <a:pt x="48" y="123"/>
                    </a:lnTo>
                    <a:lnTo>
                      <a:pt x="0" y="88"/>
                    </a:lnTo>
                    <a:lnTo>
                      <a:pt x="48" y="61"/>
                    </a:lnTo>
                    <a:lnTo>
                      <a:pt x="87" y="35"/>
                    </a:lnTo>
                    <a:lnTo>
                      <a:pt x="183" y="0"/>
                    </a:lnTo>
                    <a:lnTo>
                      <a:pt x="192" y="1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15" name="Freeform 611"/>
              <p:cNvSpPr>
                <a:spLocks/>
              </p:cNvSpPr>
              <p:nvPr/>
            </p:nvSpPr>
            <p:spPr bwMode="auto">
              <a:xfrm>
                <a:off x="162" y="91"/>
                <a:ext cx="4" cy="6"/>
              </a:xfrm>
              <a:custGeom>
                <a:avLst/>
                <a:gdLst>
                  <a:gd name="T0" fmla="*/ 2 w 9"/>
                  <a:gd name="T1" fmla="*/ 1 h 35"/>
                  <a:gd name="T2" fmla="*/ 0 w 9"/>
                  <a:gd name="T3" fmla="*/ 1 h 35"/>
                  <a:gd name="T4" fmla="*/ 0 w 9"/>
                  <a:gd name="T5" fmla="*/ 0 h 35"/>
                  <a:gd name="T6" fmla="*/ 2 w 9"/>
                  <a:gd name="T7" fmla="*/ 1 h 35"/>
                  <a:gd name="T8" fmla="*/ 2 w 9"/>
                  <a:gd name="T9" fmla="*/ 1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35">
                    <a:moveTo>
                      <a:pt x="9" y="35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9" y="17"/>
                    </a:lnTo>
                    <a:lnTo>
                      <a:pt x="9" y="35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16" name="Freeform 612"/>
              <p:cNvSpPr>
                <a:spLocks/>
              </p:cNvSpPr>
              <p:nvPr/>
            </p:nvSpPr>
            <p:spPr bwMode="auto">
              <a:xfrm>
                <a:off x="260" y="89"/>
                <a:ext cx="927" cy="7"/>
              </a:xfrm>
              <a:custGeom>
                <a:avLst/>
                <a:gdLst>
                  <a:gd name="T0" fmla="*/ 272 w 3109"/>
                  <a:gd name="T1" fmla="*/ 0 h 35"/>
                  <a:gd name="T2" fmla="*/ 276 w 3109"/>
                  <a:gd name="T3" fmla="*/ 1 h 35"/>
                  <a:gd name="T4" fmla="*/ 275 w 3109"/>
                  <a:gd name="T5" fmla="*/ 1 h 35"/>
                  <a:gd name="T6" fmla="*/ 268 w 3109"/>
                  <a:gd name="T7" fmla="*/ 1 h 35"/>
                  <a:gd name="T8" fmla="*/ 262 w 3109"/>
                  <a:gd name="T9" fmla="*/ 1 h 35"/>
                  <a:gd name="T10" fmla="*/ 254 w 3109"/>
                  <a:gd name="T11" fmla="*/ 1 h 35"/>
                  <a:gd name="T12" fmla="*/ 245 w 3109"/>
                  <a:gd name="T13" fmla="*/ 1 h 35"/>
                  <a:gd name="T14" fmla="*/ 237 w 3109"/>
                  <a:gd name="T15" fmla="*/ 1 h 35"/>
                  <a:gd name="T16" fmla="*/ 226 w 3109"/>
                  <a:gd name="T17" fmla="*/ 1 h 35"/>
                  <a:gd name="T18" fmla="*/ 206 w 3109"/>
                  <a:gd name="T19" fmla="*/ 1 h 35"/>
                  <a:gd name="T20" fmla="*/ 184 w 3109"/>
                  <a:gd name="T21" fmla="*/ 1 h 35"/>
                  <a:gd name="T22" fmla="*/ 161 w 3109"/>
                  <a:gd name="T23" fmla="*/ 1 h 35"/>
                  <a:gd name="T24" fmla="*/ 115 w 3109"/>
                  <a:gd name="T25" fmla="*/ 1 h 35"/>
                  <a:gd name="T26" fmla="*/ 93 w 3109"/>
                  <a:gd name="T27" fmla="*/ 1 h 35"/>
                  <a:gd name="T28" fmla="*/ 71 w 3109"/>
                  <a:gd name="T29" fmla="*/ 1 h 35"/>
                  <a:gd name="T30" fmla="*/ 52 w 3109"/>
                  <a:gd name="T31" fmla="*/ 1 h 35"/>
                  <a:gd name="T32" fmla="*/ 44 w 3109"/>
                  <a:gd name="T33" fmla="*/ 1 h 35"/>
                  <a:gd name="T34" fmla="*/ 36 w 3109"/>
                  <a:gd name="T35" fmla="*/ 1 h 35"/>
                  <a:gd name="T36" fmla="*/ 28 w 3109"/>
                  <a:gd name="T37" fmla="*/ 1 h 35"/>
                  <a:gd name="T38" fmla="*/ 21 w 3109"/>
                  <a:gd name="T39" fmla="*/ 1 h 35"/>
                  <a:gd name="T40" fmla="*/ 16 w 3109"/>
                  <a:gd name="T41" fmla="*/ 1 h 35"/>
                  <a:gd name="T42" fmla="*/ 10 w 3109"/>
                  <a:gd name="T43" fmla="*/ 1 h 35"/>
                  <a:gd name="T44" fmla="*/ 7 w 3109"/>
                  <a:gd name="T45" fmla="*/ 1 h 35"/>
                  <a:gd name="T46" fmla="*/ 3 w 3109"/>
                  <a:gd name="T47" fmla="*/ 1 h 35"/>
                  <a:gd name="T48" fmla="*/ 1 w 3109"/>
                  <a:gd name="T49" fmla="*/ 1 h 35"/>
                  <a:gd name="T50" fmla="*/ 1 w 3109"/>
                  <a:gd name="T51" fmla="*/ 1 h 35"/>
                  <a:gd name="T52" fmla="*/ 0 w 3109"/>
                  <a:gd name="T53" fmla="*/ 1 h 35"/>
                  <a:gd name="T54" fmla="*/ 1 w 3109"/>
                  <a:gd name="T55" fmla="*/ 0 h 35"/>
                  <a:gd name="T56" fmla="*/ 1 w 3109"/>
                  <a:gd name="T57" fmla="*/ 0 h 35"/>
                  <a:gd name="T58" fmla="*/ 3 w 3109"/>
                  <a:gd name="T59" fmla="*/ 0 h 35"/>
                  <a:gd name="T60" fmla="*/ 7 w 3109"/>
                  <a:gd name="T61" fmla="*/ 0 h 35"/>
                  <a:gd name="T62" fmla="*/ 12 w 3109"/>
                  <a:gd name="T63" fmla="*/ 0 h 35"/>
                  <a:gd name="T64" fmla="*/ 19 w 3109"/>
                  <a:gd name="T65" fmla="*/ 0 h 35"/>
                  <a:gd name="T66" fmla="*/ 26 w 3109"/>
                  <a:gd name="T67" fmla="*/ 0 h 35"/>
                  <a:gd name="T68" fmla="*/ 33 w 3109"/>
                  <a:gd name="T69" fmla="*/ 0 h 35"/>
                  <a:gd name="T70" fmla="*/ 43 w 3109"/>
                  <a:gd name="T71" fmla="*/ 0 h 35"/>
                  <a:gd name="T72" fmla="*/ 53 w 3109"/>
                  <a:gd name="T73" fmla="*/ 0 h 35"/>
                  <a:gd name="T74" fmla="*/ 64 w 3109"/>
                  <a:gd name="T75" fmla="*/ 0 h 35"/>
                  <a:gd name="T76" fmla="*/ 86 w 3109"/>
                  <a:gd name="T77" fmla="*/ 0 h 35"/>
                  <a:gd name="T78" fmla="*/ 111 w 3109"/>
                  <a:gd name="T79" fmla="*/ 0 h 35"/>
                  <a:gd name="T80" fmla="*/ 137 w 3109"/>
                  <a:gd name="T81" fmla="*/ 0 h 35"/>
                  <a:gd name="T82" fmla="*/ 161 w 3109"/>
                  <a:gd name="T83" fmla="*/ 0 h 35"/>
                  <a:gd name="T84" fmla="*/ 186 w 3109"/>
                  <a:gd name="T85" fmla="*/ 0 h 35"/>
                  <a:gd name="T86" fmla="*/ 208 w 3109"/>
                  <a:gd name="T87" fmla="*/ 0 h 35"/>
                  <a:gd name="T88" fmla="*/ 220 w 3109"/>
                  <a:gd name="T89" fmla="*/ 0 h 35"/>
                  <a:gd name="T90" fmla="*/ 229 w 3109"/>
                  <a:gd name="T91" fmla="*/ 0 h 35"/>
                  <a:gd name="T92" fmla="*/ 239 w 3109"/>
                  <a:gd name="T93" fmla="*/ 0 h 35"/>
                  <a:gd name="T94" fmla="*/ 247 w 3109"/>
                  <a:gd name="T95" fmla="*/ 0 h 35"/>
                  <a:gd name="T96" fmla="*/ 254 w 3109"/>
                  <a:gd name="T97" fmla="*/ 0 h 35"/>
                  <a:gd name="T98" fmla="*/ 260 w 3109"/>
                  <a:gd name="T99" fmla="*/ 0 h 35"/>
                  <a:gd name="T100" fmla="*/ 265 w 3109"/>
                  <a:gd name="T101" fmla="*/ 0 h 35"/>
                  <a:gd name="T102" fmla="*/ 268 w 3109"/>
                  <a:gd name="T103" fmla="*/ 0 h 35"/>
                  <a:gd name="T104" fmla="*/ 271 w 3109"/>
                  <a:gd name="T105" fmla="*/ 0 h 35"/>
                  <a:gd name="T106" fmla="*/ 272 w 3109"/>
                  <a:gd name="T107" fmla="*/ 0 h 3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3109" h="35">
                    <a:moveTo>
                      <a:pt x="3059" y="0"/>
                    </a:moveTo>
                    <a:lnTo>
                      <a:pt x="3109" y="17"/>
                    </a:lnTo>
                    <a:lnTo>
                      <a:pt x="3088" y="25"/>
                    </a:lnTo>
                    <a:lnTo>
                      <a:pt x="3020" y="25"/>
                    </a:lnTo>
                    <a:lnTo>
                      <a:pt x="2944" y="25"/>
                    </a:lnTo>
                    <a:lnTo>
                      <a:pt x="2858" y="25"/>
                    </a:lnTo>
                    <a:lnTo>
                      <a:pt x="2760" y="25"/>
                    </a:lnTo>
                    <a:lnTo>
                      <a:pt x="2664" y="25"/>
                    </a:lnTo>
                    <a:lnTo>
                      <a:pt x="2547" y="25"/>
                    </a:lnTo>
                    <a:lnTo>
                      <a:pt x="2316" y="35"/>
                    </a:lnTo>
                    <a:lnTo>
                      <a:pt x="2074" y="35"/>
                    </a:lnTo>
                    <a:lnTo>
                      <a:pt x="1814" y="35"/>
                    </a:lnTo>
                    <a:lnTo>
                      <a:pt x="1293" y="25"/>
                    </a:lnTo>
                    <a:lnTo>
                      <a:pt x="1042" y="25"/>
                    </a:lnTo>
                    <a:lnTo>
                      <a:pt x="800" y="25"/>
                    </a:lnTo>
                    <a:lnTo>
                      <a:pt x="587" y="25"/>
                    </a:lnTo>
                    <a:lnTo>
                      <a:pt x="491" y="25"/>
                    </a:lnTo>
                    <a:lnTo>
                      <a:pt x="404" y="25"/>
                    </a:lnTo>
                    <a:lnTo>
                      <a:pt x="317" y="25"/>
                    </a:lnTo>
                    <a:lnTo>
                      <a:pt x="240" y="25"/>
                    </a:lnTo>
                    <a:lnTo>
                      <a:pt x="173" y="25"/>
                    </a:lnTo>
                    <a:lnTo>
                      <a:pt x="114" y="25"/>
                    </a:lnTo>
                    <a:lnTo>
                      <a:pt x="75" y="25"/>
                    </a:lnTo>
                    <a:lnTo>
                      <a:pt x="37" y="25"/>
                    </a:lnTo>
                    <a:lnTo>
                      <a:pt x="18" y="25"/>
                    </a:lnTo>
                    <a:lnTo>
                      <a:pt x="9" y="25"/>
                    </a:lnTo>
                    <a:lnTo>
                      <a:pt x="0" y="17"/>
                    </a:lnTo>
                    <a:lnTo>
                      <a:pt x="9" y="8"/>
                    </a:lnTo>
                    <a:lnTo>
                      <a:pt x="18" y="8"/>
                    </a:lnTo>
                    <a:lnTo>
                      <a:pt x="37" y="8"/>
                    </a:lnTo>
                    <a:lnTo>
                      <a:pt x="75" y="8"/>
                    </a:lnTo>
                    <a:lnTo>
                      <a:pt x="135" y="8"/>
                    </a:lnTo>
                    <a:lnTo>
                      <a:pt x="210" y="0"/>
                    </a:lnTo>
                    <a:lnTo>
                      <a:pt x="288" y="0"/>
                    </a:lnTo>
                    <a:lnTo>
                      <a:pt x="375" y="0"/>
                    </a:lnTo>
                    <a:lnTo>
                      <a:pt x="482" y="0"/>
                    </a:lnTo>
                    <a:lnTo>
                      <a:pt x="598" y="0"/>
                    </a:lnTo>
                    <a:lnTo>
                      <a:pt x="713" y="0"/>
                    </a:lnTo>
                    <a:lnTo>
                      <a:pt x="973" y="0"/>
                    </a:lnTo>
                    <a:lnTo>
                      <a:pt x="1245" y="0"/>
                    </a:lnTo>
                    <a:lnTo>
                      <a:pt x="1535" y="0"/>
                    </a:lnTo>
                    <a:lnTo>
                      <a:pt x="1814" y="0"/>
                    </a:lnTo>
                    <a:lnTo>
                      <a:pt x="2095" y="0"/>
                    </a:lnTo>
                    <a:lnTo>
                      <a:pt x="2346" y="0"/>
                    </a:lnTo>
                    <a:lnTo>
                      <a:pt x="2471" y="0"/>
                    </a:lnTo>
                    <a:lnTo>
                      <a:pt x="2577" y="0"/>
                    </a:lnTo>
                    <a:lnTo>
                      <a:pt x="2684" y="0"/>
                    </a:lnTo>
                    <a:lnTo>
                      <a:pt x="2780" y="0"/>
                    </a:lnTo>
                    <a:lnTo>
                      <a:pt x="2858" y="0"/>
                    </a:lnTo>
                    <a:lnTo>
                      <a:pt x="2924" y="0"/>
                    </a:lnTo>
                    <a:lnTo>
                      <a:pt x="2983" y="0"/>
                    </a:lnTo>
                    <a:lnTo>
                      <a:pt x="3020" y="0"/>
                    </a:lnTo>
                    <a:lnTo>
                      <a:pt x="3050" y="0"/>
                    </a:lnTo>
                    <a:lnTo>
                      <a:pt x="3059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17" name="Freeform 613"/>
              <p:cNvSpPr>
                <a:spLocks/>
              </p:cNvSpPr>
              <p:nvPr/>
            </p:nvSpPr>
            <p:spPr bwMode="auto">
              <a:xfrm>
                <a:off x="1409" y="92"/>
                <a:ext cx="31" cy="18"/>
              </a:xfrm>
              <a:custGeom>
                <a:avLst/>
                <a:gdLst>
                  <a:gd name="T0" fmla="*/ 9 w 105"/>
                  <a:gd name="T1" fmla="*/ 3 h 105"/>
                  <a:gd name="T2" fmla="*/ 6 w 105"/>
                  <a:gd name="T3" fmla="*/ 3 h 105"/>
                  <a:gd name="T4" fmla="*/ 3 w 105"/>
                  <a:gd name="T5" fmla="*/ 3 h 105"/>
                  <a:gd name="T6" fmla="*/ 1 w 105"/>
                  <a:gd name="T7" fmla="*/ 2 h 105"/>
                  <a:gd name="T8" fmla="*/ 0 w 105"/>
                  <a:gd name="T9" fmla="*/ 2 h 105"/>
                  <a:gd name="T10" fmla="*/ 0 w 105"/>
                  <a:gd name="T11" fmla="*/ 1 h 105"/>
                  <a:gd name="T12" fmla="*/ 1 w 105"/>
                  <a:gd name="T13" fmla="*/ 1 h 105"/>
                  <a:gd name="T14" fmla="*/ 4 w 105"/>
                  <a:gd name="T15" fmla="*/ 0 h 105"/>
                  <a:gd name="T16" fmla="*/ 9 w 105"/>
                  <a:gd name="T17" fmla="*/ 0 h 105"/>
                  <a:gd name="T18" fmla="*/ 9 w 105"/>
                  <a:gd name="T19" fmla="*/ 3 h 10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5" h="105">
                    <a:moveTo>
                      <a:pt x="105" y="105"/>
                    </a:moveTo>
                    <a:lnTo>
                      <a:pt x="68" y="105"/>
                    </a:lnTo>
                    <a:lnTo>
                      <a:pt x="38" y="88"/>
                    </a:lnTo>
                    <a:lnTo>
                      <a:pt x="18" y="70"/>
                    </a:lnTo>
                    <a:lnTo>
                      <a:pt x="0" y="53"/>
                    </a:lnTo>
                    <a:lnTo>
                      <a:pt x="0" y="43"/>
                    </a:lnTo>
                    <a:lnTo>
                      <a:pt x="18" y="26"/>
                    </a:lnTo>
                    <a:lnTo>
                      <a:pt x="48" y="8"/>
                    </a:lnTo>
                    <a:lnTo>
                      <a:pt x="105" y="0"/>
                    </a:lnTo>
                    <a:lnTo>
                      <a:pt x="105" y="105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18" name="Freeform 614"/>
              <p:cNvSpPr>
                <a:spLocks/>
              </p:cNvSpPr>
              <p:nvPr/>
            </p:nvSpPr>
            <p:spPr bwMode="auto">
              <a:xfrm>
                <a:off x="1216" y="94"/>
                <a:ext cx="68" cy="16"/>
              </a:xfrm>
              <a:custGeom>
                <a:avLst/>
                <a:gdLst>
                  <a:gd name="T0" fmla="*/ 13 w 231"/>
                  <a:gd name="T1" fmla="*/ 1 h 97"/>
                  <a:gd name="T2" fmla="*/ 15 w 231"/>
                  <a:gd name="T3" fmla="*/ 1 h 97"/>
                  <a:gd name="T4" fmla="*/ 17 w 231"/>
                  <a:gd name="T5" fmla="*/ 1 h 97"/>
                  <a:gd name="T6" fmla="*/ 18 w 231"/>
                  <a:gd name="T7" fmla="*/ 1 h 97"/>
                  <a:gd name="T8" fmla="*/ 20 w 231"/>
                  <a:gd name="T9" fmla="*/ 1 h 97"/>
                  <a:gd name="T10" fmla="*/ 17 w 231"/>
                  <a:gd name="T11" fmla="*/ 2 h 97"/>
                  <a:gd name="T12" fmla="*/ 14 w 231"/>
                  <a:gd name="T13" fmla="*/ 2 h 97"/>
                  <a:gd name="T14" fmla="*/ 12 w 231"/>
                  <a:gd name="T15" fmla="*/ 3 h 97"/>
                  <a:gd name="T16" fmla="*/ 6 w 231"/>
                  <a:gd name="T17" fmla="*/ 2 h 97"/>
                  <a:gd name="T18" fmla="*/ 0 w 231"/>
                  <a:gd name="T19" fmla="*/ 1 h 97"/>
                  <a:gd name="T20" fmla="*/ 2 w 231"/>
                  <a:gd name="T21" fmla="*/ 1 h 97"/>
                  <a:gd name="T22" fmla="*/ 6 w 231"/>
                  <a:gd name="T23" fmla="*/ 0 h 97"/>
                  <a:gd name="T24" fmla="*/ 12 w 231"/>
                  <a:gd name="T25" fmla="*/ 0 h 97"/>
                  <a:gd name="T26" fmla="*/ 13 w 231"/>
                  <a:gd name="T27" fmla="*/ 1 h 9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31" h="97">
                    <a:moveTo>
                      <a:pt x="153" y="27"/>
                    </a:moveTo>
                    <a:lnTo>
                      <a:pt x="173" y="35"/>
                    </a:lnTo>
                    <a:lnTo>
                      <a:pt x="192" y="45"/>
                    </a:lnTo>
                    <a:lnTo>
                      <a:pt x="212" y="45"/>
                    </a:lnTo>
                    <a:lnTo>
                      <a:pt x="231" y="53"/>
                    </a:lnTo>
                    <a:lnTo>
                      <a:pt x="192" y="62"/>
                    </a:lnTo>
                    <a:lnTo>
                      <a:pt x="164" y="80"/>
                    </a:lnTo>
                    <a:lnTo>
                      <a:pt x="135" y="97"/>
                    </a:lnTo>
                    <a:lnTo>
                      <a:pt x="66" y="80"/>
                    </a:lnTo>
                    <a:lnTo>
                      <a:pt x="0" y="45"/>
                    </a:lnTo>
                    <a:lnTo>
                      <a:pt x="28" y="35"/>
                    </a:lnTo>
                    <a:lnTo>
                      <a:pt x="66" y="18"/>
                    </a:lnTo>
                    <a:lnTo>
                      <a:pt x="135" y="0"/>
                    </a:lnTo>
                    <a:lnTo>
                      <a:pt x="153" y="27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19" name="Freeform 615"/>
              <p:cNvSpPr>
                <a:spLocks/>
              </p:cNvSpPr>
              <p:nvPr/>
            </p:nvSpPr>
            <p:spPr bwMode="auto">
              <a:xfrm>
                <a:off x="137" y="100"/>
                <a:ext cx="676" cy="335"/>
              </a:xfrm>
              <a:custGeom>
                <a:avLst/>
                <a:gdLst>
                  <a:gd name="T0" fmla="*/ 185 w 2269"/>
                  <a:gd name="T1" fmla="*/ 1 h 2069"/>
                  <a:gd name="T2" fmla="*/ 191 w 2269"/>
                  <a:gd name="T3" fmla="*/ 5 h 2069"/>
                  <a:gd name="T4" fmla="*/ 197 w 2269"/>
                  <a:gd name="T5" fmla="*/ 4 h 2069"/>
                  <a:gd name="T6" fmla="*/ 169 w 2269"/>
                  <a:gd name="T7" fmla="*/ 6 h 2069"/>
                  <a:gd name="T8" fmla="*/ 107 w 2269"/>
                  <a:gd name="T9" fmla="*/ 1 h 2069"/>
                  <a:gd name="T10" fmla="*/ 128 w 2269"/>
                  <a:gd name="T11" fmla="*/ 10 h 2069"/>
                  <a:gd name="T12" fmla="*/ 110 w 2269"/>
                  <a:gd name="T13" fmla="*/ 25 h 2069"/>
                  <a:gd name="T14" fmla="*/ 110 w 2269"/>
                  <a:gd name="T15" fmla="*/ 22 h 2069"/>
                  <a:gd name="T16" fmla="*/ 100 w 2269"/>
                  <a:gd name="T17" fmla="*/ 24 h 2069"/>
                  <a:gd name="T18" fmla="*/ 99 w 2269"/>
                  <a:gd name="T19" fmla="*/ 18 h 2069"/>
                  <a:gd name="T20" fmla="*/ 123 w 2269"/>
                  <a:gd name="T21" fmla="*/ 12 h 2069"/>
                  <a:gd name="T22" fmla="*/ 121 w 2269"/>
                  <a:gd name="T23" fmla="*/ 11 h 2069"/>
                  <a:gd name="T24" fmla="*/ 111 w 2269"/>
                  <a:gd name="T25" fmla="*/ 12 h 2069"/>
                  <a:gd name="T26" fmla="*/ 116 w 2269"/>
                  <a:gd name="T27" fmla="*/ 12 h 2069"/>
                  <a:gd name="T28" fmla="*/ 103 w 2269"/>
                  <a:gd name="T29" fmla="*/ 16 h 2069"/>
                  <a:gd name="T30" fmla="*/ 80 w 2269"/>
                  <a:gd name="T31" fmla="*/ 16 h 2069"/>
                  <a:gd name="T32" fmla="*/ 69 w 2269"/>
                  <a:gd name="T33" fmla="*/ 11 h 2069"/>
                  <a:gd name="T34" fmla="*/ 83 w 2269"/>
                  <a:gd name="T35" fmla="*/ 5 h 2069"/>
                  <a:gd name="T36" fmla="*/ 107 w 2269"/>
                  <a:gd name="T37" fmla="*/ 6 h 2069"/>
                  <a:gd name="T38" fmla="*/ 104 w 2269"/>
                  <a:gd name="T39" fmla="*/ 10 h 2069"/>
                  <a:gd name="T40" fmla="*/ 104 w 2269"/>
                  <a:gd name="T41" fmla="*/ 3 h 2069"/>
                  <a:gd name="T42" fmla="*/ 63 w 2269"/>
                  <a:gd name="T43" fmla="*/ 11 h 2069"/>
                  <a:gd name="T44" fmla="*/ 56 w 2269"/>
                  <a:gd name="T45" fmla="*/ 18 h 2069"/>
                  <a:gd name="T46" fmla="*/ 11 w 2269"/>
                  <a:gd name="T47" fmla="*/ 23 h 2069"/>
                  <a:gd name="T48" fmla="*/ 28 w 2269"/>
                  <a:gd name="T49" fmla="*/ 31 h 2069"/>
                  <a:gd name="T50" fmla="*/ 23 w 2269"/>
                  <a:gd name="T51" fmla="*/ 28 h 2069"/>
                  <a:gd name="T52" fmla="*/ 17 w 2269"/>
                  <a:gd name="T53" fmla="*/ 24 h 2069"/>
                  <a:gd name="T54" fmla="*/ 33 w 2269"/>
                  <a:gd name="T55" fmla="*/ 22 h 2069"/>
                  <a:gd name="T56" fmla="*/ 50 w 2269"/>
                  <a:gd name="T57" fmla="*/ 22 h 2069"/>
                  <a:gd name="T58" fmla="*/ 58 w 2269"/>
                  <a:gd name="T59" fmla="*/ 26 h 2069"/>
                  <a:gd name="T60" fmla="*/ 52 w 2269"/>
                  <a:gd name="T61" fmla="*/ 30 h 2069"/>
                  <a:gd name="T62" fmla="*/ 32 w 2269"/>
                  <a:gd name="T63" fmla="*/ 33 h 2069"/>
                  <a:gd name="T64" fmla="*/ 61 w 2269"/>
                  <a:gd name="T65" fmla="*/ 30 h 2069"/>
                  <a:gd name="T66" fmla="*/ 74 w 2269"/>
                  <a:gd name="T67" fmla="*/ 27 h 2069"/>
                  <a:gd name="T68" fmla="*/ 86 w 2269"/>
                  <a:gd name="T69" fmla="*/ 32 h 2069"/>
                  <a:gd name="T70" fmla="*/ 86 w 2269"/>
                  <a:gd name="T71" fmla="*/ 28 h 2069"/>
                  <a:gd name="T72" fmla="*/ 17 w 2269"/>
                  <a:gd name="T73" fmla="*/ 33 h 2069"/>
                  <a:gd name="T74" fmla="*/ 11 w 2269"/>
                  <a:gd name="T75" fmla="*/ 33 h 2069"/>
                  <a:gd name="T76" fmla="*/ 9 w 2269"/>
                  <a:gd name="T77" fmla="*/ 51 h 2069"/>
                  <a:gd name="T78" fmla="*/ 15 w 2269"/>
                  <a:gd name="T79" fmla="*/ 52 h 2069"/>
                  <a:gd name="T80" fmla="*/ 20 w 2269"/>
                  <a:gd name="T81" fmla="*/ 54 h 2069"/>
                  <a:gd name="T82" fmla="*/ 11 w 2269"/>
                  <a:gd name="T83" fmla="*/ 48 h 2069"/>
                  <a:gd name="T84" fmla="*/ 0 w 2269"/>
                  <a:gd name="T85" fmla="*/ 43 h 2069"/>
                  <a:gd name="T86" fmla="*/ 13 w 2269"/>
                  <a:gd name="T87" fmla="*/ 42 h 2069"/>
                  <a:gd name="T88" fmla="*/ 17 w 2269"/>
                  <a:gd name="T89" fmla="*/ 45 h 2069"/>
                  <a:gd name="T90" fmla="*/ 2 w 2269"/>
                  <a:gd name="T91" fmla="*/ 28 h 2069"/>
                  <a:gd name="T92" fmla="*/ 15 w 2269"/>
                  <a:gd name="T93" fmla="*/ 17 h 2069"/>
                  <a:gd name="T94" fmla="*/ 7 w 2269"/>
                  <a:gd name="T95" fmla="*/ 11 h 2069"/>
                  <a:gd name="T96" fmla="*/ 17 w 2269"/>
                  <a:gd name="T97" fmla="*/ 12 h 2069"/>
                  <a:gd name="T98" fmla="*/ 40 w 2269"/>
                  <a:gd name="T99" fmla="*/ 16 h 2069"/>
                  <a:gd name="T100" fmla="*/ 59 w 2269"/>
                  <a:gd name="T101" fmla="*/ 10 h 2069"/>
                  <a:gd name="T102" fmla="*/ 42 w 2269"/>
                  <a:gd name="T103" fmla="*/ 6 h 2069"/>
                  <a:gd name="T104" fmla="*/ 36 w 2269"/>
                  <a:gd name="T105" fmla="*/ 5 h 2069"/>
                  <a:gd name="T106" fmla="*/ 63 w 2269"/>
                  <a:gd name="T107" fmla="*/ 3 h 2069"/>
                  <a:gd name="T108" fmla="*/ 73 w 2269"/>
                  <a:gd name="T109" fmla="*/ 3 h 2069"/>
                  <a:gd name="T110" fmla="*/ 147 w 2269"/>
                  <a:gd name="T111" fmla="*/ 6 h 2069"/>
                  <a:gd name="T112" fmla="*/ 161 w 2269"/>
                  <a:gd name="T113" fmla="*/ 2 h 2069"/>
                  <a:gd name="T114" fmla="*/ 137 w 2269"/>
                  <a:gd name="T115" fmla="*/ 2 h 206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269" h="2069">
                    <a:moveTo>
                      <a:pt x="1892" y="45"/>
                    </a:moveTo>
                    <a:lnTo>
                      <a:pt x="1912" y="79"/>
                    </a:lnTo>
                    <a:lnTo>
                      <a:pt x="1912" y="114"/>
                    </a:lnTo>
                    <a:lnTo>
                      <a:pt x="1882" y="184"/>
                    </a:lnTo>
                    <a:lnTo>
                      <a:pt x="1892" y="192"/>
                    </a:lnTo>
                    <a:lnTo>
                      <a:pt x="1912" y="192"/>
                    </a:lnTo>
                    <a:lnTo>
                      <a:pt x="1951" y="114"/>
                    </a:lnTo>
                    <a:lnTo>
                      <a:pt x="1979" y="79"/>
                    </a:lnTo>
                    <a:lnTo>
                      <a:pt x="2027" y="45"/>
                    </a:lnTo>
                    <a:lnTo>
                      <a:pt x="2086" y="27"/>
                    </a:lnTo>
                    <a:lnTo>
                      <a:pt x="2134" y="27"/>
                    </a:lnTo>
                    <a:lnTo>
                      <a:pt x="2182" y="35"/>
                    </a:lnTo>
                    <a:lnTo>
                      <a:pt x="2239" y="62"/>
                    </a:lnTo>
                    <a:lnTo>
                      <a:pt x="2259" y="79"/>
                    </a:lnTo>
                    <a:lnTo>
                      <a:pt x="2269" y="105"/>
                    </a:lnTo>
                    <a:lnTo>
                      <a:pt x="2269" y="157"/>
                    </a:lnTo>
                    <a:lnTo>
                      <a:pt x="2259" y="175"/>
                    </a:lnTo>
                    <a:lnTo>
                      <a:pt x="2230" y="184"/>
                    </a:lnTo>
                    <a:lnTo>
                      <a:pt x="2182" y="192"/>
                    </a:lnTo>
                    <a:lnTo>
                      <a:pt x="2152" y="184"/>
                    </a:lnTo>
                    <a:lnTo>
                      <a:pt x="2134" y="167"/>
                    </a:lnTo>
                    <a:lnTo>
                      <a:pt x="2134" y="149"/>
                    </a:lnTo>
                    <a:lnTo>
                      <a:pt x="2134" y="132"/>
                    </a:lnTo>
                    <a:lnTo>
                      <a:pt x="2143" y="124"/>
                    </a:lnTo>
                    <a:lnTo>
                      <a:pt x="2173" y="114"/>
                    </a:lnTo>
                    <a:lnTo>
                      <a:pt x="2182" y="114"/>
                    </a:lnTo>
                    <a:lnTo>
                      <a:pt x="2200" y="124"/>
                    </a:lnTo>
                    <a:lnTo>
                      <a:pt x="2211" y="132"/>
                    </a:lnTo>
                    <a:lnTo>
                      <a:pt x="2211" y="149"/>
                    </a:lnTo>
                    <a:lnTo>
                      <a:pt x="2221" y="167"/>
                    </a:lnTo>
                    <a:lnTo>
                      <a:pt x="2239" y="167"/>
                    </a:lnTo>
                    <a:lnTo>
                      <a:pt x="2250" y="132"/>
                    </a:lnTo>
                    <a:lnTo>
                      <a:pt x="2250" y="124"/>
                    </a:lnTo>
                    <a:lnTo>
                      <a:pt x="2239" y="105"/>
                    </a:lnTo>
                    <a:lnTo>
                      <a:pt x="2230" y="89"/>
                    </a:lnTo>
                    <a:lnTo>
                      <a:pt x="2200" y="79"/>
                    </a:lnTo>
                    <a:lnTo>
                      <a:pt x="2143" y="79"/>
                    </a:lnTo>
                    <a:lnTo>
                      <a:pt x="2095" y="105"/>
                    </a:lnTo>
                    <a:lnTo>
                      <a:pt x="1999" y="157"/>
                    </a:lnTo>
                    <a:lnTo>
                      <a:pt x="1901" y="219"/>
                    </a:lnTo>
                    <a:lnTo>
                      <a:pt x="1853" y="245"/>
                    </a:lnTo>
                    <a:lnTo>
                      <a:pt x="1796" y="254"/>
                    </a:lnTo>
                    <a:lnTo>
                      <a:pt x="1727" y="254"/>
                    </a:lnTo>
                    <a:lnTo>
                      <a:pt x="1661" y="245"/>
                    </a:lnTo>
                    <a:lnTo>
                      <a:pt x="1592" y="227"/>
                    </a:lnTo>
                    <a:lnTo>
                      <a:pt x="1526" y="192"/>
                    </a:lnTo>
                    <a:lnTo>
                      <a:pt x="1293" y="62"/>
                    </a:lnTo>
                    <a:lnTo>
                      <a:pt x="1254" y="45"/>
                    </a:lnTo>
                    <a:lnTo>
                      <a:pt x="1227" y="45"/>
                    </a:lnTo>
                    <a:lnTo>
                      <a:pt x="1206" y="45"/>
                    </a:lnTo>
                    <a:lnTo>
                      <a:pt x="1206" y="53"/>
                    </a:lnTo>
                    <a:lnTo>
                      <a:pt x="1206" y="62"/>
                    </a:lnTo>
                    <a:lnTo>
                      <a:pt x="1216" y="70"/>
                    </a:lnTo>
                    <a:lnTo>
                      <a:pt x="1264" y="79"/>
                    </a:lnTo>
                    <a:lnTo>
                      <a:pt x="1302" y="105"/>
                    </a:lnTo>
                    <a:lnTo>
                      <a:pt x="1371" y="157"/>
                    </a:lnTo>
                    <a:lnTo>
                      <a:pt x="1410" y="210"/>
                    </a:lnTo>
                    <a:lnTo>
                      <a:pt x="1439" y="271"/>
                    </a:lnTo>
                    <a:lnTo>
                      <a:pt x="1448" y="332"/>
                    </a:lnTo>
                    <a:lnTo>
                      <a:pt x="1448" y="394"/>
                    </a:lnTo>
                    <a:lnTo>
                      <a:pt x="1419" y="473"/>
                    </a:lnTo>
                    <a:lnTo>
                      <a:pt x="1371" y="533"/>
                    </a:lnTo>
                    <a:lnTo>
                      <a:pt x="1284" y="655"/>
                    </a:lnTo>
                    <a:lnTo>
                      <a:pt x="1188" y="760"/>
                    </a:lnTo>
                    <a:lnTo>
                      <a:pt x="1158" y="830"/>
                    </a:lnTo>
                    <a:lnTo>
                      <a:pt x="1158" y="865"/>
                    </a:lnTo>
                    <a:lnTo>
                      <a:pt x="1168" y="900"/>
                    </a:lnTo>
                    <a:lnTo>
                      <a:pt x="1197" y="925"/>
                    </a:lnTo>
                    <a:lnTo>
                      <a:pt x="1216" y="943"/>
                    </a:lnTo>
                    <a:lnTo>
                      <a:pt x="1236" y="943"/>
                    </a:lnTo>
                    <a:lnTo>
                      <a:pt x="1264" y="935"/>
                    </a:lnTo>
                    <a:lnTo>
                      <a:pt x="1275" y="917"/>
                    </a:lnTo>
                    <a:lnTo>
                      <a:pt x="1275" y="908"/>
                    </a:lnTo>
                    <a:lnTo>
                      <a:pt x="1275" y="900"/>
                    </a:lnTo>
                    <a:lnTo>
                      <a:pt x="1245" y="900"/>
                    </a:lnTo>
                    <a:lnTo>
                      <a:pt x="1227" y="900"/>
                    </a:lnTo>
                    <a:lnTo>
                      <a:pt x="1216" y="892"/>
                    </a:lnTo>
                    <a:lnTo>
                      <a:pt x="1216" y="882"/>
                    </a:lnTo>
                    <a:lnTo>
                      <a:pt x="1216" y="857"/>
                    </a:lnTo>
                    <a:lnTo>
                      <a:pt x="1236" y="838"/>
                    </a:lnTo>
                    <a:lnTo>
                      <a:pt x="1254" y="838"/>
                    </a:lnTo>
                    <a:lnTo>
                      <a:pt x="1275" y="847"/>
                    </a:lnTo>
                    <a:lnTo>
                      <a:pt x="1302" y="873"/>
                    </a:lnTo>
                    <a:lnTo>
                      <a:pt x="1302" y="917"/>
                    </a:lnTo>
                    <a:lnTo>
                      <a:pt x="1293" y="925"/>
                    </a:lnTo>
                    <a:lnTo>
                      <a:pt x="1275" y="952"/>
                    </a:lnTo>
                    <a:lnTo>
                      <a:pt x="1236" y="970"/>
                    </a:lnTo>
                    <a:lnTo>
                      <a:pt x="1206" y="970"/>
                    </a:lnTo>
                    <a:lnTo>
                      <a:pt x="1188" y="970"/>
                    </a:lnTo>
                    <a:lnTo>
                      <a:pt x="1129" y="925"/>
                    </a:lnTo>
                    <a:lnTo>
                      <a:pt x="1081" y="882"/>
                    </a:lnTo>
                    <a:lnTo>
                      <a:pt x="1081" y="830"/>
                    </a:lnTo>
                    <a:lnTo>
                      <a:pt x="1090" y="803"/>
                    </a:lnTo>
                    <a:lnTo>
                      <a:pt x="1110" y="778"/>
                    </a:lnTo>
                    <a:lnTo>
                      <a:pt x="1129" y="760"/>
                    </a:lnTo>
                    <a:lnTo>
                      <a:pt x="1129" y="751"/>
                    </a:lnTo>
                    <a:lnTo>
                      <a:pt x="1110" y="743"/>
                    </a:lnTo>
                    <a:lnTo>
                      <a:pt x="1090" y="743"/>
                    </a:lnTo>
                    <a:lnTo>
                      <a:pt x="1081" y="733"/>
                    </a:lnTo>
                    <a:lnTo>
                      <a:pt x="1110" y="700"/>
                    </a:lnTo>
                    <a:lnTo>
                      <a:pt x="1140" y="681"/>
                    </a:lnTo>
                    <a:lnTo>
                      <a:pt x="1216" y="646"/>
                    </a:lnTo>
                    <a:lnTo>
                      <a:pt x="1245" y="619"/>
                    </a:lnTo>
                    <a:lnTo>
                      <a:pt x="1254" y="603"/>
                    </a:lnTo>
                    <a:lnTo>
                      <a:pt x="1254" y="576"/>
                    </a:lnTo>
                    <a:lnTo>
                      <a:pt x="1314" y="559"/>
                    </a:lnTo>
                    <a:lnTo>
                      <a:pt x="1341" y="541"/>
                    </a:lnTo>
                    <a:lnTo>
                      <a:pt x="1350" y="516"/>
                    </a:lnTo>
                    <a:lnTo>
                      <a:pt x="1350" y="473"/>
                    </a:lnTo>
                    <a:lnTo>
                      <a:pt x="1389" y="454"/>
                    </a:lnTo>
                    <a:lnTo>
                      <a:pt x="1410" y="411"/>
                    </a:lnTo>
                    <a:lnTo>
                      <a:pt x="1410" y="376"/>
                    </a:lnTo>
                    <a:lnTo>
                      <a:pt x="1389" y="349"/>
                    </a:lnTo>
                    <a:lnTo>
                      <a:pt x="1371" y="341"/>
                    </a:lnTo>
                    <a:lnTo>
                      <a:pt x="1350" y="349"/>
                    </a:lnTo>
                    <a:lnTo>
                      <a:pt x="1350" y="367"/>
                    </a:lnTo>
                    <a:lnTo>
                      <a:pt x="1371" y="384"/>
                    </a:lnTo>
                    <a:lnTo>
                      <a:pt x="1380" y="394"/>
                    </a:lnTo>
                    <a:lnTo>
                      <a:pt x="1371" y="419"/>
                    </a:lnTo>
                    <a:lnTo>
                      <a:pt x="1362" y="427"/>
                    </a:lnTo>
                    <a:lnTo>
                      <a:pt x="1350" y="437"/>
                    </a:lnTo>
                    <a:lnTo>
                      <a:pt x="1332" y="437"/>
                    </a:lnTo>
                    <a:lnTo>
                      <a:pt x="1302" y="446"/>
                    </a:lnTo>
                    <a:lnTo>
                      <a:pt x="1302" y="463"/>
                    </a:lnTo>
                    <a:lnTo>
                      <a:pt x="1293" y="454"/>
                    </a:lnTo>
                    <a:lnTo>
                      <a:pt x="1275" y="454"/>
                    </a:lnTo>
                    <a:lnTo>
                      <a:pt x="1254" y="498"/>
                    </a:lnTo>
                    <a:lnTo>
                      <a:pt x="1236" y="489"/>
                    </a:lnTo>
                    <a:lnTo>
                      <a:pt x="1236" y="473"/>
                    </a:lnTo>
                    <a:lnTo>
                      <a:pt x="1254" y="446"/>
                    </a:lnTo>
                    <a:lnTo>
                      <a:pt x="1254" y="427"/>
                    </a:lnTo>
                    <a:lnTo>
                      <a:pt x="1245" y="419"/>
                    </a:lnTo>
                    <a:lnTo>
                      <a:pt x="1216" y="427"/>
                    </a:lnTo>
                    <a:lnTo>
                      <a:pt x="1206" y="454"/>
                    </a:lnTo>
                    <a:lnTo>
                      <a:pt x="1206" y="489"/>
                    </a:lnTo>
                    <a:lnTo>
                      <a:pt x="1216" y="516"/>
                    </a:lnTo>
                    <a:lnTo>
                      <a:pt x="1236" y="533"/>
                    </a:lnTo>
                    <a:lnTo>
                      <a:pt x="1275" y="533"/>
                    </a:lnTo>
                    <a:lnTo>
                      <a:pt x="1293" y="508"/>
                    </a:lnTo>
                    <a:lnTo>
                      <a:pt x="1302" y="473"/>
                    </a:lnTo>
                    <a:lnTo>
                      <a:pt x="1314" y="489"/>
                    </a:lnTo>
                    <a:lnTo>
                      <a:pt x="1314" y="498"/>
                    </a:lnTo>
                    <a:lnTo>
                      <a:pt x="1302" y="524"/>
                    </a:lnTo>
                    <a:lnTo>
                      <a:pt x="1284" y="541"/>
                    </a:lnTo>
                    <a:lnTo>
                      <a:pt x="1254" y="551"/>
                    </a:lnTo>
                    <a:lnTo>
                      <a:pt x="1236" y="559"/>
                    </a:lnTo>
                    <a:lnTo>
                      <a:pt x="1216" y="576"/>
                    </a:lnTo>
                    <a:lnTo>
                      <a:pt x="1206" y="594"/>
                    </a:lnTo>
                    <a:lnTo>
                      <a:pt x="1197" y="611"/>
                    </a:lnTo>
                    <a:lnTo>
                      <a:pt x="1158" y="619"/>
                    </a:lnTo>
                    <a:lnTo>
                      <a:pt x="1129" y="619"/>
                    </a:lnTo>
                    <a:lnTo>
                      <a:pt x="1101" y="619"/>
                    </a:lnTo>
                    <a:lnTo>
                      <a:pt x="1081" y="603"/>
                    </a:lnTo>
                    <a:lnTo>
                      <a:pt x="1072" y="594"/>
                    </a:lnTo>
                    <a:lnTo>
                      <a:pt x="1051" y="603"/>
                    </a:lnTo>
                    <a:lnTo>
                      <a:pt x="1033" y="629"/>
                    </a:lnTo>
                    <a:lnTo>
                      <a:pt x="1003" y="646"/>
                    </a:lnTo>
                    <a:lnTo>
                      <a:pt x="955" y="646"/>
                    </a:lnTo>
                    <a:lnTo>
                      <a:pt x="916" y="646"/>
                    </a:lnTo>
                    <a:lnTo>
                      <a:pt x="898" y="619"/>
                    </a:lnTo>
                    <a:lnTo>
                      <a:pt x="878" y="594"/>
                    </a:lnTo>
                    <a:lnTo>
                      <a:pt x="889" y="551"/>
                    </a:lnTo>
                    <a:lnTo>
                      <a:pt x="898" y="533"/>
                    </a:lnTo>
                    <a:lnTo>
                      <a:pt x="898" y="516"/>
                    </a:lnTo>
                    <a:lnTo>
                      <a:pt x="878" y="516"/>
                    </a:lnTo>
                    <a:lnTo>
                      <a:pt x="868" y="508"/>
                    </a:lnTo>
                    <a:lnTo>
                      <a:pt x="830" y="508"/>
                    </a:lnTo>
                    <a:lnTo>
                      <a:pt x="791" y="463"/>
                    </a:lnTo>
                    <a:lnTo>
                      <a:pt x="781" y="446"/>
                    </a:lnTo>
                    <a:lnTo>
                      <a:pt x="781" y="411"/>
                    </a:lnTo>
                    <a:lnTo>
                      <a:pt x="802" y="384"/>
                    </a:lnTo>
                    <a:lnTo>
                      <a:pt x="830" y="367"/>
                    </a:lnTo>
                    <a:lnTo>
                      <a:pt x="859" y="359"/>
                    </a:lnTo>
                    <a:lnTo>
                      <a:pt x="878" y="349"/>
                    </a:lnTo>
                    <a:lnTo>
                      <a:pt x="859" y="306"/>
                    </a:lnTo>
                    <a:lnTo>
                      <a:pt x="859" y="281"/>
                    </a:lnTo>
                    <a:lnTo>
                      <a:pt x="868" y="262"/>
                    </a:lnTo>
                    <a:lnTo>
                      <a:pt x="878" y="237"/>
                    </a:lnTo>
                    <a:lnTo>
                      <a:pt x="889" y="219"/>
                    </a:lnTo>
                    <a:lnTo>
                      <a:pt x="937" y="192"/>
                    </a:lnTo>
                    <a:lnTo>
                      <a:pt x="964" y="192"/>
                    </a:lnTo>
                    <a:lnTo>
                      <a:pt x="985" y="202"/>
                    </a:lnTo>
                    <a:lnTo>
                      <a:pt x="1033" y="227"/>
                    </a:lnTo>
                    <a:lnTo>
                      <a:pt x="1062" y="192"/>
                    </a:lnTo>
                    <a:lnTo>
                      <a:pt x="1072" y="175"/>
                    </a:lnTo>
                    <a:lnTo>
                      <a:pt x="1101" y="167"/>
                    </a:lnTo>
                    <a:lnTo>
                      <a:pt x="1129" y="167"/>
                    </a:lnTo>
                    <a:lnTo>
                      <a:pt x="1158" y="175"/>
                    </a:lnTo>
                    <a:lnTo>
                      <a:pt x="1188" y="184"/>
                    </a:lnTo>
                    <a:lnTo>
                      <a:pt x="1206" y="210"/>
                    </a:lnTo>
                    <a:lnTo>
                      <a:pt x="1216" y="227"/>
                    </a:lnTo>
                    <a:lnTo>
                      <a:pt x="1206" y="245"/>
                    </a:lnTo>
                    <a:lnTo>
                      <a:pt x="1177" y="245"/>
                    </a:lnTo>
                    <a:lnTo>
                      <a:pt x="1149" y="254"/>
                    </a:lnTo>
                    <a:lnTo>
                      <a:pt x="1129" y="271"/>
                    </a:lnTo>
                    <a:lnTo>
                      <a:pt x="1110" y="297"/>
                    </a:lnTo>
                    <a:lnTo>
                      <a:pt x="1110" y="332"/>
                    </a:lnTo>
                    <a:lnTo>
                      <a:pt x="1129" y="367"/>
                    </a:lnTo>
                    <a:lnTo>
                      <a:pt x="1140" y="384"/>
                    </a:lnTo>
                    <a:lnTo>
                      <a:pt x="1168" y="394"/>
                    </a:lnTo>
                    <a:lnTo>
                      <a:pt x="1206" y="394"/>
                    </a:lnTo>
                    <a:lnTo>
                      <a:pt x="1236" y="384"/>
                    </a:lnTo>
                    <a:lnTo>
                      <a:pt x="1275" y="367"/>
                    </a:lnTo>
                    <a:lnTo>
                      <a:pt x="1293" y="332"/>
                    </a:lnTo>
                    <a:lnTo>
                      <a:pt x="1302" y="306"/>
                    </a:lnTo>
                    <a:lnTo>
                      <a:pt x="1302" y="262"/>
                    </a:lnTo>
                    <a:lnTo>
                      <a:pt x="1293" y="210"/>
                    </a:lnTo>
                    <a:lnTo>
                      <a:pt x="1264" y="175"/>
                    </a:lnTo>
                    <a:lnTo>
                      <a:pt x="1216" y="140"/>
                    </a:lnTo>
                    <a:lnTo>
                      <a:pt x="1168" y="105"/>
                    </a:lnTo>
                    <a:lnTo>
                      <a:pt x="1101" y="97"/>
                    </a:lnTo>
                    <a:lnTo>
                      <a:pt x="1042" y="97"/>
                    </a:lnTo>
                    <a:lnTo>
                      <a:pt x="975" y="105"/>
                    </a:lnTo>
                    <a:lnTo>
                      <a:pt x="868" y="149"/>
                    </a:lnTo>
                    <a:lnTo>
                      <a:pt x="820" y="184"/>
                    </a:lnTo>
                    <a:lnTo>
                      <a:pt x="781" y="227"/>
                    </a:lnTo>
                    <a:lnTo>
                      <a:pt x="743" y="271"/>
                    </a:lnTo>
                    <a:lnTo>
                      <a:pt x="733" y="316"/>
                    </a:lnTo>
                    <a:lnTo>
                      <a:pt x="715" y="367"/>
                    </a:lnTo>
                    <a:lnTo>
                      <a:pt x="715" y="419"/>
                    </a:lnTo>
                    <a:lnTo>
                      <a:pt x="715" y="473"/>
                    </a:lnTo>
                    <a:lnTo>
                      <a:pt x="733" y="524"/>
                    </a:lnTo>
                    <a:lnTo>
                      <a:pt x="743" y="576"/>
                    </a:lnTo>
                    <a:lnTo>
                      <a:pt x="781" y="619"/>
                    </a:lnTo>
                    <a:lnTo>
                      <a:pt x="850" y="716"/>
                    </a:lnTo>
                    <a:lnTo>
                      <a:pt x="830" y="743"/>
                    </a:lnTo>
                    <a:lnTo>
                      <a:pt x="820" y="760"/>
                    </a:lnTo>
                    <a:lnTo>
                      <a:pt x="763" y="795"/>
                    </a:lnTo>
                    <a:lnTo>
                      <a:pt x="676" y="733"/>
                    </a:lnTo>
                    <a:lnTo>
                      <a:pt x="626" y="700"/>
                    </a:lnTo>
                    <a:lnTo>
                      <a:pt x="589" y="690"/>
                    </a:lnTo>
                    <a:lnTo>
                      <a:pt x="539" y="673"/>
                    </a:lnTo>
                    <a:lnTo>
                      <a:pt x="482" y="665"/>
                    </a:lnTo>
                    <a:lnTo>
                      <a:pt x="434" y="665"/>
                    </a:lnTo>
                    <a:lnTo>
                      <a:pt x="377" y="673"/>
                    </a:lnTo>
                    <a:lnTo>
                      <a:pt x="327" y="681"/>
                    </a:lnTo>
                    <a:lnTo>
                      <a:pt x="290" y="700"/>
                    </a:lnTo>
                    <a:lnTo>
                      <a:pt x="203" y="751"/>
                    </a:lnTo>
                    <a:lnTo>
                      <a:pt x="144" y="822"/>
                    </a:lnTo>
                    <a:lnTo>
                      <a:pt x="126" y="865"/>
                    </a:lnTo>
                    <a:lnTo>
                      <a:pt x="115" y="908"/>
                    </a:lnTo>
                    <a:lnTo>
                      <a:pt x="105" y="952"/>
                    </a:lnTo>
                    <a:lnTo>
                      <a:pt x="105" y="995"/>
                    </a:lnTo>
                    <a:lnTo>
                      <a:pt x="126" y="1049"/>
                    </a:lnTo>
                    <a:lnTo>
                      <a:pt x="153" y="1092"/>
                    </a:lnTo>
                    <a:lnTo>
                      <a:pt x="183" y="1135"/>
                    </a:lnTo>
                    <a:lnTo>
                      <a:pt x="231" y="1162"/>
                    </a:lnTo>
                    <a:lnTo>
                      <a:pt x="251" y="1170"/>
                    </a:lnTo>
                    <a:lnTo>
                      <a:pt x="290" y="1179"/>
                    </a:lnTo>
                    <a:lnTo>
                      <a:pt x="318" y="1170"/>
                    </a:lnTo>
                    <a:lnTo>
                      <a:pt x="338" y="1162"/>
                    </a:lnTo>
                    <a:lnTo>
                      <a:pt x="377" y="1144"/>
                    </a:lnTo>
                    <a:lnTo>
                      <a:pt x="405" y="1100"/>
                    </a:lnTo>
                    <a:lnTo>
                      <a:pt x="416" y="1084"/>
                    </a:lnTo>
                    <a:lnTo>
                      <a:pt x="416" y="1065"/>
                    </a:lnTo>
                    <a:lnTo>
                      <a:pt x="395" y="1030"/>
                    </a:lnTo>
                    <a:lnTo>
                      <a:pt x="366" y="1003"/>
                    </a:lnTo>
                    <a:lnTo>
                      <a:pt x="327" y="1003"/>
                    </a:lnTo>
                    <a:lnTo>
                      <a:pt x="290" y="1022"/>
                    </a:lnTo>
                    <a:lnTo>
                      <a:pt x="261" y="1057"/>
                    </a:lnTo>
                    <a:lnTo>
                      <a:pt x="251" y="1084"/>
                    </a:lnTo>
                    <a:lnTo>
                      <a:pt x="213" y="1065"/>
                    </a:lnTo>
                    <a:lnTo>
                      <a:pt x="192" y="1049"/>
                    </a:lnTo>
                    <a:lnTo>
                      <a:pt x="174" y="1022"/>
                    </a:lnTo>
                    <a:lnTo>
                      <a:pt x="192" y="987"/>
                    </a:lnTo>
                    <a:lnTo>
                      <a:pt x="213" y="960"/>
                    </a:lnTo>
                    <a:lnTo>
                      <a:pt x="222" y="952"/>
                    </a:lnTo>
                    <a:lnTo>
                      <a:pt x="222" y="925"/>
                    </a:lnTo>
                    <a:lnTo>
                      <a:pt x="203" y="917"/>
                    </a:lnTo>
                    <a:lnTo>
                      <a:pt x="192" y="900"/>
                    </a:lnTo>
                    <a:lnTo>
                      <a:pt x="192" y="865"/>
                    </a:lnTo>
                    <a:lnTo>
                      <a:pt x="203" y="838"/>
                    </a:lnTo>
                    <a:lnTo>
                      <a:pt x="231" y="822"/>
                    </a:lnTo>
                    <a:lnTo>
                      <a:pt x="261" y="803"/>
                    </a:lnTo>
                    <a:lnTo>
                      <a:pt x="290" y="803"/>
                    </a:lnTo>
                    <a:lnTo>
                      <a:pt x="318" y="803"/>
                    </a:lnTo>
                    <a:lnTo>
                      <a:pt x="338" y="822"/>
                    </a:lnTo>
                    <a:lnTo>
                      <a:pt x="357" y="838"/>
                    </a:lnTo>
                    <a:lnTo>
                      <a:pt x="366" y="830"/>
                    </a:lnTo>
                    <a:lnTo>
                      <a:pt x="377" y="822"/>
                    </a:lnTo>
                    <a:lnTo>
                      <a:pt x="377" y="795"/>
                    </a:lnTo>
                    <a:lnTo>
                      <a:pt x="377" y="778"/>
                    </a:lnTo>
                    <a:lnTo>
                      <a:pt x="405" y="733"/>
                    </a:lnTo>
                    <a:lnTo>
                      <a:pt x="434" y="716"/>
                    </a:lnTo>
                    <a:lnTo>
                      <a:pt x="453" y="716"/>
                    </a:lnTo>
                    <a:lnTo>
                      <a:pt x="482" y="716"/>
                    </a:lnTo>
                    <a:lnTo>
                      <a:pt x="512" y="725"/>
                    </a:lnTo>
                    <a:lnTo>
                      <a:pt x="530" y="751"/>
                    </a:lnTo>
                    <a:lnTo>
                      <a:pt x="551" y="768"/>
                    </a:lnTo>
                    <a:lnTo>
                      <a:pt x="560" y="822"/>
                    </a:lnTo>
                    <a:lnTo>
                      <a:pt x="578" y="830"/>
                    </a:lnTo>
                    <a:lnTo>
                      <a:pt x="589" y="822"/>
                    </a:lnTo>
                    <a:lnTo>
                      <a:pt x="626" y="822"/>
                    </a:lnTo>
                    <a:lnTo>
                      <a:pt x="676" y="838"/>
                    </a:lnTo>
                    <a:lnTo>
                      <a:pt x="695" y="873"/>
                    </a:lnTo>
                    <a:lnTo>
                      <a:pt x="704" y="892"/>
                    </a:lnTo>
                    <a:lnTo>
                      <a:pt x="704" y="917"/>
                    </a:lnTo>
                    <a:lnTo>
                      <a:pt x="695" y="952"/>
                    </a:lnTo>
                    <a:lnTo>
                      <a:pt x="665" y="978"/>
                    </a:lnTo>
                    <a:lnTo>
                      <a:pt x="647" y="987"/>
                    </a:lnTo>
                    <a:lnTo>
                      <a:pt x="647" y="1003"/>
                    </a:lnTo>
                    <a:lnTo>
                      <a:pt x="676" y="1022"/>
                    </a:lnTo>
                    <a:lnTo>
                      <a:pt x="695" y="1039"/>
                    </a:lnTo>
                    <a:lnTo>
                      <a:pt x="695" y="1065"/>
                    </a:lnTo>
                    <a:lnTo>
                      <a:pt x="685" y="1100"/>
                    </a:lnTo>
                    <a:lnTo>
                      <a:pt x="665" y="1127"/>
                    </a:lnTo>
                    <a:lnTo>
                      <a:pt x="647" y="1135"/>
                    </a:lnTo>
                    <a:lnTo>
                      <a:pt x="626" y="1135"/>
                    </a:lnTo>
                    <a:lnTo>
                      <a:pt x="599" y="1144"/>
                    </a:lnTo>
                    <a:lnTo>
                      <a:pt x="589" y="1162"/>
                    </a:lnTo>
                    <a:lnTo>
                      <a:pt x="578" y="1195"/>
                    </a:lnTo>
                    <a:lnTo>
                      <a:pt x="560" y="1231"/>
                    </a:lnTo>
                    <a:lnTo>
                      <a:pt x="512" y="1241"/>
                    </a:lnTo>
                    <a:lnTo>
                      <a:pt x="473" y="1241"/>
                    </a:lnTo>
                    <a:lnTo>
                      <a:pt x="443" y="1257"/>
                    </a:lnTo>
                    <a:lnTo>
                      <a:pt x="416" y="1266"/>
                    </a:lnTo>
                    <a:lnTo>
                      <a:pt x="395" y="1257"/>
                    </a:lnTo>
                    <a:lnTo>
                      <a:pt x="377" y="1241"/>
                    </a:lnTo>
                    <a:lnTo>
                      <a:pt x="357" y="1241"/>
                    </a:lnTo>
                    <a:lnTo>
                      <a:pt x="357" y="1257"/>
                    </a:lnTo>
                    <a:lnTo>
                      <a:pt x="366" y="1274"/>
                    </a:lnTo>
                    <a:lnTo>
                      <a:pt x="395" y="1292"/>
                    </a:lnTo>
                    <a:lnTo>
                      <a:pt x="425" y="1301"/>
                    </a:lnTo>
                    <a:lnTo>
                      <a:pt x="453" y="1301"/>
                    </a:lnTo>
                    <a:lnTo>
                      <a:pt x="512" y="1266"/>
                    </a:lnTo>
                    <a:lnTo>
                      <a:pt x="530" y="1266"/>
                    </a:lnTo>
                    <a:lnTo>
                      <a:pt x="560" y="1257"/>
                    </a:lnTo>
                    <a:lnTo>
                      <a:pt x="599" y="1222"/>
                    </a:lnTo>
                    <a:lnTo>
                      <a:pt x="626" y="1179"/>
                    </a:lnTo>
                    <a:lnTo>
                      <a:pt x="685" y="1152"/>
                    </a:lnTo>
                    <a:lnTo>
                      <a:pt x="715" y="1135"/>
                    </a:lnTo>
                    <a:lnTo>
                      <a:pt x="724" y="1109"/>
                    </a:lnTo>
                    <a:lnTo>
                      <a:pt x="743" y="1039"/>
                    </a:lnTo>
                    <a:lnTo>
                      <a:pt x="763" y="1003"/>
                    </a:lnTo>
                    <a:lnTo>
                      <a:pt x="772" y="995"/>
                    </a:lnTo>
                    <a:lnTo>
                      <a:pt x="791" y="987"/>
                    </a:lnTo>
                    <a:lnTo>
                      <a:pt x="802" y="995"/>
                    </a:lnTo>
                    <a:lnTo>
                      <a:pt x="802" y="1014"/>
                    </a:lnTo>
                    <a:lnTo>
                      <a:pt x="811" y="1030"/>
                    </a:lnTo>
                    <a:lnTo>
                      <a:pt x="830" y="1039"/>
                    </a:lnTo>
                    <a:lnTo>
                      <a:pt x="889" y="1022"/>
                    </a:lnTo>
                    <a:lnTo>
                      <a:pt x="927" y="1014"/>
                    </a:lnTo>
                    <a:lnTo>
                      <a:pt x="964" y="1022"/>
                    </a:lnTo>
                    <a:lnTo>
                      <a:pt x="1014" y="1057"/>
                    </a:lnTo>
                    <a:lnTo>
                      <a:pt x="1033" y="1084"/>
                    </a:lnTo>
                    <a:lnTo>
                      <a:pt x="1051" y="1109"/>
                    </a:lnTo>
                    <a:lnTo>
                      <a:pt x="1033" y="1162"/>
                    </a:lnTo>
                    <a:lnTo>
                      <a:pt x="1023" y="1187"/>
                    </a:lnTo>
                    <a:lnTo>
                      <a:pt x="1003" y="1195"/>
                    </a:lnTo>
                    <a:lnTo>
                      <a:pt x="964" y="1206"/>
                    </a:lnTo>
                    <a:lnTo>
                      <a:pt x="955" y="1195"/>
                    </a:lnTo>
                    <a:lnTo>
                      <a:pt x="937" y="1187"/>
                    </a:lnTo>
                    <a:lnTo>
                      <a:pt x="937" y="1162"/>
                    </a:lnTo>
                    <a:lnTo>
                      <a:pt x="937" y="1144"/>
                    </a:lnTo>
                    <a:lnTo>
                      <a:pt x="946" y="1135"/>
                    </a:lnTo>
                    <a:lnTo>
                      <a:pt x="955" y="1127"/>
                    </a:lnTo>
                    <a:lnTo>
                      <a:pt x="985" y="1135"/>
                    </a:lnTo>
                    <a:lnTo>
                      <a:pt x="1003" y="1135"/>
                    </a:lnTo>
                    <a:lnTo>
                      <a:pt x="1003" y="1109"/>
                    </a:lnTo>
                    <a:lnTo>
                      <a:pt x="964" y="1084"/>
                    </a:lnTo>
                    <a:lnTo>
                      <a:pt x="927" y="1065"/>
                    </a:lnTo>
                    <a:lnTo>
                      <a:pt x="859" y="1084"/>
                    </a:lnTo>
                    <a:lnTo>
                      <a:pt x="791" y="1117"/>
                    </a:lnTo>
                    <a:lnTo>
                      <a:pt x="676" y="1206"/>
                    </a:lnTo>
                    <a:lnTo>
                      <a:pt x="560" y="1292"/>
                    </a:lnTo>
                    <a:lnTo>
                      <a:pt x="491" y="1319"/>
                    </a:lnTo>
                    <a:lnTo>
                      <a:pt x="425" y="1327"/>
                    </a:lnTo>
                    <a:lnTo>
                      <a:pt x="338" y="1327"/>
                    </a:lnTo>
                    <a:lnTo>
                      <a:pt x="251" y="1309"/>
                    </a:lnTo>
                    <a:lnTo>
                      <a:pt x="192" y="1266"/>
                    </a:lnTo>
                    <a:lnTo>
                      <a:pt x="153" y="1241"/>
                    </a:lnTo>
                    <a:lnTo>
                      <a:pt x="135" y="1206"/>
                    </a:lnTo>
                    <a:lnTo>
                      <a:pt x="105" y="1152"/>
                    </a:lnTo>
                    <a:lnTo>
                      <a:pt x="87" y="1092"/>
                    </a:lnTo>
                    <a:lnTo>
                      <a:pt x="78" y="1084"/>
                    </a:lnTo>
                    <a:lnTo>
                      <a:pt x="67" y="1084"/>
                    </a:lnTo>
                    <a:lnTo>
                      <a:pt x="57" y="1117"/>
                    </a:lnTo>
                    <a:lnTo>
                      <a:pt x="67" y="1144"/>
                    </a:lnTo>
                    <a:lnTo>
                      <a:pt x="87" y="1195"/>
                    </a:lnTo>
                    <a:lnTo>
                      <a:pt x="126" y="1274"/>
                    </a:lnTo>
                    <a:lnTo>
                      <a:pt x="174" y="1344"/>
                    </a:lnTo>
                    <a:lnTo>
                      <a:pt x="261" y="1493"/>
                    </a:lnTo>
                    <a:lnTo>
                      <a:pt x="279" y="1554"/>
                    </a:lnTo>
                    <a:lnTo>
                      <a:pt x="290" y="1615"/>
                    </a:lnTo>
                    <a:lnTo>
                      <a:pt x="279" y="1685"/>
                    </a:lnTo>
                    <a:lnTo>
                      <a:pt x="251" y="1746"/>
                    </a:lnTo>
                    <a:lnTo>
                      <a:pt x="240" y="1772"/>
                    </a:lnTo>
                    <a:lnTo>
                      <a:pt x="135" y="1877"/>
                    </a:lnTo>
                    <a:lnTo>
                      <a:pt x="105" y="1912"/>
                    </a:lnTo>
                    <a:lnTo>
                      <a:pt x="96" y="1938"/>
                    </a:lnTo>
                    <a:lnTo>
                      <a:pt x="96" y="1982"/>
                    </a:lnTo>
                    <a:lnTo>
                      <a:pt x="105" y="2017"/>
                    </a:lnTo>
                    <a:lnTo>
                      <a:pt x="126" y="2034"/>
                    </a:lnTo>
                    <a:lnTo>
                      <a:pt x="153" y="2052"/>
                    </a:lnTo>
                    <a:lnTo>
                      <a:pt x="192" y="2034"/>
                    </a:lnTo>
                    <a:lnTo>
                      <a:pt x="203" y="2025"/>
                    </a:lnTo>
                    <a:lnTo>
                      <a:pt x="213" y="2009"/>
                    </a:lnTo>
                    <a:lnTo>
                      <a:pt x="203" y="1999"/>
                    </a:lnTo>
                    <a:lnTo>
                      <a:pt x="192" y="1999"/>
                    </a:lnTo>
                    <a:lnTo>
                      <a:pt x="174" y="1999"/>
                    </a:lnTo>
                    <a:lnTo>
                      <a:pt x="153" y="1999"/>
                    </a:lnTo>
                    <a:lnTo>
                      <a:pt x="135" y="1974"/>
                    </a:lnTo>
                    <a:lnTo>
                      <a:pt x="144" y="1947"/>
                    </a:lnTo>
                    <a:lnTo>
                      <a:pt x="153" y="1938"/>
                    </a:lnTo>
                    <a:lnTo>
                      <a:pt x="174" y="1938"/>
                    </a:lnTo>
                    <a:lnTo>
                      <a:pt x="203" y="1938"/>
                    </a:lnTo>
                    <a:lnTo>
                      <a:pt x="222" y="1955"/>
                    </a:lnTo>
                    <a:lnTo>
                      <a:pt x="240" y="1990"/>
                    </a:lnTo>
                    <a:lnTo>
                      <a:pt x="240" y="2017"/>
                    </a:lnTo>
                    <a:lnTo>
                      <a:pt x="222" y="2042"/>
                    </a:lnTo>
                    <a:lnTo>
                      <a:pt x="203" y="2060"/>
                    </a:lnTo>
                    <a:lnTo>
                      <a:pt x="174" y="2069"/>
                    </a:lnTo>
                    <a:lnTo>
                      <a:pt x="135" y="2069"/>
                    </a:lnTo>
                    <a:lnTo>
                      <a:pt x="105" y="2060"/>
                    </a:lnTo>
                    <a:lnTo>
                      <a:pt x="57" y="2034"/>
                    </a:lnTo>
                    <a:lnTo>
                      <a:pt x="28" y="1990"/>
                    </a:lnTo>
                    <a:lnTo>
                      <a:pt x="19" y="1938"/>
                    </a:lnTo>
                    <a:lnTo>
                      <a:pt x="48" y="1895"/>
                    </a:lnTo>
                    <a:lnTo>
                      <a:pt x="78" y="1850"/>
                    </a:lnTo>
                    <a:lnTo>
                      <a:pt x="126" y="1817"/>
                    </a:lnTo>
                    <a:lnTo>
                      <a:pt x="174" y="1782"/>
                    </a:lnTo>
                    <a:lnTo>
                      <a:pt x="174" y="1772"/>
                    </a:lnTo>
                    <a:lnTo>
                      <a:pt x="174" y="1763"/>
                    </a:lnTo>
                    <a:lnTo>
                      <a:pt x="115" y="1772"/>
                    </a:lnTo>
                    <a:lnTo>
                      <a:pt x="87" y="1772"/>
                    </a:lnTo>
                    <a:lnTo>
                      <a:pt x="67" y="1763"/>
                    </a:lnTo>
                    <a:lnTo>
                      <a:pt x="39" y="1738"/>
                    </a:lnTo>
                    <a:lnTo>
                      <a:pt x="19" y="1711"/>
                    </a:lnTo>
                    <a:lnTo>
                      <a:pt x="0" y="1676"/>
                    </a:lnTo>
                    <a:lnTo>
                      <a:pt x="0" y="1641"/>
                    </a:lnTo>
                    <a:lnTo>
                      <a:pt x="19" y="1571"/>
                    </a:lnTo>
                    <a:lnTo>
                      <a:pt x="57" y="1519"/>
                    </a:lnTo>
                    <a:lnTo>
                      <a:pt x="87" y="1458"/>
                    </a:lnTo>
                    <a:lnTo>
                      <a:pt x="96" y="1423"/>
                    </a:lnTo>
                    <a:lnTo>
                      <a:pt x="96" y="1388"/>
                    </a:lnTo>
                    <a:lnTo>
                      <a:pt x="135" y="1441"/>
                    </a:lnTo>
                    <a:lnTo>
                      <a:pt x="164" y="1493"/>
                    </a:lnTo>
                    <a:lnTo>
                      <a:pt x="183" y="1554"/>
                    </a:lnTo>
                    <a:lnTo>
                      <a:pt x="192" y="1606"/>
                    </a:lnTo>
                    <a:lnTo>
                      <a:pt x="144" y="1598"/>
                    </a:lnTo>
                    <a:lnTo>
                      <a:pt x="115" y="1598"/>
                    </a:lnTo>
                    <a:lnTo>
                      <a:pt x="96" y="1606"/>
                    </a:lnTo>
                    <a:lnTo>
                      <a:pt x="78" y="1625"/>
                    </a:lnTo>
                    <a:lnTo>
                      <a:pt x="67" y="1650"/>
                    </a:lnTo>
                    <a:lnTo>
                      <a:pt x="67" y="1668"/>
                    </a:lnTo>
                    <a:lnTo>
                      <a:pt x="78" y="1693"/>
                    </a:lnTo>
                    <a:lnTo>
                      <a:pt x="105" y="1728"/>
                    </a:lnTo>
                    <a:lnTo>
                      <a:pt x="135" y="1746"/>
                    </a:lnTo>
                    <a:lnTo>
                      <a:pt x="164" y="1746"/>
                    </a:lnTo>
                    <a:lnTo>
                      <a:pt x="192" y="1738"/>
                    </a:lnTo>
                    <a:lnTo>
                      <a:pt x="222" y="1703"/>
                    </a:lnTo>
                    <a:lnTo>
                      <a:pt x="240" y="1668"/>
                    </a:lnTo>
                    <a:lnTo>
                      <a:pt x="251" y="1625"/>
                    </a:lnTo>
                    <a:lnTo>
                      <a:pt x="251" y="1590"/>
                    </a:lnTo>
                    <a:lnTo>
                      <a:pt x="240" y="1546"/>
                    </a:lnTo>
                    <a:lnTo>
                      <a:pt x="203" y="1466"/>
                    </a:lnTo>
                    <a:lnTo>
                      <a:pt x="174" y="1398"/>
                    </a:lnTo>
                    <a:lnTo>
                      <a:pt x="105" y="1301"/>
                    </a:lnTo>
                    <a:lnTo>
                      <a:pt x="48" y="1195"/>
                    </a:lnTo>
                    <a:lnTo>
                      <a:pt x="19" y="1084"/>
                    </a:lnTo>
                    <a:lnTo>
                      <a:pt x="9" y="970"/>
                    </a:lnTo>
                    <a:lnTo>
                      <a:pt x="19" y="900"/>
                    </a:lnTo>
                    <a:lnTo>
                      <a:pt x="48" y="838"/>
                    </a:lnTo>
                    <a:lnTo>
                      <a:pt x="87" y="778"/>
                    </a:lnTo>
                    <a:lnTo>
                      <a:pt x="135" y="733"/>
                    </a:lnTo>
                    <a:lnTo>
                      <a:pt x="222" y="681"/>
                    </a:lnTo>
                    <a:lnTo>
                      <a:pt x="222" y="673"/>
                    </a:lnTo>
                    <a:lnTo>
                      <a:pt x="213" y="665"/>
                    </a:lnTo>
                    <a:lnTo>
                      <a:pt x="192" y="665"/>
                    </a:lnTo>
                    <a:lnTo>
                      <a:pt x="164" y="665"/>
                    </a:lnTo>
                    <a:lnTo>
                      <a:pt x="135" y="665"/>
                    </a:lnTo>
                    <a:lnTo>
                      <a:pt x="96" y="655"/>
                    </a:lnTo>
                    <a:lnTo>
                      <a:pt x="57" y="629"/>
                    </a:lnTo>
                    <a:lnTo>
                      <a:pt x="28" y="594"/>
                    </a:lnTo>
                    <a:lnTo>
                      <a:pt x="19" y="559"/>
                    </a:lnTo>
                    <a:lnTo>
                      <a:pt x="0" y="498"/>
                    </a:lnTo>
                    <a:lnTo>
                      <a:pt x="9" y="481"/>
                    </a:lnTo>
                    <a:lnTo>
                      <a:pt x="28" y="454"/>
                    </a:lnTo>
                    <a:lnTo>
                      <a:pt x="48" y="427"/>
                    </a:lnTo>
                    <a:lnTo>
                      <a:pt x="78" y="411"/>
                    </a:lnTo>
                    <a:lnTo>
                      <a:pt x="144" y="394"/>
                    </a:lnTo>
                    <a:lnTo>
                      <a:pt x="203" y="402"/>
                    </a:lnTo>
                    <a:lnTo>
                      <a:pt x="240" y="427"/>
                    </a:lnTo>
                    <a:lnTo>
                      <a:pt x="261" y="473"/>
                    </a:lnTo>
                    <a:lnTo>
                      <a:pt x="251" y="516"/>
                    </a:lnTo>
                    <a:lnTo>
                      <a:pt x="231" y="551"/>
                    </a:lnTo>
                    <a:lnTo>
                      <a:pt x="222" y="508"/>
                    </a:lnTo>
                    <a:lnTo>
                      <a:pt x="222" y="489"/>
                    </a:lnTo>
                    <a:lnTo>
                      <a:pt x="203" y="473"/>
                    </a:lnTo>
                    <a:lnTo>
                      <a:pt x="192" y="463"/>
                    </a:lnTo>
                    <a:lnTo>
                      <a:pt x="174" y="463"/>
                    </a:lnTo>
                    <a:lnTo>
                      <a:pt x="135" y="473"/>
                    </a:lnTo>
                    <a:lnTo>
                      <a:pt x="105" y="498"/>
                    </a:lnTo>
                    <a:lnTo>
                      <a:pt x="96" y="533"/>
                    </a:lnTo>
                    <a:lnTo>
                      <a:pt x="115" y="568"/>
                    </a:lnTo>
                    <a:lnTo>
                      <a:pt x="135" y="594"/>
                    </a:lnTo>
                    <a:lnTo>
                      <a:pt x="192" y="611"/>
                    </a:lnTo>
                    <a:lnTo>
                      <a:pt x="240" y="619"/>
                    </a:lnTo>
                    <a:lnTo>
                      <a:pt x="347" y="619"/>
                    </a:lnTo>
                    <a:lnTo>
                      <a:pt x="453" y="611"/>
                    </a:lnTo>
                    <a:lnTo>
                      <a:pt x="503" y="619"/>
                    </a:lnTo>
                    <a:lnTo>
                      <a:pt x="551" y="629"/>
                    </a:lnTo>
                    <a:lnTo>
                      <a:pt x="665" y="690"/>
                    </a:lnTo>
                    <a:lnTo>
                      <a:pt x="763" y="751"/>
                    </a:lnTo>
                    <a:lnTo>
                      <a:pt x="781" y="743"/>
                    </a:lnTo>
                    <a:lnTo>
                      <a:pt x="791" y="725"/>
                    </a:lnTo>
                    <a:lnTo>
                      <a:pt x="743" y="646"/>
                    </a:lnTo>
                    <a:lnTo>
                      <a:pt x="695" y="568"/>
                    </a:lnTo>
                    <a:lnTo>
                      <a:pt x="676" y="473"/>
                    </a:lnTo>
                    <a:lnTo>
                      <a:pt x="665" y="384"/>
                    </a:lnTo>
                    <a:lnTo>
                      <a:pt x="656" y="227"/>
                    </a:lnTo>
                    <a:lnTo>
                      <a:pt x="647" y="192"/>
                    </a:lnTo>
                    <a:lnTo>
                      <a:pt x="626" y="167"/>
                    </a:lnTo>
                    <a:lnTo>
                      <a:pt x="608" y="132"/>
                    </a:lnTo>
                    <a:lnTo>
                      <a:pt x="560" y="124"/>
                    </a:lnTo>
                    <a:lnTo>
                      <a:pt x="530" y="124"/>
                    </a:lnTo>
                    <a:lnTo>
                      <a:pt x="491" y="140"/>
                    </a:lnTo>
                    <a:lnTo>
                      <a:pt x="473" y="167"/>
                    </a:lnTo>
                    <a:lnTo>
                      <a:pt x="473" y="192"/>
                    </a:lnTo>
                    <a:lnTo>
                      <a:pt x="473" y="210"/>
                    </a:lnTo>
                    <a:lnTo>
                      <a:pt x="491" y="227"/>
                    </a:lnTo>
                    <a:lnTo>
                      <a:pt x="530" y="245"/>
                    </a:lnTo>
                    <a:lnTo>
                      <a:pt x="589" y="227"/>
                    </a:lnTo>
                    <a:lnTo>
                      <a:pt x="578" y="254"/>
                    </a:lnTo>
                    <a:lnTo>
                      <a:pt x="551" y="271"/>
                    </a:lnTo>
                    <a:lnTo>
                      <a:pt x="530" y="281"/>
                    </a:lnTo>
                    <a:lnTo>
                      <a:pt x="512" y="281"/>
                    </a:lnTo>
                    <a:lnTo>
                      <a:pt x="453" y="271"/>
                    </a:lnTo>
                    <a:lnTo>
                      <a:pt x="425" y="237"/>
                    </a:lnTo>
                    <a:lnTo>
                      <a:pt x="405" y="192"/>
                    </a:lnTo>
                    <a:lnTo>
                      <a:pt x="405" y="149"/>
                    </a:lnTo>
                    <a:lnTo>
                      <a:pt x="425" y="105"/>
                    </a:lnTo>
                    <a:lnTo>
                      <a:pt x="453" y="79"/>
                    </a:lnTo>
                    <a:lnTo>
                      <a:pt x="491" y="45"/>
                    </a:lnTo>
                    <a:lnTo>
                      <a:pt x="530" y="35"/>
                    </a:lnTo>
                    <a:lnTo>
                      <a:pt x="578" y="27"/>
                    </a:lnTo>
                    <a:lnTo>
                      <a:pt x="617" y="35"/>
                    </a:lnTo>
                    <a:lnTo>
                      <a:pt x="665" y="53"/>
                    </a:lnTo>
                    <a:lnTo>
                      <a:pt x="695" y="89"/>
                    </a:lnTo>
                    <a:lnTo>
                      <a:pt x="715" y="124"/>
                    </a:lnTo>
                    <a:lnTo>
                      <a:pt x="715" y="149"/>
                    </a:lnTo>
                    <a:lnTo>
                      <a:pt x="715" y="184"/>
                    </a:lnTo>
                    <a:lnTo>
                      <a:pt x="695" y="227"/>
                    </a:lnTo>
                    <a:lnTo>
                      <a:pt x="704" y="245"/>
                    </a:lnTo>
                    <a:lnTo>
                      <a:pt x="715" y="245"/>
                    </a:lnTo>
                    <a:lnTo>
                      <a:pt x="733" y="227"/>
                    </a:lnTo>
                    <a:lnTo>
                      <a:pt x="743" y="202"/>
                    </a:lnTo>
                    <a:lnTo>
                      <a:pt x="763" y="175"/>
                    </a:lnTo>
                    <a:lnTo>
                      <a:pt x="772" y="149"/>
                    </a:lnTo>
                    <a:lnTo>
                      <a:pt x="820" y="105"/>
                    </a:lnTo>
                    <a:lnTo>
                      <a:pt x="868" y="79"/>
                    </a:lnTo>
                    <a:lnTo>
                      <a:pt x="916" y="53"/>
                    </a:lnTo>
                    <a:lnTo>
                      <a:pt x="964" y="35"/>
                    </a:lnTo>
                    <a:lnTo>
                      <a:pt x="1014" y="18"/>
                    </a:lnTo>
                    <a:lnTo>
                      <a:pt x="1081" y="10"/>
                    </a:lnTo>
                    <a:lnTo>
                      <a:pt x="1129" y="10"/>
                    </a:lnTo>
                    <a:lnTo>
                      <a:pt x="1197" y="18"/>
                    </a:lnTo>
                    <a:lnTo>
                      <a:pt x="1350" y="70"/>
                    </a:lnTo>
                    <a:lnTo>
                      <a:pt x="1506" y="132"/>
                    </a:lnTo>
                    <a:lnTo>
                      <a:pt x="1652" y="210"/>
                    </a:lnTo>
                    <a:lnTo>
                      <a:pt x="1727" y="227"/>
                    </a:lnTo>
                    <a:lnTo>
                      <a:pt x="1775" y="227"/>
                    </a:lnTo>
                    <a:lnTo>
                      <a:pt x="1825" y="210"/>
                    </a:lnTo>
                    <a:lnTo>
                      <a:pt x="1864" y="184"/>
                    </a:lnTo>
                    <a:lnTo>
                      <a:pt x="1873" y="157"/>
                    </a:lnTo>
                    <a:lnTo>
                      <a:pt x="1873" y="132"/>
                    </a:lnTo>
                    <a:lnTo>
                      <a:pt x="1864" y="97"/>
                    </a:lnTo>
                    <a:lnTo>
                      <a:pt x="1853" y="89"/>
                    </a:lnTo>
                    <a:lnTo>
                      <a:pt x="1834" y="79"/>
                    </a:lnTo>
                    <a:lnTo>
                      <a:pt x="1814" y="70"/>
                    </a:lnTo>
                    <a:lnTo>
                      <a:pt x="1796" y="70"/>
                    </a:lnTo>
                    <a:lnTo>
                      <a:pt x="1748" y="89"/>
                    </a:lnTo>
                    <a:lnTo>
                      <a:pt x="1738" y="105"/>
                    </a:lnTo>
                    <a:lnTo>
                      <a:pt x="1727" y="124"/>
                    </a:lnTo>
                    <a:lnTo>
                      <a:pt x="1727" y="157"/>
                    </a:lnTo>
                    <a:lnTo>
                      <a:pt x="1738" y="175"/>
                    </a:lnTo>
                    <a:lnTo>
                      <a:pt x="1679" y="167"/>
                    </a:lnTo>
                    <a:lnTo>
                      <a:pt x="1613" y="149"/>
                    </a:lnTo>
                    <a:lnTo>
                      <a:pt x="1506" y="89"/>
                    </a:lnTo>
                    <a:lnTo>
                      <a:pt x="1544" y="89"/>
                    </a:lnTo>
                    <a:lnTo>
                      <a:pt x="1574" y="79"/>
                    </a:lnTo>
                    <a:lnTo>
                      <a:pt x="1640" y="53"/>
                    </a:lnTo>
                    <a:lnTo>
                      <a:pt x="1709" y="27"/>
                    </a:lnTo>
                    <a:lnTo>
                      <a:pt x="1786" y="0"/>
                    </a:lnTo>
                    <a:lnTo>
                      <a:pt x="1814" y="10"/>
                    </a:lnTo>
                    <a:lnTo>
                      <a:pt x="1844" y="10"/>
                    </a:lnTo>
                    <a:lnTo>
                      <a:pt x="1892" y="45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20" name="Freeform 616"/>
              <p:cNvSpPr>
                <a:spLocks/>
              </p:cNvSpPr>
              <p:nvPr/>
            </p:nvSpPr>
            <p:spPr bwMode="auto">
              <a:xfrm>
                <a:off x="525" y="104"/>
                <a:ext cx="662" cy="129"/>
              </a:xfrm>
              <a:custGeom>
                <a:avLst/>
                <a:gdLst>
                  <a:gd name="T0" fmla="*/ 194 w 2223"/>
                  <a:gd name="T1" fmla="*/ 0 h 795"/>
                  <a:gd name="T2" fmla="*/ 197 w 2223"/>
                  <a:gd name="T3" fmla="*/ 1 h 795"/>
                  <a:gd name="T4" fmla="*/ 175 w 2223"/>
                  <a:gd name="T5" fmla="*/ 1 h 795"/>
                  <a:gd name="T6" fmla="*/ 105 w 2223"/>
                  <a:gd name="T7" fmla="*/ 1 h 795"/>
                  <a:gd name="T8" fmla="*/ 94 w 2223"/>
                  <a:gd name="T9" fmla="*/ 1 h 795"/>
                  <a:gd name="T10" fmla="*/ 94 w 2223"/>
                  <a:gd name="T11" fmla="*/ 1 h 795"/>
                  <a:gd name="T12" fmla="*/ 94 w 2223"/>
                  <a:gd name="T13" fmla="*/ 6 h 795"/>
                  <a:gd name="T14" fmla="*/ 93 w 2223"/>
                  <a:gd name="T15" fmla="*/ 6 h 795"/>
                  <a:gd name="T16" fmla="*/ 72 w 2223"/>
                  <a:gd name="T17" fmla="*/ 6 h 795"/>
                  <a:gd name="T18" fmla="*/ 62 w 2223"/>
                  <a:gd name="T19" fmla="*/ 7 h 795"/>
                  <a:gd name="T20" fmla="*/ 52 w 2223"/>
                  <a:gd name="T21" fmla="*/ 7 h 795"/>
                  <a:gd name="T22" fmla="*/ 43 w 2223"/>
                  <a:gd name="T23" fmla="*/ 8 h 795"/>
                  <a:gd name="T24" fmla="*/ 34 w 2223"/>
                  <a:gd name="T25" fmla="*/ 9 h 795"/>
                  <a:gd name="T26" fmla="*/ 26 w 2223"/>
                  <a:gd name="T27" fmla="*/ 11 h 795"/>
                  <a:gd name="T28" fmla="*/ 18 w 2223"/>
                  <a:gd name="T29" fmla="*/ 12 h 795"/>
                  <a:gd name="T30" fmla="*/ 12 w 2223"/>
                  <a:gd name="T31" fmla="*/ 14 h 795"/>
                  <a:gd name="T32" fmla="*/ 8 w 2223"/>
                  <a:gd name="T33" fmla="*/ 17 h 795"/>
                  <a:gd name="T34" fmla="*/ 1 w 2223"/>
                  <a:gd name="T35" fmla="*/ 21 h 795"/>
                  <a:gd name="T36" fmla="*/ 0 w 2223"/>
                  <a:gd name="T37" fmla="*/ 20 h 795"/>
                  <a:gd name="T38" fmla="*/ 0 w 2223"/>
                  <a:gd name="T39" fmla="*/ 20 h 795"/>
                  <a:gd name="T40" fmla="*/ 1 w 2223"/>
                  <a:gd name="T41" fmla="*/ 19 h 795"/>
                  <a:gd name="T42" fmla="*/ 4 w 2223"/>
                  <a:gd name="T43" fmla="*/ 17 h 795"/>
                  <a:gd name="T44" fmla="*/ 8 w 2223"/>
                  <a:gd name="T45" fmla="*/ 15 h 795"/>
                  <a:gd name="T46" fmla="*/ 12 w 2223"/>
                  <a:gd name="T47" fmla="*/ 13 h 795"/>
                  <a:gd name="T48" fmla="*/ 17 w 2223"/>
                  <a:gd name="T49" fmla="*/ 12 h 795"/>
                  <a:gd name="T50" fmla="*/ 23 w 2223"/>
                  <a:gd name="T51" fmla="*/ 10 h 795"/>
                  <a:gd name="T52" fmla="*/ 30 w 2223"/>
                  <a:gd name="T53" fmla="*/ 9 h 795"/>
                  <a:gd name="T54" fmla="*/ 37 w 2223"/>
                  <a:gd name="T55" fmla="*/ 8 h 795"/>
                  <a:gd name="T56" fmla="*/ 44 w 2223"/>
                  <a:gd name="T57" fmla="*/ 7 h 795"/>
                  <a:gd name="T58" fmla="*/ 57 w 2223"/>
                  <a:gd name="T59" fmla="*/ 6 h 795"/>
                  <a:gd name="T60" fmla="*/ 63 w 2223"/>
                  <a:gd name="T61" fmla="*/ 6 h 795"/>
                  <a:gd name="T62" fmla="*/ 70 w 2223"/>
                  <a:gd name="T63" fmla="*/ 6 h 795"/>
                  <a:gd name="T64" fmla="*/ 89 w 2223"/>
                  <a:gd name="T65" fmla="*/ 6 h 795"/>
                  <a:gd name="T66" fmla="*/ 90 w 2223"/>
                  <a:gd name="T67" fmla="*/ 5 h 795"/>
                  <a:gd name="T68" fmla="*/ 90 w 2223"/>
                  <a:gd name="T69" fmla="*/ 0 h 795"/>
                  <a:gd name="T70" fmla="*/ 194 w 2223"/>
                  <a:gd name="T71" fmla="*/ 0 h 79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223" h="795">
                    <a:moveTo>
                      <a:pt x="2184" y="8"/>
                    </a:moveTo>
                    <a:lnTo>
                      <a:pt x="2223" y="35"/>
                    </a:lnTo>
                    <a:lnTo>
                      <a:pt x="1972" y="35"/>
                    </a:lnTo>
                    <a:lnTo>
                      <a:pt x="1179" y="35"/>
                    </a:lnTo>
                    <a:lnTo>
                      <a:pt x="1063" y="35"/>
                    </a:lnTo>
                    <a:lnTo>
                      <a:pt x="1053" y="52"/>
                    </a:lnTo>
                    <a:lnTo>
                      <a:pt x="1053" y="235"/>
                    </a:lnTo>
                    <a:lnTo>
                      <a:pt x="1044" y="244"/>
                    </a:lnTo>
                    <a:lnTo>
                      <a:pt x="811" y="244"/>
                    </a:lnTo>
                    <a:lnTo>
                      <a:pt x="697" y="262"/>
                    </a:lnTo>
                    <a:lnTo>
                      <a:pt x="590" y="279"/>
                    </a:lnTo>
                    <a:lnTo>
                      <a:pt x="484" y="305"/>
                    </a:lnTo>
                    <a:lnTo>
                      <a:pt x="387" y="349"/>
                    </a:lnTo>
                    <a:lnTo>
                      <a:pt x="290" y="400"/>
                    </a:lnTo>
                    <a:lnTo>
                      <a:pt x="204" y="471"/>
                    </a:lnTo>
                    <a:lnTo>
                      <a:pt x="137" y="549"/>
                    </a:lnTo>
                    <a:lnTo>
                      <a:pt x="87" y="628"/>
                    </a:lnTo>
                    <a:lnTo>
                      <a:pt x="12" y="795"/>
                    </a:lnTo>
                    <a:lnTo>
                      <a:pt x="0" y="776"/>
                    </a:lnTo>
                    <a:lnTo>
                      <a:pt x="0" y="751"/>
                    </a:lnTo>
                    <a:lnTo>
                      <a:pt x="12" y="706"/>
                    </a:lnTo>
                    <a:lnTo>
                      <a:pt x="39" y="638"/>
                    </a:lnTo>
                    <a:lnTo>
                      <a:pt x="87" y="567"/>
                    </a:lnTo>
                    <a:lnTo>
                      <a:pt x="137" y="497"/>
                    </a:lnTo>
                    <a:lnTo>
                      <a:pt x="194" y="436"/>
                    </a:lnTo>
                    <a:lnTo>
                      <a:pt x="261" y="384"/>
                    </a:lnTo>
                    <a:lnTo>
                      <a:pt x="338" y="340"/>
                    </a:lnTo>
                    <a:lnTo>
                      <a:pt x="416" y="297"/>
                    </a:lnTo>
                    <a:lnTo>
                      <a:pt x="494" y="270"/>
                    </a:lnTo>
                    <a:lnTo>
                      <a:pt x="649" y="235"/>
                    </a:lnTo>
                    <a:lnTo>
                      <a:pt x="715" y="227"/>
                    </a:lnTo>
                    <a:lnTo>
                      <a:pt x="793" y="218"/>
                    </a:lnTo>
                    <a:lnTo>
                      <a:pt x="1005" y="210"/>
                    </a:lnTo>
                    <a:lnTo>
                      <a:pt x="1015" y="192"/>
                    </a:lnTo>
                    <a:lnTo>
                      <a:pt x="1015" y="0"/>
                    </a:lnTo>
                    <a:lnTo>
                      <a:pt x="2184" y="8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21" name="Freeform 617"/>
              <p:cNvSpPr>
                <a:spLocks/>
              </p:cNvSpPr>
              <p:nvPr/>
            </p:nvSpPr>
            <p:spPr bwMode="auto">
              <a:xfrm>
                <a:off x="97" y="110"/>
                <a:ext cx="14" cy="1"/>
              </a:xfrm>
              <a:custGeom>
                <a:avLst/>
                <a:gdLst>
                  <a:gd name="T0" fmla="*/ 4 w 48"/>
                  <a:gd name="T1" fmla="*/ 0 h 8"/>
                  <a:gd name="T2" fmla="*/ 2 w 48"/>
                  <a:gd name="T3" fmla="*/ 0 h 8"/>
                  <a:gd name="T4" fmla="*/ 0 w 48"/>
                  <a:gd name="T5" fmla="*/ 0 h 8"/>
                  <a:gd name="T6" fmla="*/ 1 w 48"/>
                  <a:gd name="T7" fmla="*/ 0 h 8"/>
                  <a:gd name="T8" fmla="*/ 2 w 48"/>
                  <a:gd name="T9" fmla="*/ 0 h 8"/>
                  <a:gd name="T10" fmla="*/ 4 w 48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8" h="8">
                    <a:moveTo>
                      <a:pt x="48" y="0"/>
                    </a:moveTo>
                    <a:lnTo>
                      <a:pt x="19" y="8"/>
                    </a:lnTo>
                    <a:lnTo>
                      <a:pt x="0" y="8"/>
                    </a:lnTo>
                    <a:lnTo>
                      <a:pt x="9" y="0"/>
                    </a:lnTo>
                    <a:lnTo>
                      <a:pt x="19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22" name="Freeform 618"/>
              <p:cNvSpPr>
                <a:spLocks/>
              </p:cNvSpPr>
              <p:nvPr/>
            </p:nvSpPr>
            <p:spPr bwMode="auto">
              <a:xfrm>
                <a:off x="533" y="114"/>
                <a:ext cx="683" cy="161"/>
              </a:xfrm>
              <a:custGeom>
                <a:avLst/>
                <a:gdLst>
                  <a:gd name="T0" fmla="*/ 204 w 2289"/>
                  <a:gd name="T1" fmla="*/ 0 h 995"/>
                  <a:gd name="T2" fmla="*/ 201 w 2289"/>
                  <a:gd name="T3" fmla="*/ 1 h 995"/>
                  <a:gd name="T4" fmla="*/ 192 w 2289"/>
                  <a:gd name="T5" fmla="*/ 2 h 995"/>
                  <a:gd name="T6" fmla="*/ 101 w 2289"/>
                  <a:gd name="T7" fmla="*/ 2 h 995"/>
                  <a:gd name="T8" fmla="*/ 101 w 2289"/>
                  <a:gd name="T9" fmla="*/ 2 h 995"/>
                  <a:gd name="T10" fmla="*/ 100 w 2289"/>
                  <a:gd name="T11" fmla="*/ 7 h 995"/>
                  <a:gd name="T12" fmla="*/ 77 w 2289"/>
                  <a:gd name="T13" fmla="*/ 7 h 995"/>
                  <a:gd name="T14" fmla="*/ 67 w 2289"/>
                  <a:gd name="T15" fmla="*/ 8 h 995"/>
                  <a:gd name="T16" fmla="*/ 57 w 2289"/>
                  <a:gd name="T17" fmla="*/ 8 h 995"/>
                  <a:gd name="T18" fmla="*/ 46 w 2289"/>
                  <a:gd name="T19" fmla="*/ 9 h 995"/>
                  <a:gd name="T20" fmla="*/ 37 w 2289"/>
                  <a:gd name="T21" fmla="*/ 10 h 995"/>
                  <a:gd name="T22" fmla="*/ 28 w 2289"/>
                  <a:gd name="T23" fmla="*/ 11 h 995"/>
                  <a:gd name="T24" fmla="*/ 25 w 2289"/>
                  <a:gd name="T25" fmla="*/ 12 h 995"/>
                  <a:gd name="T26" fmla="*/ 21 w 2289"/>
                  <a:gd name="T27" fmla="*/ 13 h 995"/>
                  <a:gd name="T28" fmla="*/ 17 w 2289"/>
                  <a:gd name="T29" fmla="*/ 15 h 995"/>
                  <a:gd name="T30" fmla="*/ 14 w 2289"/>
                  <a:gd name="T31" fmla="*/ 16 h 995"/>
                  <a:gd name="T32" fmla="*/ 11 w 2289"/>
                  <a:gd name="T33" fmla="*/ 18 h 995"/>
                  <a:gd name="T34" fmla="*/ 10 w 2289"/>
                  <a:gd name="T35" fmla="*/ 19 h 995"/>
                  <a:gd name="T36" fmla="*/ 7 w 2289"/>
                  <a:gd name="T37" fmla="*/ 23 h 995"/>
                  <a:gd name="T38" fmla="*/ 5 w 2289"/>
                  <a:gd name="T39" fmla="*/ 26 h 995"/>
                  <a:gd name="T40" fmla="*/ 1 w 2289"/>
                  <a:gd name="T41" fmla="*/ 26 h 995"/>
                  <a:gd name="T42" fmla="*/ 1 w 2289"/>
                  <a:gd name="T43" fmla="*/ 26 h 995"/>
                  <a:gd name="T44" fmla="*/ 0 w 2289"/>
                  <a:gd name="T45" fmla="*/ 24 h 995"/>
                  <a:gd name="T46" fmla="*/ 0 w 2289"/>
                  <a:gd name="T47" fmla="*/ 22 h 995"/>
                  <a:gd name="T48" fmla="*/ 1 w 2289"/>
                  <a:gd name="T49" fmla="*/ 21 h 995"/>
                  <a:gd name="T50" fmla="*/ 3 w 2289"/>
                  <a:gd name="T51" fmla="*/ 19 h 995"/>
                  <a:gd name="T52" fmla="*/ 7 w 2289"/>
                  <a:gd name="T53" fmla="*/ 16 h 995"/>
                  <a:gd name="T54" fmla="*/ 13 w 2289"/>
                  <a:gd name="T55" fmla="*/ 13 h 995"/>
                  <a:gd name="T56" fmla="*/ 19 w 2289"/>
                  <a:gd name="T57" fmla="*/ 11 h 995"/>
                  <a:gd name="T58" fmla="*/ 26 w 2289"/>
                  <a:gd name="T59" fmla="*/ 10 h 995"/>
                  <a:gd name="T60" fmla="*/ 33 w 2289"/>
                  <a:gd name="T61" fmla="*/ 8 h 995"/>
                  <a:gd name="T62" fmla="*/ 40 w 2289"/>
                  <a:gd name="T63" fmla="*/ 7 h 995"/>
                  <a:gd name="T64" fmla="*/ 48 w 2289"/>
                  <a:gd name="T65" fmla="*/ 6 h 995"/>
                  <a:gd name="T66" fmla="*/ 57 w 2289"/>
                  <a:gd name="T67" fmla="*/ 6 h 995"/>
                  <a:gd name="T68" fmla="*/ 65 w 2289"/>
                  <a:gd name="T69" fmla="*/ 6 h 995"/>
                  <a:gd name="T70" fmla="*/ 74 w 2289"/>
                  <a:gd name="T71" fmla="*/ 6 h 995"/>
                  <a:gd name="T72" fmla="*/ 84 w 2289"/>
                  <a:gd name="T73" fmla="*/ 6 h 995"/>
                  <a:gd name="T74" fmla="*/ 93 w 2289"/>
                  <a:gd name="T75" fmla="*/ 6 h 995"/>
                  <a:gd name="T76" fmla="*/ 94 w 2289"/>
                  <a:gd name="T77" fmla="*/ 6 h 995"/>
                  <a:gd name="T78" fmla="*/ 95 w 2289"/>
                  <a:gd name="T79" fmla="*/ 0 h 995"/>
                  <a:gd name="T80" fmla="*/ 95 w 2289"/>
                  <a:gd name="T81" fmla="*/ 0 h 995"/>
                  <a:gd name="T82" fmla="*/ 201 w 2289"/>
                  <a:gd name="T83" fmla="*/ 0 h 995"/>
                  <a:gd name="T84" fmla="*/ 204 w 2289"/>
                  <a:gd name="T85" fmla="*/ 0 h 99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289" h="995">
                    <a:moveTo>
                      <a:pt x="2289" y="16"/>
                    </a:moveTo>
                    <a:lnTo>
                      <a:pt x="2259" y="51"/>
                    </a:lnTo>
                    <a:lnTo>
                      <a:pt x="2154" y="60"/>
                    </a:lnTo>
                    <a:lnTo>
                      <a:pt x="1140" y="60"/>
                    </a:lnTo>
                    <a:lnTo>
                      <a:pt x="1131" y="68"/>
                    </a:lnTo>
                    <a:lnTo>
                      <a:pt x="1119" y="278"/>
                    </a:lnTo>
                    <a:lnTo>
                      <a:pt x="868" y="278"/>
                    </a:lnTo>
                    <a:lnTo>
                      <a:pt x="754" y="295"/>
                    </a:lnTo>
                    <a:lnTo>
                      <a:pt x="637" y="305"/>
                    </a:lnTo>
                    <a:lnTo>
                      <a:pt x="521" y="330"/>
                    </a:lnTo>
                    <a:lnTo>
                      <a:pt x="416" y="374"/>
                    </a:lnTo>
                    <a:lnTo>
                      <a:pt x="320" y="427"/>
                    </a:lnTo>
                    <a:lnTo>
                      <a:pt x="281" y="470"/>
                    </a:lnTo>
                    <a:lnTo>
                      <a:pt x="231" y="514"/>
                    </a:lnTo>
                    <a:lnTo>
                      <a:pt x="194" y="566"/>
                    </a:lnTo>
                    <a:lnTo>
                      <a:pt x="155" y="627"/>
                    </a:lnTo>
                    <a:lnTo>
                      <a:pt x="126" y="679"/>
                    </a:lnTo>
                    <a:lnTo>
                      <a:pt x="107" y="741"/>
                    </a:lnTo>
                    <a:lnTo>
                      <a:pt x="78" y="871"/>
                    </a:lnTo>
                    <a:lnTo>
                      <a:pt x="57" y="995"/>
                    </a:lnTo>
                    <a:lnTo>
                      <a:pt x="18" y="995"/>
                    </a:lnTo>
                    <a:lnTo>
                      <a:pt x="9" y="985"/>
                    </a:lnTo>
                    <a:lnTo>
                      <a:pt x="0" y="914"/>
                    </a:lnTo>
                    <a:lnTo>
                      <a:pt x="0" y="854"/>
                    </a:lnTo>
                    <a:lnTo>
                      <a:pt x="9" y="793"/>
                    </a:lnTo>
                    <a:lnTo>
                      <a:pt x="30" y="722"/>
                    </a:lnTo>
                    <a:lnTo>
                      <a:pt x="78" y="601"/>
                    </a:lnTo>
                    <a:lnTo>
                      <a:pt x="144" y="487"/>
                    </a:lnTo>
                    <a:lnTo>
                      <a:pt x="212" y="419"/>
                    </a:lnTo>
                    <a:lnTo>
                      <a:pt x="290" y="365"/>
                    </a:lnTo>
                    <a:lnTo>
                      <a:pt x="368" y="313"/>
                    </a:lnTo>
                    <a:lnTo>
                      <a:pt x="454" y="278"/>
                    </a:lnTo>
                    <a:lnTo>
                      <a:pt x="541" y="243"/>
                    </a:lnTo>
                    <a:lnTo>
                      <a:pt x="637" y="227"/>
                    </a:lnTo>
                    <a:lnTo>
                      <a:pt x="733" y="217"/>
                    </a:lnTo>
                    <a:lnTo>
                      <a:pt x="831" y="217"/>
                    </a:lnTo>
                    <a:lnTo>
                      <a:pt x="937" y="217"/>
                    </a:lnTo>
                    <a:lnTo>
                      <a:pt x="1044" y="217"/>
                    </a:lnTo>
                    <a:lnTo>
                      <a:pt x="1053" y="217"/>
                    </a:lnTo>
                    <a:lnTo>
                      <a:pt x="1062" y="0"/>
                    </a:lnTo>
                    <a:lnTo>
                      <a:pt x="1071" y="0"/>
                    </a:lnTo>
                    <a:lnTo>
                      <a:pt x="2259" y="8"/>
                    </a:lnTo>
                    <a:lnTo>
                      <a:pt x="2289" y="16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23" name="Freeform 619"/>
              <p:cNvSpPr>
                <a:spLocks/>
              </p:cNvSpPr>
              <p:nvPr/>
            </p:nvSpPr>
            <p:spPr bwMode="auto">
              <a:xfrm>
                <a:off x="59" y="120"/>
                <a:ext cx="21" cy="47"/>
              </a:xfrm>
              <a:custGeom>
                <a:avLst/>
                <a:gdLst>
                  <a:gd name="T0" fmla="*/ 2 w 66"/>
                  <a:gd name="T1" fmla="*/ 2 h 287"/>
                  <a:gd name="T2" fmla="*/ 1 w 66"/>
                  <a:gd name="T3" fmla="*/ 3 h 287"/>
                  <a:gd name="T4" fmla="*/ 3 w 66"/>
                  <a:gd name="T5" fmla="*/ 5 h 287"/>
                  <a:gd name="T6" fmla="*/ 4 w 66"/>
                  <a:gd name="T7" fmla="*/ 6 h 287"/>
                  <a:gd name="T8" fmla="*/ 7 w 66"/>
                  <a:gd name="T9" fmla="*/ 8 h 287"/>
                  <a:gd name="T10" fmla="*/ 6 w 66"/>
                  <a:gd name="T11" fmla="*/ 8 h 287"/>
                  <a:gd name="T12" fmla="*/ 2 w 66"/>
                  <a:gd name="T13" fmla="*/ 6 h 287"/>
                  <a:gd name="T14" fmla="*/ 0 w 66"/>
                  <a:gd name="T15" fmla="*/ 4 h 287"/>
                  <a:gd name="T16" fmla="*/ 0 w 66"/>
                  <a:gd name="T17" fmla="*/ 3 h 287"/>
                  <a:gd name="T18" fmla="*/ 1 w 66"/>
                  <a:gd name="T19" fmla="*/ 1 h 287"/>
                  <a:gd name="T20" fmla="*/ 3 w 66"/>
                  <a:gd name="T21" fmla="*/ 0 h 287"/>
                  <a:gd name="T22" fmla="*/ 3 w 66"/>
                  <a:gd name="T23" fmla="*/ 0 h 287"/>
                  <a:gd name="T24" fmla="*/ 3 w 66"/>
                  <a:gd name="T25" fmla="*/ 1 h 287"/>
                  <a:gd name="T26" fmla="*/ 2 w 66"/>
                  <a:gd name="T27" fmla="*/ 2 h 2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66" h="287">
                    <a:moveTo>
                      <a:pt x="18" y="70"/>
                    </a:moveTo>
                    <a:lnTo>
                      <a:pt x="9" y="130"/>
                    </a:lnTo>
                    <a:lnTo>
                      <a:pt x="27" y="174"/>
                    </a:lnTo>
                    <a:lnTo>
                      <a:pt x="38" y="227"/>
                    </a:lnTo>
                    <a:lnTo>
                      <a:pt x="66" y="279"/>
                    </a:lnTo>
                    <a:lnTo>
                      <a:pt x="57" y="287"/>
                    </a:lnTo>
                    <a:lnTo>
                      <a:pt x="18" y="227"/>
                    </a:lnTo>
                    <a:lnTo>
                      <a:pt x="0" y="165"/>
                    </a:lnTo>
                    <a:lnTo>
                      <a:pt x="0" y="95"/>
                    </a:lnTo>
                    <a:lnTo>
                      <a:pt x="9" y="25"/>
                    </a:lnTo>
                    <a:lnTo>
                      <a:pt x="27" y="0"/>
                    </a:lnTo>
                    <a:lnTo>
                      <a:pt x="27" y="17"/>
                    </a:lnTo>
                    <a:lnTo>
                      <a:pt x="27" y="35"/>
                    </a:lnTo>
                    <a:lnTo>
                      <a:pt x="18" y="7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24" name="Freeform 620"/>
              <p:cNvSpPr>
                <a:spLocks/>
              </p:cNvSpPr>
              <p:nvPr/>
            </p:nvSpPr>
            <p:spPr bwMode="auto">
              <a:xfrm>
                <a:off x="169" y="122"/>
                <a:ext cx="175" cy="84"/>
              </a:xfrm>
              <a:custGeom>
                <a:avLst/>
                <a:gdLst>
                  <a:gd name="T0" fmla="*/ 15 w 590"/>
                  <a:gd name="T1" fmla="*/ 1 h 515"/>
                  <a:gd name="T2" fmla="*/ 13 w 590"/>
                  <a:gd name="T3" fmla="*/ 2 h 515"/>
                  <a:gd name="T4" fmla="*/ 13 w 590"/>
                  <a:gd name="T5" fmla="*/ 2 h 515"/>
                  <a:gd name="T6" fmla="*/ 21 w 590"/>
                  <a:gd name="T7" fmla="*/ 4 h 515"/>
                  <a:gd name="T8" fmla="*/ 20 w 590"/>
                  <a:gd name="T9" fmla="*/ 5 h 515"/>
                  <a:gd name="T10" fmla="*/ 15 w 590"/>
                  <a:gd name="T11" fmla="*/ 5 h 515"/>
                  <a:gd name="T12" fmla="*/ 9 w 590"/>
                  <a:gd name="T13" fmla="*/ 3 h 515"/>
                  <a:gd name="T14" fmla="*/ 7 w 590"/>
                  <a:gd name="T15" fmla="*/ 4 h 515"/>
                  <a:gd name="T16" fmla="*/ 13 w 590"/>
                  <a:gd name="T17" fmla="*/ 7 h 515"/>
                  <a:gd name="T18" fmla="*/ 20 w 590"/>
                  <a:gd name="T19" fmla="*/ 7 h 515"/>
                  <a:gd name="T20" fmla="*/ 26 w 590"/>
                  <a:gd name="T21" fmla="*/ 6 h 515"/>
                  <a:gd name="T22" fmla="*/ 26 w 590"/>
                  <a:gd name="T23" fmla="*/ 4 h 515"/>
                  <a:gd name="T24" fmla="*/ 18 w 590"/>
                  <a:gd name="T25" fmla="*/ 2 h 515"/>
                  <a:gd name="T26" fmla="*/ 24 w 590"/>
                  <a:gd name="T27" fmla="*/ 3 h 515"/>
                  <a:gd name="T28" fmla="*/ 28 w 590"/>
                  <a:gd name="T29" fmla="*/ 5 h 515"/>
                  <a:gd name="T30" fmla="*/ 28 w 590"/>
                  <a:gd name="T31" fmla="*/ 6 h 515"/>
                  <a:gd name="T32" fmla="*/ 30 w 590"/>
                  <a:gd name="T33" fmla="*/ 7 h 515"/>
                  <a:gd name="T34" fmla="*/ 36 w 590"/>
                  <a:gd name="T35" fmla="*/ 6 h 515"/>
                  <a:gd name="T36" fmla="*/ 40 w 590"/>
                  <a:gd name="T37" fmla="*/ 7 h 515"/>
                  <a:gd name="T38" fmla="*/ 45 w 590"/>
                  <a:gd name="T39" fmla="*/ 9 h 515"/>
                  <a:gd name="T40" fmla="*/ 48 w 590"/>
                  <a:gd name="T41" fmla="*/ 12 h 515"/>
                  <a:gd name="T42" fmla="*/ 41 w 590"/>
                  <a:gd name="T43" fmla="*/ 12 h 515"/>
                  <a:gd name="T44" fmla="*/ 26 w 590"/>
                  <a:gd name="T45" fmla="*/ 10 h 515"/>
                  <a:gd name="T46" fmla="*/ 24 w 590"/>
                  <a:gd name="T47" fmla="*/ 9 h 515"/>
                  <a:gd name="T48" fmla="*/ 26 w 590"/>
                  <a:gd name="T49" fmla="*/ 8 h 515"/>
                  <a:gd name="T50" fmla="*/ 26 w 590"/>
                  <a:gd name="T51" fmla="*/ 8 h 515"/>
                  <a:gd name="T52" fmla="*/ 22 w 590"/>
                  <a:gd name="T53" fmla="*/ 8 h 515"/>
                  <a:gd name="T54" fmla="*/ 16 w 590"/>
                  <a:gd name="T55" fmla="*/ 7 h 515"/>
                  <a:gd name="T56" fmla="*/ 6 w 590"/>
                  <a:gd name="T57" fmla="*/ 4 h 515"/>
                  <a:gd name="T58" fmla="*/ 0 w 590"/>
                  <a:gd name="T59" fmla="*/ 0 h 515"/>
                  <a:gd name="T60" fmla="*/ 9 w 590"/>
                  <a:gd name="T61" fmla="*/ 1 h 515"/>
                  <a:gd name="T62" fmla="*/ 17 w 590"/>
                  <a:gd name="T63" fmla="*/ 2 h 51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0" h="515">
                    <a:moveTo>
                      <a:pt x="194" y="62"/>
                    </a:moveTo>
                    <a:lnTo>
                      <a:pt x="174" y="52"/>
                    </a:lnTo>
                    <a:lnTo>
                      <a:pt x="165" y="52"/>
                    </a:lnTo>
                    <a:lnTo>
                      <a:pt x="146" y="62"/>
                    </a:lnTo>
                    <a:lnTo>
                      <a:pt x="146" y="70"/>
                    </a:lnTo>
                    <a:lnTo>
                      <a:pt x="146" y="79"/>
                    </a:lnTo>
                    <a:lnTo>
                      <a:pt x="204" y="114"/>
                    </a:lnTo>
                    <a:lnTo>
                      <a:pt x="242" y="157"/>
                    </a:lnTo>
                    <a:lnTo>
                      <a:pt x="242" y="166"/>
                    </a:lnTo>
                    <a:lnTo>
                      <a:pt x="233" y="184"/>
                    </a:lnTo>
                    <a:lnTo>
                      <a:pt x="213" y="201"/>
                    </a:lnTo>
                    <a:lnTo>
                      <a:pt x="174" y="192"/>
                    </a:lnTo>
                    <a:lnTo>
                      <a:pt x="146" y="176"/>
                    </a:lnTo>
                    <a:lnTo>
                      <a:pt x="98" y="122"/>
                    </a:lnTo>
                    <a:lnTo>
                      <a:pt x="87" y="131"/>
                    </a:lnTo>
                    <a:lnTo>
                      <a:pt x="78" y="141"/>
                    </a:lnTo>
                    <a:lnTo>
                      <a:pt x="117" y="209"/>
                    </a:lnTo>
                    <a:lnTo>
                      <a:pt x="146" y="244"/>
                    </a:lnTo>
                    <a:lnTo>
                      <a:pt x="194" y="254"/>
                    </a:lnTo>
                    <a:lnTo>
                      <a:pt x="233" y="254"/>
                    </a:lnTo>
                    <a:lnTo>
                      <a:pt x="272" y="244"/>
                    </a:lnTo>
                    <a:lnTo>
                      <a:pt x="290" y="227"/>
                    </a:lnTo>
                    <a:lnTo>
                      <a:pt x="300" y="209"/>
                    </a:lnTo>
                    <a:lnTo>
                      <a:pt x="300" y="166"/>
                    </a:lnTo>
                    <a:lnTo>
                      <a:pt x="252" y="114"/>
                    </a:lnTo>
                    <a:lnTo>
                      <a:pt x="204" y="62"/>
                    </a:lnTo>
                    <a:lnTo>
                      <a:pt x="233" y="87"/>
                    </a:lnTo>
                    <a:lnTo>
                      <a:pt x="272" y="114"/>
                    </a:lnTo>
                    <a:lnTo>
                      <a:pt x="300" y="149"/>
                    </a:lnTo>
                    <a:lnTo>
                      <a:pt x="320" y="184"/>
                    </a:lnTo>
                    <a:lnTo>
                      <a:pt x="320" y="201"/>
                    </a:lnTo>
                    <a:lnTo>
                      <a:pt x="320" y="227"/>
                    </a:lnTo>
                    <a:lnTo>
                      <a:pt x="320" y="244"/>
                    </a:lnTo>
                    <a:lnTo>
                      <a:pt x="338" y="254"/>
                    </a:lnTo>
                    <a:lnTo>
                      <a:pt x="377" y="244"/>
                    </a:lnTo>
                    <a:lnTo>
                      <a:pt x="407" y="227"/>
                    </a:lnTo>
                    <a:lnTo>
                      <a:pt x="425" y="227"/>
                    </a:lnTo>
                    <a:lnTo>
                      <a:pt x="455" y="244"/>
                    </a:lnTo>
                    <a:lnTo>
                      <a:pt x="484" y="271"/>
                    </a:lnTo>
                    <a:lnTo>
                      <a:pt x="512" y="323"/>
                    </a:lnTo>
                    <a:lnTo>
                      <a:pt x="521" y="376"/>
                    </a:lnTo>
                    <a:lnTo>
                      <a:pt x="551" y="436"/>
                    </a:lnTo>
                    <a:lnTo>
                      <a:pt x="590" y="515"/>
                    </a:lnTo>
                    <a:lnTo>
                      <a:pt x="464" y="454"/>
                    </a:lnTo>
                    <a:lnTo>
                      <a:pt x="329" y="411"/>
                    </a:lnTo>
                    <a:lnTo>
                      <a:pt x="290" y="393"/>
                    </a:lnTo>
                    <a:lnTo>
                      <a:pt x="281" y="376"/>
                    </a:lnTo>
                    <a:lnTo>
                      <a:pt x="272" y="358"/>
                    </a:lnTo>
                    <a:lnTo>
                      <a:pt x="272" y="333"/>
                    </a:lnTo>
                    <a:lnTo>
                      <a:pt x="290" y="314"/>
                    </a:lnTo>
                    <a:lnTo>
                      <a:pt x="290" y="297"/>
                    </a:lnTo>
                    <a:lnTo>
                      <a:pt x="290" y="287"/>
                    </a:lnTo>
                    <a:lnTo>
                      <a:pt x="272" y="279"/>
                    </a:lnTo>
                    <a:lnTo>
                      <a:pt x="252" y="287"/>
                    </a:lnTo>
                    <a:lnTo>
                      <a:pt x="222" y="287"/>
                    </a:lnTo>
                    <a:lnTo>
                      <a:pt x="185" y="271"/>
                    </a:lnTo>
                    <a:lnTo>
                      <a:pt x="108" y="201"/>
                    </a:lnTo>
                    <a:lnTo>
                      <a:pt x="69" y="157"/>
                    </a:lnTo>
                    <a:lnTo>
                      <a:pt x="39" y="105"/>
                    </a:lnTo>
                    <a:lnTo>
                      <a:pt x="0" y="9"/>
                    </a:lnTo>
                    <a:lnTo>
                      <a:pt x="10" y="0"/>
                    </a:lnTo>
                    <a:lnTo>
                      <a:pt x="108" y="27"/>
                    </a:lnTo>
                    <a:lnTo>
                      <a:pt x="146" y="44"/>
                    </a:lnTo>
                    <a:lnTo>
                      <a:pt x="194" y="62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25" name="Freeform 621"/>
              <p:cNvSpPr>
                <a:spLocks/>
              </p:cNvSpPr>
              <p:nvPr/>
            </p:nvSpPr>
            <p:spPr bwMode="auto">
              <a:xfrm>
                <a:off x="1221" y="120"/>
                <a:ext cx="14" cy="9"/>
              </a:xfrm>
              <a:custGeom>
                <a:avLst/>
                <a:gdLst>
                  <a:gd name="T0" fmla="*/ 4 w 48"/>
                  <a:gd name="T1" fmla="*/ 1 h 52"/>
                  <a:gd name="T2" fmla="*/ 3 w 48"/>
                  <a:gd name="T3" fmla="*/ 1 h 52"/>
                  <a:gd name="T4" fmla="*/ 2 w 48"/>
                  <a:gd name="T5" fmla="*/ 2 h 52"/>
                  <a:gd name="T6" fmla="*/ 0 w 48"/>
                  <a:gd name="T7" fmla="*/ 1 h 52"/>
                  <a:gd name="T8" fmla="*/ 0 w 48"/>
                  <a:gd name="T9" fmla="*/ 1 h 52"/>
                  <a:gd name="T10" fmla="*/ 0 w 48"/>
                  <a:gd name="T11" fmla="*/ 1 h 52"/>
                  <a:gd name="T12" fmla="*/ 2 w 48"/>
                  <a:gd name="T13" fmla="*/ 0 h 52"/>
                  <a:gd name="T14" fmla="*/ 3 w 48"/>
                  <a:gd name="T15" fmla="*/ 0 h 52"/>
                  <a:gd name="T16" fmla="*/ 4 w 48"/>
                  <a:gd name="T17" fmla="*/ 1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8" h="52">
                    <a:moveTo>
                      <a:pt x="48" y="17"/>
                    </a:moveTo>
                    <a:lnTo>
                      <a:pt x="39" y="35"/>
                    </a:lnTo>
                    <a:lnTo>
                      <a:pt x="21" y="52"/>
                    </a:lnTo>
                    <a:lnTo>
                      <a:pt x="0" y="43"/>
                    </a:lnTo>
                    <a:lnTo>
                      <a:pt x="0" y="35"/>
                    </a:lnTo>
                    <a:lnTo>
                      <a:pt x="0" y="17"/>
                    </a:lnTo>
                    <a:lnTo>
                      <a:pt x="21" y="0"/>
                    </a:lnTo>
                    <a:lnTo>
                      <a:pt x="39" y="8"/>
                    </a:lnTo>
                    <a:lnTo>
                      <a:pt x="48" y="17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26" name="Freeform 622"/>
              <p:cNvSpPr>
                <a:spLocks/>
              </p:cNvSpPr>
              <p:nvPr/>
            </p:nvSpPr>
            <p:spPr bwMode="auto">
              <a:xfrm>
                <a:off x="919" y="129"/>
                <a:ext cx="41" cy="33"/>
              </a:xfrm>
              <a:custGeom>
                <a:avLst/>
                <a:gdLst>
                  <a:gd name="T0" fmla="*/ 11 w 137"/>
                  <a:gd name="T1" fmla="*/ 1 h 200"/>
                  <a:gd name="T2" fmla="*/ 8 w 137"/>
                  <a:gd name="T3" fmla="*/ 2 h 200"/>
                  <a:gd name="T4" fmla="*/ 6 w 137"/>
                  <a:gd name="T5" fmla="*/ 2 h 200"/>
                  <a:gd name="T6" fmla="*/ 3 w 137"/>
                  <a:gd name="T7" fmla="*/ 2 h 200"/>
                  <a:gd name="T8" fmla="*/ 3 w 137"/>
                  <a:gd name="T9" fmla="*/ 3 h 200"/>
                  <a:gd name="T10" fmla="*/ 4 w 137"/>
                  <a:gd name="T11" fmla="*/ 3 h 200"/>
                  <a:gd name="T12" fmla="*/ 9 w 137"/>
                  <a:gd name="T13" fmla="*/ 4 h 200"/>
                  <a:gd name="T14" fmla="*/ 10 w 137"/>
                  <a:gd name="T15" fmla="*/ 4 h 200"/>
                  <a:gd name="T16" fmla="*/ 11 w 137"/>
                  <a:gd name="T17" fmla="*/ 5 h 200"/>
                  <a:gd name="T18" fmla="*/ 11 w 137"/>
                  <a:gd name="T19" fmla="*/ 5 h 200"/>
                  <a:gd name="T20" fmla="*/ 2 w 137"/>
                  <a:gd name="T21" fmla="*/ 4 h 200"/>
                  <a:gd name="T22" fmla="*/ 0 w 137"/>
                  <a:gd name="T23" fmla="*/ 4 h 200"/>
                  <a:gd name="T24" fmla="*/ 0 w 137"/>
                  <a:gd name="T25" fmla="*/ 3 h 200"/>
                  <a:gd name="T26" fmla="*/ 0 w 137"/>
                  <a:gd name="T27" fmla="*/ 2 h 200"/>
                  <a:gd name="T28" fmla="*/ 3 w 137"/>
                  <a:gd name="T29" fmla="*/ 2 h 200"/>
                  <a:gd name="T30" fmla="*/ 5 w 137"/>
                  <a:gd name="T31" fmla="*/ 1 h 200"/>
                  <a:gd name="T32" fmla="*/ 9 w 137"/>
                  <a:gd name="T33" fmla="*/ 1 h 200"/>
                  <a:gd name="T34" fmla="*/ 10 w 137"/>
                  <a:gd name="T35" fmla="*/ 0 h 200"/>
                  <a:gd name="T36" fmla="*/ 12 w 137"/>
                  <a:gd name="T37" fmla="*/ 0 h 200"/>
                  <a:gd name="T38" fmla="*/ 11 w 137"/>
                  <a:gd name="T39" fmla="*/ 1 h 20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37" h="200">
                    <a:moveTo>
                      <a:pt x="126" y="35"/>
                    </a:moveTo>
                    <a:lnTo>
                      <a:pt x="87" y="78"/>
                    </a:lnTo>
                    <a:lnTo>
                      <a:pt x="68" y="87"/>
                    </a:lnTo>
                    <a:lnTo>
                      <a:pt x="30" y="87"/>
                    </a:lnTo>
                    <a:lnTo>
                      <a:pt x="30" y="105"/>
                    </a:lnTo>
                    <a:lnTo>
                      <a:pt x="39" y="105"/>
                    </a:lnTo>
                    <a:lnTo>
                      <a:pt x="98" y="140"/>
                    </a:lnTo>
                    <a:lnTo>
                      <a:pt x="116" y="165"/>
                    </a:lnTo>
                    <a:lnTo>
                      <a:pt x="126" y="192"/>
                    </a:lnTo>
                    <a:lnTo>
                      <a:pt x="126" y="200"/>
                    </a:lnTo>
                    <a:lnTo>
                      <a:pt x="20" y="148"/>
                    </a:lnTo>
                    <a:lnTo>
                      <a:pt x="0" y="132"/>
                    </a:lnTo>
                    <a:lnTo>
                      <a:pt x="0" y="122"/>
                    </a:lnTo>
                    <a:lnTo>
                      <a:pt x="0" y="87"/>
                    </a:lnTo>
                    <a:lnTo>
                      <a:pt x="30" y="61"/>
                    </a:lnTo>
                    <a:lnTo>
                      <a:pt x="59" y="43"/>
                    </a:lnTo>
                    <a:lnTo>
                      <a:pt x="98" y="26"/>
                    </a:lnTo>
                    <a:lnTo>
                      <a:pt x="116" y="0"/>
                    </a:lnTo>
                    <a:lnTo>
                      <a:pt x="137" y="18"/>
                    </a:lnTo>
                    <a:lnTo>
                      <a:pt x="126" y="35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27" name="Freeform 623"/>
              <p:cNvSpPr>
                <a:spLocks/>
              </p:cNvSpPr>
              <p:nvPr/>
            </p:nvSpPr>
            <p:spPr bwMode="auto">
              <a:xfrm>
                <a:off x="82" y="131"/>
                <a:ext cx="18" cy="8"/>
              </a:xfrm>
              <a:custGeom>
                <a:avLst/>
                <a:gdLst>
                  <a:gd name="T0" fmla="*/ 5 w 59"/>
                  <a:gd name="T1" fmla="*/ 1 h 53"/>
                  <a:gd name="T2" fmla="*/ 5 w 59"/>
                  <a:gd name="T3" fmla="*/ 1 h 53"/>
                  <a:gd name="T4" fmla="*/ 4 w 59"/>
                  <a:gd name="T5" fmla="*/ 1 h 53"/>
                  <a:gd name="T6" fmla="*/ 0 w 59"/>
                  <a:gd name="T7" fmla="*/ 0 h 53"/>
                  <a:gd name="T8" fmla="*/ 0 w 59"/>
                  <a:gd name="T9" fmla="*/ 0 h 53"/>
                  <a:gd name="T10" fmla="*/ 5 w 59"/>
                  <a:gd name="T11" fmla="*/ 1 h 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9" h="53">
                    <a:moveTo>
                      <a:pt x="59" y="53"/>
                    </a:moveTo>
                    <a:lnTo>
                      <a:pt x="50" y="53"/>
                    </a:lnTo>
                    <a:lnTo>
                      <a:pt x="39" y="45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59" y="53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28" name="Freeform 624"/>
              <p:cNvSpPr>
                <a:spLocks/>
              </p:cNvSpPr>
              <p:nvPr/>
            </p:nvSpPr>
            <p:spPr bwMode="auto">
              <a:xfrm>
                <a:off x="569" y="131"/>
                <a:ext cx="43" cy="21"/>
              </a:xfrm>
              <a:custGeom>
                <a:avLst/>
                <a:gdLst>
                  <a:gd name="T0" fmla="*/ 12 w 144"/>
                  <a:gd name="T1" fmla="*/ 3 h 132"/>
                  <a:gd name="T2" fmla="*/ 10 w 144"/>
                  <a:gd name="T3" fmla="*/ 3 h 132"/>
                  <a:gd name="T4" fmla="*/ 8 w 144"/>
                  <a:gd name="T5" fmla="*/ 3 h 132"/>
                  <a:gd name="T6" fmla="*/ 4 w 144"/>
                  <a:gd name="T7" fmla="*/ 3 h 132"/>
                  <a:gd name="T8" fmla="*/ 2 w 144"/>
                  <a:gd name="T9" fmla="*/ 1 h 132"/>
                  <a:gd name="T10" fmla="*/ 0 w 144"/>
                  <a:gd name="T11" fmla="*/ 0 h 132"/>
                  <a:gd name="T12" fmla="*/ 4 w 144"/>
                  <a:gd name="T13" fmla="*/ 1 h 132"/>
                  <a:gd name="T14" fmla="*/ 9 w 144"/>
                  <a:gd name="T15" fmla="*/ 1 h 132"/>
                  <a:gd name="T16" fmla="*/ 10 w 144"/>
                  <a:gd name="T17" fmla="*/ 2 h 132"/>
                  <a:gd name="T18" fmla="*/ 12 w 144"/>
                  <a:gd name="T19" fmla="*/ 2 h 132"/>
                  <a:gd name="T20" fmla="*/ 13 w 144"/>
                  <a:gd name="T21" fmla="*/ 3 h 132"/>
                  <a:gd name="T22" fmla="*/ 12 w 144"/>
                  <a:gd name="T23" fmla="*/ 3 h 1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32">
                    <a:moveTo>
                      <a:pt x="135" y="132"/>
                    </a:moveTo>
                    <a:lnTo>
                      <a:pt x="106" y="132"/>
                    </a:lnTo>
                    <a:lnTo>
                      <a:pt x="87" y="124"/>
                    </a:lnTo>
                    <a:lnTo>
                      <a:pt x="48" y="105"/>
                    </a:lnTo>
                    <a:lnTo>
                      <a:pt x="19" y="53"/>
                    </a:lnTo>
                    <a:lnTo>
                      <a:pt x="0" y="0"/>
                    </a:lnTo>
                    <a:lnTo>
                      <a:pt x="48" y="35"/>
                    </a:lnTo>
                    <a:lnTo>
                      <a:pt x="96" y="53"/>
                    </a:lnTo>
                    <a:lnTo>
                      <a:pt x="115" y="70"/>
                    </a:lnTo>
                    <a:lnTo>
                      <a:pt x="135" y="79"/>
                    </a:lnTo>
                    <a:lnTo>
                      <a:pt x="144" y="105"/>
                    </a:lnTo>
                    <a:lnTo>
                      <a:pt x="135" y="132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29" name="Freeform 625"/>
              <p:cNvSpPr>
                <a:spLocks/>
              </p:cNvSpPr>
              <p:nvPr/>
            </p:nvSpPr>
            <p:spPr bwMode="auto">
              <a:xfrm>
                <a:off x="444" y="132"/>
                <a:ext cx="32" cy="32"/>
              </a:xfrm>
              <a:custGeom>
                <a:avLst/>
                <a:gdLst>
                  <a:gd name="T0" fmla="*/ 10 w 107"/>
                  <a:gd name="T1" fmla="*/ 1 h 192"/>
                  <a:gd name="T2" fmla="*/ 10 w 107"/>
                  <a:gd name="T3" fmla="*/ 1 h 192"/>
                  <a:gd name="T4" fmla="*/ 8 w 107"/>
                  <a:gd name="T5" fmla="*/ 2 h 192"/>
                  <a:gd name="T6" fmla="*/ 6 w 107"/>
                  <a:gd name="T7" fmla="*/ 2 h 192"/>
                  <a:gd name="T8" fmla="*/ 5 w 107"/>
                  <a:gd name="T9" fmla="*/ 2 h 192"/>
                  <a:gd name="T10" fmla="*/ 4 w 107"/>
                  <a:gd name="T11" fmla="*/ 3 h 192"/>
                  <a:gd name="T12" fmla="*/ 4 w 107"/>
                  <a:gd name="T13" fmla="*/ 4 h 192"/>
                  <a:gd name="T14" fmla="*/ 4 w 107"/>
                  <a:gd name="T15" fmla="*/ 5 h 192"/>
                  <a:gd name="T16" fmla="*/ 6 w 107"/>
                  <a:gd name="T17" fmla="*/ 5 h 192"/>
                  <a:gd name="T18" fmla="*/ 6 w 107"/>
                  <a:gd name="T19" fmla="*/ 5 h 192"/>
                  <a:gd name="T20" fmla="*/ 4 w 107"/>
                  <a:gd name="T21" fmla="*/ 5 h 192"/>
                  <a:gd name="T22" fmla="*/ 1 w 107"/>
                  <a:gd name="T23" fmla="*/ 5 h 192"/>
                  <a:gd name="T24" fmla="*/ 1 w 107"/>
                  <a:gd name="T25" fmla="*/ 4 h 192"/>
                  <a:gd name="T26" fmla="*/ 0 w 107"/>
                  <a:gd name="T27" fmla="*/ 3 h 192"/>
                  <a:gd name="T28" fmla="*/ 0 w 107"/>
                  <a:gd name="T29" fmla="*/ 2 h 192"/>
                  <a:gd name="T30" fmla="*/ 4 w 107"/>
                  <a:gd name="T31" fmla="*/ 1 h 192"/>
                  <a:gd name="T32" fmla="*/ 4 w 107"/>
                  <a:gd name="T33" fmla="*/ 0 h 192"/>
                  <a:gd name="T34" fmla="*/ 7 w 107"/>
                  <a:gd name="T35" fmla="*/ 0 h 192"/>
                  <a:gd name="T36" fmla="*/ 9 w 107"/>
                  <a:gd name="T37" fmla="*/ 0 h 192"/>
                  <a:gd name="T38" fmla="*/ 10 w 107"/>
                  <a:gd name="T39" fmla="*/ 1 h 19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07" h="192">
                    <a:moveTo>
                      <a:pt x="107" y="25"/>
                    </a:moveTo>
                    <a:lnTo>
                      <a:pt x="107" y="43"/>
                    </a:lnTo>
                    <a:lnTo>
                      <a:pt x="87" y="52"/>
                    </a:lnTo>
                    <a:lnTo>
                      <a:pt x="68" y="60"/>
                    </a:lnTo>
                    <a:lnTo>
                      <a:pt x="57" y="79"/>
                    </a:lnTo>
                    <a:lnTo>
                      <a:pt x="39" y="114"/>
                    </a:lnTo>
                    <a:lnTo>
                      <a:pt x="39" y="139"/>
                    </a:lnTo>
                    <a:lnTo>
                      <a:pt x="48" y="165"/>
                    </a:lnTo>
                    <a:lnTo>
                      <a:pt x="68" y="174"/>
                    </a:lnTo>
                    <a:lnTo>
                      <a:pt x="68" y="182"/>
                    </a:lnTo>
                    <a:lnTo>
                      <a:pt x="39" y="192"/>
                    </a:lnTo>
                    <a:lnTo>
                      <a:pt x="18" y="182"/>
                    </a:lnTo>
                    <a:lnTo>
                      <a:pt x="9" y="139"/>
                    </a:lnTo>
                    <a:lnTo>
                      <a:pt x="0" y="95"/>
                    </a:lnTo>
                    <a:lnTo>
                      <a:pt x="0" y="60"/>
                    </a:lnTo>
                    <a:lnTo>
                      <a:pt x="39" y="17"/>
                    </a:lnTo>
                    <a:lnTo>
                      <a:pt x="48" y="0"/>
                    </a:lnTo>
                    <a:lnTo>
                      <a:pt x="77" y="0"/>
                    </a:lnTo>
                    <a:lnTo>
                      <a:pt x="96" y="8"/>
                    </a:lnTo>
                    <a:lnTo>
                      <a:pt x="107" y="25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30" name="Freeform 626"/>
              <p:cNvSpPr>
                <a:spLocks/>
              </p:cNvSpPr>
              <p:nvPr/>
            </p:nvSpPr>
            <p:spPr bwMode="auto">
              <a:xfrm>
                <a:off x="444" y="132"/>
                <a:ext cx="32" cy="32"/>
              </a:xfrm>
              <a:custGeom>
                <a:avLst/>
                <a:gdLst>
                  <a:gd name="T0" fmla="*/ 10 w 107"/>
                  <a:gd name="T1" fmla="*/ 1 h 192"/>
                  <a:gd name="T2" fmla="*/ 10 w 107"/>
                  <a:gd name="T3" fmla="*/ 1 h 192"/>
                  <a:gd name="T4" fmla="*/ 8 w 107"/>
                  <a:gd name="T5" fmla="*/ 2 h 192"/>
                  <a:gd name="T6" fmla="*/ 6 w 107"/>
                  <a:gd name="T7" fmla="*/ 2 h 192"/>
                  <a:gd name="T8" fmla="*/ 5 w 107"/>
                  <a:gd name="T9" fmla="*/ 2 h 192"/>
                  <a:gd name="T10" fmla="*/ 4 w 107"/>
                  <a:gd name="T11" fmla="*/ 3 h 192"/>
                  <a:gd name="T12" fmla="*/ 4 w 107"/>
                  <a:gd name="T13" fmla="*/ 4 h 192"/>
                  <a:gd name="T14" fmla="*/ 4 w 107"/>
                  <a:gd name="T15" fmla="*/ 5 h 192"/>
                  <a:gd name="T16" fmla="*/ 6 w 107"/>
                  <a:gd name="T17" fmla="*/ 5 h 192"/>
                  <a:gd name="T18" fmla="*/ 6 w 107"/>
                  <a:gd name="T19" fmla="*/ 5 h 192"/>
                  <a:gd name="T20" fmla="*/ 4 w 107"/>
                  <a:gd name="T21" fmla="*/ 5 h 192"/>
                  <a:gd name="T22" fmla="*/ 1 w 107"/>
                  <a:gd name="T23" fmla="*/ 5 h 192"/>
                  <a:gd name="T24" fmla="*/ 1 w 107"/>
                  <a:gd name="T25" fmla="*/ 4 h 192"/>
                  <a:gd name="T26" fmla="*/ 0 w 107"/>
                  <a:gd name="T27" fmla="*/ 3 h 192"/>
                  <a:gd name="T28" fmla="*/ 0 w 107"/>
                  <a:gd name="T29" fmla="*/ 2 h 192"/>
                  <a:gd name="T30" fmla="*/ 4 w 107"/>
                  <a:gd name="T31" fmla="*/ 1 h 192"/>
                  <a:gd name="T32" fmla="*/ 4 w 107"/>
                  <a:gd name="T33" fmla="*/ 0 h 192"/>
                  <a:gd name="T34" fmla="*/ 7 w 107"/>
                  <a:gd name="T35" fmla="*/ 0 h 192"/>
                  <a:gd name="T36" fmla="*/ 9 w 107"/>
                  <a:gd name="T37" fmla="*/ 0 h 192"/>
                  <a:gd name="T38" fmla="*/ 10 w 107"/>
                  <a:gd name="T39" fmla="*/ 1 h 19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07" h="192">
                    <a:moveTo>
                      <a:pt x="107" y="25"/>
                    </a:moveTo>
                    <a:lnTo>
                      <a:pt x="107" y="43"/>
                    </a:lnTo>
                    <a:lnTo>
                      <a:pt x="87" y="52"/>
                    </a:lnTo>
                    <a:lnTo>
                      <a:pt x="68" y="60"/>
                    </a:lnTo>
                    <a:lnTo>
                      <a:pt x="57" y="79"/>
                    </a:lnTo>
                    <a:lnTo>
                      <a:pt x="39" y="114"/>
                    </a:lnTo>
                    <a:lnTo>
                      <a:pt x="39" y="139"/>
                    </a:lnTo>
                    <a:lnTo>
                      <a:pt x="48" y="165"/>
                    </a:lnTo>
                    <a:lnTo>
                      <a:pt x="68" y="174"/>
                    </a:lnTo>
                    <a:lnTo>
                      <a:pt x="68" y="182"/>
                    </a:lnTo>
                    <a:lnTo>
                      <a:pt x="39" y="192"/>
                    </a:lnTo>
                    <a:lnTo>
                      <a:pt x="18" y="182"/>
                    </a:lnTo>
                    <a:lnTo>
                      <a:pt x="9" y="139"/>
                    </a:lnTo>
                    <a:lnTo>
                      <a:pt x="0" y="95"/>
                    </a:lnTo>
                    <a:lnTo>
                      <a:pt x="0" y="60"/>
                    </a:lnTo>
                    <a:lnTo>
                      <a:pt x="39" y="17"/>
                    </a:lnTo>
                    <a:lnTo>
                      <a:pt x="48" y="0"/>
                    </a:lnTo>
                    <a:lnTo>
                      <a:pt x="77" y="0"/>
                    </a:lnTo>
                    <a:lnTo>
                      <a:pt x="96" y="8"/>
                    </a:lnTo>
                    <a:lnTo>
                      <a:pt x="107" y="25"/>
                    </a:lnTo>
                  </a:path>
                </a:pathLst>
              </a:custGeom>
              <a:solidFill>
                <a:schemeClr val="folHlink"/>
              </a:solidFill>
              <a:ln w="317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31" name="Freeform 627"/>
              <p:cNvSpPr>
                <a:spLocks/>
              </p:cNvSpPr>
              <p:nvPr/>
            </p:nvSpPr>
            <p:spPr bwMode="auto">
              <a:xfrm>
                <a:off x="404" y="136"/>
                <a:ext cx="36" cy="26"/>
              </a:xfrm>
              <a:custGeom>
                <a:avLst/>
                <a:gdLst>
                  <a:gd name="T0" fmla="*/ 11 w 116"/>
                  <a:gd name="T1" fmla="*/ 1 h 157"/>
                  <a:gd name="T2" fmla="*/ 11 w 116"/>
                  <a:gd name="T3" fmla="*/ 2 h 157"/>
                  <a:gd name="T4" fmla="*/ 9 w 116"/>
                  <a:gd name="T5" fmla="*/ 2 h 157"/>
                  <a:gd name="T6" fmla="*/ 8 w 116"/>
                  <a:gd name="T7" fmla="*/ 2 h 157"/>
                  <a:gd name="T8" fmla="*/ 6 w 116"/>
                  <a:gd name="T9" fmla="*/ 1 h 157"/>
                  <a:gd name="T10" fmla="*/ 6 w 116"/>
                  <a:gd name="T11" fmla="*/ 1 h 157"/>
                  <a:gd name="T12" fmla="*/ 5 w 116"/>
                  <a:gd name="T13" fmla="*/ 1 h 157"/>
                  <a:gd name="T14" fmla="*/ 4 w 116"/>
                  <a:gd name="T15" fmla="*/ 1 h 157"/>
                  <a:gd name="T16" fmla="*/ 5 w 116"/>
                  <a:gd name="T17" fmla="*/ 2 h 157"/>
                  <a:gd name="T18" fmla="*/ 7 w 116"/>
                  <a:gd name="T19" fmla="*/ 3 h 157"/>
                  <a:gd name="T20" fmla="*/ 10 w 116"/>
                  <a:gd name="T21" fmla="*/ 3 h 157"/>
                  <a:gd name="T22" fmla="*/ 11 w 116"/>
                  <a:gd name="T23" fmla="*/ 4 h 157"/>
                  <a:gd name="T24" fmla="*/ 8 w 116"/>
                  <a:gd name="T25" fmla="*/ 4 h 157"/>
                  <a:gd name="T26" fmla="*/ 6 w 116"/>
                  <a:gd name="T27" fmla="*/ 4 h 157"/>
                  <a:gd name="T28" fmla="*/ 2 w 116"/>
                  <a:gd name="T29" fmla="*/ 2 h 157"/>
                  <a:gd name="T30" fmla="*/ 0 w 116"/>
                  <a:gd name="T31" fmla="*/ 1 h 157"/>
                  <a:gd name="T32" fmla="*/ 0 w 116"/>
                  <a:gd name="T33" fmla="*/ 1 h 157"/>
                  <a:gd name="T34" fmla="*/ 2 w 116"/>
                  <a:gd name="T35" fmla="*/ 0 h 157"/>
                  <a:gd name="T36" fmla="*/ 4 w 116"/>
                  <a:gd name="T37" fmla="*/ 0 h 157"/>
                  <a:gd name="T38" fmla="*/ 6 w 116"/>
                  <a:gd name="T39" fmla="*/ 0 h 157"/>
                  <a:gd name="T40" fmla="*/ 9 w 116"/>
                  <a:gd name="T41" fmla="*/ 0 h 157"/>
                  <a:gd name="T42" fmla="*/ 11 w 116"/>
                  <a:gd name="T43" fmla="*/ 1 h 15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6" h="157">
                    <a:moveTo>
                      <a:pt x="116" y="44"/>
                    </a:moveTo>
                    <a:lnTo>
                      <a:pt x="116" y="62"/>
                    </a:lnTo>
                    <a:lnTo>
                      <a:pt x="96" y="62"/>
                    </a:lnTo>
                    <a:lnTo>
                      <a:pt x="87" y="62"/>
                    </a:lnTo>
                    <a:lnTo>
                      <a:pt x="66" y="44"/>
                    </a:lnTo>
                    <a:lnTo>
                      <a:pt x="57" y="35"/>
                    </a:lnTo>
                    <a:lnTo>
                      <a:pt x="48" y="35"/>
                    </a:lnTo>
                    <a:lnTo>
                      <a:pt x="39" y="54"/>
                    </a:lnTo>
                    <a:lnTo>
                      <a:pt x="48" y="79"/>
                    </a:lnTo>
                    <a:lnTo>
                      <a:pt x="77" y="105"/>
                    </a:lnTo>
                    <a:lnTo>
                      <a:pt x="105" y="122"/>
                    </a:lnTo>
                    <a:lnTo>
                      <a:pt x="116" y="157"/>
                    </a:lnTo>
                    <a:lnTo>
                      <a:pt x="87" y="157"/>
                    </a:lnTo>
                    <a:lnTo>
                      <a:pt x="57" y="140"/>
                    </a:lnTo>
                    <a:lnTo>
                      <a:pt x="18" y="89"/>
                    </a:lnTo>
                    <a:lnTo>
                      <a:pt x="0" y="54"/>
                    </a:lnTo>
                    <a:lnTo>
                      <a:pt x="0" y="35"/>
                    </a:lnTo>
                    <a:lnTo>
                      <a:pt x="18" y="18"/>
                    </a:lnTo>
                    <a:lnTo>
                      <a:pt x="39" y="0"/>
                    </a:lnTo>
                    <a:lnTo>
                      <a:pt x="66" y="0"/>
                    </a:lnTo>
                    <a:lnTo>
                      <a:pt x="96" y="18"/>
                    </a:lnTo>
                    <a:lnTo>
                      <a:pt x="116" y="44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32" name="Freeform 628"/>
              <p:cNvSpPr>
                <a:spLocks/>
              </p:cNvSpPr>
              <p:nvPr/>
            </p:nvSpPr>
            <p:spPr bwMode="auto">
              <a:xfrm>
                <a:off x="404" y="136"/>
                <a:ext cx="36" cy="26"/>
              </a:xfrm>
              <a:custGeom>
                <a:avLst/>
                <a:gdLst>
                  <a:gd name="T0" fmla="*/ 11 w 116"/>
                  <a:gd name="T1" fmla="*/ 1 h 157"/>
                  <a:gd name="T2" fmla="*/ 11 w 116"/>
                  <a:gd name="T3" fmla="*/ 2 h 157"/>
                  <a:gd name="T4" fmla="*/ 9 w 116"/>
                  <a:gd name="T5" fmla="*/ 2 h 157"/>
                  <a:gd name="T6" fmla="*/ 8 w 116"/>
                  <a:gd name="T7" fmla="*/ 2 h 157"/>
                  <a:gd name="T8" fmla="*/ 6 w 116"/>
                  <a:gd name="T9" fmla="*/ 1 h 157"/>
                  <a:gd name="T10" fmla="*/ 6 w 116"/>
                  <a:gd name="T11" fmla="*/ 1 h 157"/>
                  <a:gd name="T12" fmla="*/ 5 w 116"/>
                  <a:gd name="T13" fmla="*/ 1 h 157"/>
                  <a:gd name="T14" fmla="*/ 4 w 116"/>
                  <a:gd name="T15" fmla="*/ 1 h 157"/>
                  <a:gd name="T16" fmla="*/ 5 w 116"/>
                  <a:gd name="T17" fmla="*/ 2 h 157"/>
                  <a:gd name="T18" fmla="*/ 7 w 116"/>
                  <a:gd name="T19" fmla="*/ 3 h 157"/>
                  <a:gd name="T20" fmla="*/ 10 w 116"/>
                  <a:gd name="T21" fmla="*/ 3 h 157"/>
                  <a:gd name="T22" fmla="*/ 11 w 116"/>
                  <a:gd name="T23" fmla="*/ 4 h 157"/>
                  <a:gd name="T24" fmla="*/ 8 w 116"/>
                  <a:gd name="T25" fmla="*/ 4 h 157"/>
                  <a:gd name="T26" fmla="*/ 6 w 116"/>
                  <a:gd name="T27" fmla="*/ 4 h 157"/>
                  <a:gd name="T28" fmla="*/ 2 w 116"/>
                  <a:gd name="T29" fmla="*/ 2 h 157"/>
                  <a:gd name="T30" fmla="*/ 0 w 116"/>
                  <a:gd name="T31" fmla="*/ 1 h 157"/>
                  <a:gd name="T32" fmla="*/ 0 w 116"/>
                  <a:gd name="T33" fmla="*/ 1 h 157"/>
                  <a:gd name="T34" fmla="*/ 2 w 116"/>
                  <a:gd name="T35" fmla="*/ 0 h 157"/>
                  <a:gd name="T36" fmla="*/ 4 w 116"/>
                  <a:gd name="T37" fmla="*/ 0 h 157"/>
                  <a:gd name="T38" fmla="*/ 6 w 116"/>
                  <a:gd name="T39" fmla="*/ 0 h 157"/>
                  <a:gd name="T40" fmla="*/ 9 w 116"/>
                  <a:gd name="T41" fmla="*/ 0 h 157"/>
                  <a:gd name="T42" fmla="*/ 11 w 116"/>
                  <a:gd name="T43" fmla="*/ 1 h 15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6" h="157">
                    <a:moveTo>
                      <a:pt x="116" y="44"/>
                    </a:moveTo>
                    <a:lnTo>
                      <a:pt x="116" y="62"/>
                    </a:lnTo>
                    <a:lnTo>
                      <a:pt x="96" y="62"/>
                    </a:lnTo>
                    <a:lnTo>
                      <a:pt x="87" y="62"/>
                    </a:lnTo>
                    <a:lnTo>
                      <a:pt x="66" y="44"/>
                    </a:lnTo>
                    <a:lnTo>
                      <a:pt x="57" y="35"/>
                    </a:lnTo>
                    <a:lnTo>
                      <a:pt x="48" y="35"/>
                    </a:lnTo>
                    <a:lnTo>
                      <a:pt x="39" y="54"/>
                    </a:lnTo>
                    <a:lnTo>
                      <a:pt x="48" y="79"/>
                    </a:lnTo>
                    <a:lnTo>
                      <a:pt x="77" y="105"/>
                    </a:lnTo>
                    <a:lnTo>
                      <a:pt x="105" y="122"/>
                    </a:lnTo>
                    <a:lnTo>
                      <a:pt x="116" y="157"/>
                    </a:lnTo>
                    <a:lnTo>
                      <a:pt x="87" y="157"/>
                    </a:lnTo>
                    <a:lnTo>
                      <a:pt x="57" y="140"/>
                    </a:lnTo>
                    <a:lnTo>
                      <a:pt x="18" y="89"/>
                    </a:lnTo>
                    <a:lnTo>
                      <a:pt x="0" y="54"/>
                    </a:lnTo>
                    <a:lnTo>
                      <a:pt x="0" y="35"/>
                    </a:lnTo>
                    <a:lnTo>
                      <a:pt x="18" y="18"/>
                    </a:lnTo>
                    <a:lnTo>
                      <a:pt x="39" y="0"/>
                    </a:lnTo>
                    <a:lnTo>
                      <a:pt x="66" y="0"/>
                    </a:lnTo>
                    <a:lnTo>
                      <a:pt x="96" y="18"/>
                    </a:lnTo>
                    <a:lnTo>
                      <a:pt x="116" y="44"/>
                    </a:lnTo>
                  </a:path>
                </a:pathLst>
              </a:custGeom>
              <a:solidFill>
                <a:schemeClr val="folHlink"/>
              </a:solidFill>
              <a:ln w="317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33" name="Freeform 629"/>
              <p:cNvSpPr>
                <a:spLocks/>
              </p:cNvSpPr>
              <p:nvPr/>
            </p:nvSpPr>
            <p:spPr bwMode="auto">
              <a:xfrm>
                <a:off x="971" y="134"/>
                <a:ext cx="20" cy="8"/>
              </a:xfrm>
              <a:custGeom>
                <a:avLst/>
                <a:gdLst>
                  <a:gd name="T0" fmla="*/ 6 w 66"/>
                  <a:gd name="T1" fmla="*/ 1 h 52"/>
                  <a:gd name="T2" fmla="*/ 6 w 66"/>
                  <a:gd name="T3" fmla="*/ 1 h 52"/>
                  <a:gd name="T4" fmla="*/ 5 w 66"/>
                  <a:gd name="T5" fmla="*/ 1 h 52"/>
                  <a:gd name="T6" fmla="*/ 2 w 66"/>
                  <a:gd name="T7" fmla="*/ 1 h 52"/>
                  <a:gd name="T8" fmla="*/ 0 w 66"/>
                  <a:gd name="T9" fmla="*/ 0 h 52"/>
                  <a:gd name="T10" fmla="*/ 0 w 66"/>
                  <a:gd name="T11" fmla="*/ 0 h 52"/>
                  <a:gd name="T12" fmla="*/ 3 w 66"/>
                  <a:gd name="T13" fmla="*/ 0 h 52"/>
                  <a:gd name="T14" fmla="*/ 6 w 66"/>
                  <a:gd name="T15" fmla="*/ 1 h 5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52">
                    <a:moveTo>
                      <a:pt x="66" y="35"/>
                    </a:moveTo>
                    <a:lnTo>
                      <a:pt x="66" y="44"/>
                    </a:lnTo>
                    <a:lnTo>
                      <a:pt x="57" y="52"/>
                    </a:lnTo>
                    <a:lnTo>
                      <a:pt x="27" y="44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37" y="17"/>
                    </a:lnTo>
                    <a:lnTo>
                      <a:pt x="66" y="35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34" name="Freeform 630"/>
              <p:cNvSpPr>
                <a:spLocks/>
              </p:cNvSpPr>
              <p:nvPr/>
            </p:nvSpPr>
            <p:spPr bwMode="auto">
              <a:xfrm>
                <a:off x="80" y="141"/>
                <a:ext cx="97" cy="21"/>
              </a:xfrm>
              <a:custGeom>
                <a:avLst/>
                <a:gdLst>
                  <a:gd name="T0" fmla="*/ 9 w 329"/>
                  <a:gd name="T1" fmla="*/ 1 h 130"/>
                  <a:gd name="T2" fmla="*/ 9 w 329"/>
                  <a:gd name="T3" fmla="*/ 0 h 130"/>
                  <a:gd name="T4" fmla="*/ 19 w 329"/>
                  <a:gd name="T5" fmla="*/ 1 h 130"/>
                  <a:gd name="T6" fmla="*/ 23 w 329"/>
                  <a:gd name="T7" fmla="*/ 1 h 130"/>
                  <a:gd name="T8" fmla="*/ 28 w 329"/>
                  <a:gd name="T9" fmla="*/ 1 h 130"/>
                  <a:gd name="T10" fmla="*/ 29 w 329"/>
                  <a:gd name="T11" fmla="*/ 2 h 130"/>
                  <a:gd name="T12" fmla="*/ 28 w 329"/>
                  <a:gd name="T13" fmla="*/ 2 h 130"/>
                  <a:gd name="T14" fmla="*/ 26 w 329"/>
                  <a:gd name="T15" fmla="*/ 2 h 130"/>
                  <a:gd name="T16" fmla="*/ 23 w 329"/>
                  <a:gd name="T17" fmla="*/ 3 h 130"/>
                  <a:gd name="T18" fmla="*/ 18 w 329"/>
                  <a:gd name="T19" fmla="*/ 3 h 130"/>
                  <a:gd name="T20" fmla="*/ 12 w 329"/>
                  <a:gd name="T21" fmla="*/ 3 h 130"/>
                  <a:gd name="T22" fmla="*/ 7 w 329"/>
                  <a:gd name="T23" fmla="*/ 3 h 130"/>
                  <a:gd name="T24" fmla="*/ 5 w 329"/>
                  <a:gd name="T25" fmla="*/ 3 h 130"/>
                  <a:gd name="T26" fmla="*/ 3 w 329"/>
                  <a:gd name="T27" fmla="*/ 3 h 130"/>
                  <a:gd name="T28" fmla="*/ 3 w 329"/>
                  <a:gd name="T29" fmla="*/ 3 h 130"/>
                  <a:gd name="T30" fmla="*/ 8 w 329"/>
                  <a:gd name="T31" fmla="*/ 3 h 130"/>
                  <a:gd name="T32" fmla="*/ 11 w 329"/>
                  <a:gd name="T33" fmla="*/ 2 h 130"/>
                  <a:gd name="T34" fmla="*/ 13 w 329"/>
                  <a:gd name="T35" fmla="*/ 2 h 130"/>
                  <a:gd name="T36" fmla="*/ 14 w 329"/>
                  <a:gd name="T37" fmla="*/ 2 h 130"/>
                  <a:gd name="T38" fmla="*/ 14 w 329"/>
                  <a:gd name="T39" fmla="*/ 1 h 130"/>
                  <a:gd name="T40" fmla="*/ 12 w 329"/>
                  <a:gd name="T41" fmla="*/ 1 h 130"/>
                  <a:gd name="T42" fmla="*/ 5 w 329"/>
                  <a:gd name="T43" fmla="*/ 1 h 130"/>
                  <a:gd name="T44" fmla="*/ 0 w 329"/>
                  <a:gd name="T45" fmla="*/ 0 h 130"/>
                  <a:gd name="T46" fmla="*/ 1 w 329"/>
                  <a:gd name="T47" fmla="*/ 0 h 130"/>
                  <a:gd name="T48" fmla="*/ 5 w 329"/>
                  <a:gd name="T49" fmla="*/ 0 h 130"/>
                  <a:gd name="T50" fmla="*/ 8 w 329"/>
                  <a:gd name="T51" fmla="*/ 1 h 130"/>
                  <a:gd name="T52" fmla="*/ 9 w 329"/>
                  <a:gd name="T53" fmla="*/ 1 h 13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29" h="130">
                    <a:moveTo>
                      <a:pt x="107" y="27"/>
                    </a:moveTo>
                    <a:lnTo>
                      <a:pt x="107" y="8"/>
                    </a:lnTo>
                    <a:lnTo>
                      <a:pt x="213" y="35"/>
                    </a:lnTo>
                    <a:lnTo>
                      <a:pt x="261" y="52"/>
                    </a:lnTo>
                    <a:lnTo>
                      <a:pt x="320" y="52"/>
                    </a:lnTo>
                    <a:lnTo>
                      <a:pt x="329" y="62"/>
                    </a:lnTo>
                    <a:lnTo>
                      <a:pt x="320" y="78"/>
                    </a:lnTo>
                    <a:lnTo>
                      <a:pt x="299" y="95"/>
                    </a:lnTo>
                    <a:lnTo>
                      <a:pt x="261" y="113"/>
                    </a:lnTo>
                    <a:lnTo>
                      <a:pt x="203" y="122"/>
                    </a:lnTo>
                    <a:lnTo>
                      <a:pt x="135" y="122"/>
                    </a:lnTo>
                    <a:lnTo>
                      <a:pt x="78" y="130"/>
                    </a:lnTo>
                    <a:lnTo>
                      <a:pt x="59" y="130"/>
                    </a:lnTo>
                    <a:lnTo>
                      <a:pt x="39" y="122"/>
                    </a:lnTo>
                    <a:lnTo>
                      <a:pt x="39" y="105"/>
                    </a:lnTo>
                    <a:lnTo>
                      <a:pt x="96" y="105"/>
                    </a:lnTo>
                    <a:lnTo>
                      <a:pt x="126" y="95"/>
                    </a:lnTo>
                    <a:lnTo>
                      <a:pt x="146" y="95"/>
                    </a:lnTo>
                    <a:lnTo>
                      <a:pt x="155" y="62"/>
                    </a:lnTo>
                    <a:lnTo>
                      <a:pt x="155" y="52"/>
                    </a:lnTo>
                    <a:lnTo>
                      <a:pt x="135" y="43"/>
                    </a:lnTo>
                    <a:lnTo>
                      <a:pt x="59" y="35"/>
                    </a:lnTo>
                    <a:lnTo>
                      <a:pt x="0" y="8"/>
                    </a:lnTo>
                    <a:lnTo>
                      <a:pt x="9" y="0"/>
                    </a:lnTo>
                    <a:lnTo>
                      <a:pt x="59" y="17"/>
                    </a:lnTo>
                    <a:lnTo>
                      <a:pt x="87" y="35"/>
                    </a:lnTo>
                    <a:lnTo>
                      <a:pt x="107" y="27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35" name="Freeform 631"/>
              <p:cNvSpPr>
                <a:spLocks/>
              </p:cNvSpPr>
              <p:nvPr/>
            </p:nvSpPr>
            <p:spPr bwMode="auto">
              <a:xfrm>
                <a:off x="890" y="141"/>
                <a:ext cx="19" cy="8"/>
              </a:xfrm>
              <a:custGeom>
                <a:avLst/>
                <a:gdLst>
                  <a:gd name="T0" fmla="*/ 6 w 59"/>
                  <a:gd name="T1" fmla="*/ 1 h 52"/>
                  <a:gd name="T2" fmla="*/ 5 w 59"/>
                  <a:gd name="T3" fmla="*/ 1 h 52"/>
                  <a:gd name="T4" fmla="*/ 4 w 59"/>
                  <a:gd name="T5" fmla="*/ 1 h 52"/>
                  <a:gd name="T6" fmla="*/ 3 w 59"/>
                  <a:gd name="T7" fmla="*/ 1 h 52"/>
                  <a:gd name="T8" fmla="*/ 1 w 59"/>
                  <a:gd name="T9" fmla="*/ 1 h 52"/>
                  <a:gd name="T10" fmla="*/ 0 w 59"/>
                  <a:gd name="T11" fmla="*/ 1 h 52"/>
                  <a:gd name="T12" fmla="*/ 0 w 59"/>
                  <a:gd name="T13" fmla="*/ 0 h 52"/>
                  <a:gd name="T14" fmla="*/ 2 w 59"/>
                  <a:gd name="T15" fmla="*/ 0 h 52"/>
                  <a:gd name="T16" fmla="*/ 5 w 59"/>
                  <a:gd name="T17" fmla="*/ 0 h 52"/>
                  <a:gd name="T18" fmla="*/ 6 w 59"/>
                  <a:gd name="T19" fmla="*/ 1 h 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9" h="52">
                    <a:moveTo>
                      <a:pt x="59" y="27"/>
                    </a:moveTo>
                    <a:lnTo>
                      <a:pt x="48" y="52"/>
                    </a:lnTo>
                    <a:lnTo>
                      <a:pt x="39" y="52"/>
                    </a:lnTo>
                    <a:lnTo>
                      <a:pt x="30" y="52"/>
                    </a:lnTo>
                    <a:lnTo>
                      <a:pt x="9" y="43"/>
                    </a:lnTo>
                    <a:lnTo>
                      <a:pt x="0" y="35"/>
                    </a:lnTo>
                    <a:lnTo>
                      <a:pt x="0" y="17"/>
                    </a:lnTo>
                    <a:lnTo>
                      <a:pt x="20" y="0"/>
                    </a:lnTo>
                    <a:lnTo>
                      <a:pt x="48" y="8"/>
                    </a:lnTo>
                    <a:lnTo>
                      <a:pt x="59" y="27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36" name="Freeform 632"/>
              <p:cNvSpPr>
                <a:spLocks/>
              </p:cNvSpPr>
              <p:nvPr/>
            </p:nvSpPr>
            <p:spPr bwMode="auto">
              <a:xfrm>
                <a:off x="994" y="142"/>
                <a:ext cx="21" cy="7"/>
              </a:xfrm>
              <a:custGeom>
                <a:avLst/>
                <a:gdLst>
                  <a:gd name="T0" fmla="*/ 6 w 69"/>
                  <a:gd name="T1" fmla="*/ 1 h 44"/>
                  <a:gd name="T2" fmla="*/ 5 w 69"/>
                  <a:gd name="T3" fmla="*/ 1 h 44"/>
                  <a:gd name="T4" fmla="*/ 4 w 69"/>
                  <a:gd name="T5" fmla="*/ 1 h 44"/>
                  <a:gd name="T6" fmla="*/ 2 w 69"/>
                  <a:gd name="T7" fmla="*/ 1 h 44"/>
                  <a:gd name="T8" fmla="*/ 0 w 69"/>
                  <a:gd name="T9" fmla="*/ 1 h 44"/>
                  <a:gd name="T10" fmla="*/ 4 w 69"/>
                  <a:gd name="T11" fmla="*/ 0 h 44"/>
                  <a:gd name="T12" fmla="*/ 5 w 69"/>
                  <a:gd name="T13" fmla="*/ 0 h 44"/>
                  <a:gd name="T14" fmla="*/ 6 w 69"/>
                  <a:gd name="T15" fmla="*/ 1 h 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9" h="44">
                    <a:moveTo>
                      <a:pt x="69" y="27"/>
                    </a:moveTo>
                    <a:lnTo>
                      <a:pt x="59" y="44"/>
                    </a:lnTo>
                    <a:lnTo>
                      <a:pt x="39" y="44"/>
                    </a:lnTo>
                    <a:lnTo>
                      <a:pt x="21" y="44"/>
                    </a:lnTo>
                    <a:lnTo>
                      <a:pt x="0" y="27"/>
                    </a:lnTo>
                    <a:lnTo>
                      <a:pt x="39" y="0"/>
                    </a:lnTo>
                    <a:lnTo>
                      <a:pt x="59" y="9"/>
                    </a:lnTo>
                    <a:lnTo>
                      <a:pt x="69" y="27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37" name="Freeform 633"/>
              <p:cNvSpPr>
                <a:spLocks/>
              </p:cNvSpPr>
              <p:nvPr/>
            </p:nvSpPr>
            <p:spPr bwMode="auto">
              <a:xfrm>
                <a:off x="952" y="142"/>
                <a:ext cx="25" cy="9"/>
              </a:xfrm>
              <a:custGeom>
                <a:avLst/>
                <a:gdLst>
                  <a:gd name="T0" fmla="*/ 7 w 87"/>
                  <a:gd name="T1" fmla="*/ 1 h 54"/>
                  <a:gd name="T2" fmla="*/ 5 w 87"/>
                  <a:gd name="T3" fmla="*/ 1 h 54"/>
                  <a:gd name="T4" fmla="*/ 3 w 87"/>
                  <a:gd name="T5" fmla="*/ 2 h 54"/>
                  <a:gd name="T6" fmla="*/ 3 w 87"/>
                  <a:gd name="T7" fmla="*/ 2 h 54"/>
                  <a:gd name="T8" fmla="*/ 1 w 87"/>
                  <a:gd name="T9" fmla="*/ 1 h 54"/>
                  <a:gd name="T10" fmla="*/ 0 w 87"/>
                  <a:gd name="T11" fmla="*/ 1 h 54"/>
                  <a:gd name="T12" fmla="*/ 3 w 87"/>
                  <a:gd name="T13" fmla="*/ 0 h 54"/>
                  <a:gd name="T14" fmla="*/ 3 w 87"/>
                  <a:gd name="T15" fmla="*/ 0 h 54"/>
                  <a:gd name="T16" fmla="*/ 6 w 87"/>
                  <a:gd name="T17" fmla="*/ 0 h 54"/>
                  <a:gd name="T18" fmla="*/ 7 w 87"/>
                  <a:gd name="T19" fmla="*/ 1 h 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7" h="54">
                    <a:moveTo>
                      <a:pt x="87" y="27"/>
                    </a:moveTo>
                    <a:lnTo>
                      <a:pt x="58" y="44"/>
                    </a:lnTo>
                    <a:lnTo>
                      <a:pt x="39" y="54"/>
                    </a:lnTo>
                    <a:lnTo>
                      <a:pt x="30" y="54"/>
                    </a:lnTo>
                    <a:lnTo>
                      <a:pt x="9" y="35"/>
                    </a:lnTo>
                    <a:lnTo>
                      <a:pt x="0" y="19"/>
                    </a:lnTo>
                    <a:lnTo>
                      <a:pt x="30" y="0"/>
                    </a:lnTo>
                    <a:lnTo>
                      <a:pt x="39" y="0"/>
                    </a:lnTo>
                    <a:lnTo>
                      <a:pt x="69" y="9"/>
                    </a:lnTo>
                    <a:lnTo>
                      <a:pt x="87" y="27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38" name="Freeform 634"/>
              <p:cNvSpPr>
                <a:spLocks/>
              </p:cNvSpPr>
              <p:nvPr/>
            </p:nvSpPr>
            <p:spPr bwMode="auto">
              <a:xfrm>
                <a:off x="1031" y="144"/>
                <a:ext cx="12" cy="4"/>
              </a:xfrm>
              <a:custGeom>
                <a:avLst/>
                <a:gdLst>
                  <a:gd name="T0" fmla="*/ 4 w 39"/>
                  <a:gd name="T1" fmla="*/ 0 h 26"/>
                  <a:gd name="T2" fmla="*/ 3 w 39"/>
                  <a:gd name="T3" fmla="*/ 0 h 26"/>
                  <a:gd name="T4" fmla="*/ 3 w 39"/>
                  <a:gd name="T5" fmla="*/ 1 h 26"/>
                  <a:gd name="T6" fmla="*/ 1 w 39"/>
                  <a:gd name="T7" fmla="*/ 0 h 26"/>
                  <a:gd name="T8" fmla="*/ 0 w 39"/>
                  <a:gd name="T9" fmla="*/ 0 h 26"/>
                  <a:gd name="T10" fmla="*/ 1 w 39"/>
                  <a:gd name="T11" fmla="*/ 0 h 26"/>
                  <a:gd name="T12" fmla="*/ 3 w 39"/>
                  <a:gd name="T13" fmla="*/ 0 h 26"/>
                  <a:gd name="T14" fmla="*/ 4 w 39"/>
                  <a:gd name="T15" fmla="*/ 0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9" h="26">
                    <a:moveTo>
                      <a:pt x="39" y="10"/>
                    </a:moveTo>
                    <a:lnTo>
                      <a:pt x="30" y="18"/>
                    </a:lnTo>
                    <a:lnTo>
                      <a:pt x="30" y="26"/>
                    </a:lnTo>
                    <a:lnTo>
                      <a:pt x="11" y="18"/>
                    </a:lnTo>
                    <a:lnTo>
                      <a:pt x="0" y="10"/>
                    </a:lnTo>
                    <a:lnTo>
                      <a:pt x="11" y="0"/>
                    </a:lnTo>
                    <a:lnTo>
                      <a:pt x="30" y="0"/>
                    </a:lnTo>
                    <a:lnTo>
                      <a:pt x="39" y="1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39" name="Freeform 635"/>
              <p:cNvSpPr>
                <a:spLocks/>
              </p:cNvSpPr>
              <p:nvPr/>
            </p:nvSpPr>
            <p:spPr bwMode="auto">
              <a:xfrm>
                <a:off x="82" y="149"/>
                <a:ext cx="15" cy="3"/>
              </a:xfrm>
              <a:custGeom>
                <a:avLst/>
                <a:gdLst>
                  <a:gd name="T0" fmla="*/ 5 w 50"/>
                  <a:gd name="T1" fmla="*/ 0 h 18"/>
                  <a:gd name="T2" fmla="*/ 4 w 50"/>
                  <a:gd name="T3" fmla="*/ 1 h 18"/>
                  <a:gd name="T4" fmla="*/ 1 w 50"/>
                  <a:gd name="T5" fmla="*/ 1 h 18"/>
                  <a:gd name="T6" fmla="*/ 0 w 50"/>
                  <a:gd name="T7" fmla="*/ 0 h 18"/>
                  <a:gd name="T8" fmla="*/ 3 w 50"/>
                  <a:gd name="T9" fmla="*/ 0 h 18"/>
                  <a:gd name="T10" fmla="*/ 5 w 50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0" h="18">
                    <a:moveTo>
                      <a:pt x="50" y="10"/>
                    </a:moveTo>
                    <a:lnTo>
                      <a:pt x="39" y="18"/>
                    </a:lnTo>
                    <a:lnTo>
                      <a:pt x="11" y="1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50" y="1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40" name="Freeform 636"/>
              <p:cNvSpPr>
                <a:spLocks/>
              </p:cNvSpPr>
              <p:nvPr/>
            </p:nvSpPr>
            <p:spPr bwMode="auto">
              <a:xfrm>
                <a:off x="971" y="151"/>
                <a:ext cx="17" cy="5"/>
              </a:xfrm>
              <a:custGeom>
                <a:avLst/>
                <a:gdLst>
                  <a:gd name="T0" fmla="*/ 5 w 57"/>
                  <a:gd name="T1" fmla="*/ 0 h 33"/>
                  <a:gd name="T2" fmla="*/ 2 w 57"/>
                  <a:gd name="T3" fmla="*/ 1 h 33"/>
                  <a:gd name="T4" fmla="*/ 1 w 57"/>
                  <a:gd name="T5" fmla="*/ 1 h 33"/>
                  <a:gd name="T6" fmla="*/ 0 w 57"/>
                  <a:gd name="T7" fmla="*/ 1 h 33"/>
                  <a:gd name="T8" fmla="*/ 2 w 57"/>
                  <a:gd name="T9" fmla="*/ 0 h 33"/>
                  <a:gd name="T10" fmla="*/ 4 w 57"/>
                  <a:gd name="T11" fmla="*/ 0 h 33"/>
                  <a:gd name="T12" fmla="*/ 5 w 57"/>
                  <a:gd name="T13" fmla="*/ 0 h 33"/>
                  <a:gd name="T14" fmla="*/ 5 w 57"/>
                  <a:gd name="T15" fmla="*/ 0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7" h="33">
                    <a:moveTo>
                      <a:pt x="57" y="16"/>
                    </a:moveTo>
                    <a:lnTo>
                      <a:pt x="27" y="33"/>
                    </a:lnTo>
                    <a:lnTo>
                      <a:pt x="9" y="33"/>
                    </a:lnTo>
                    <a:lnTo>
                      <a:pt x="0" y="33"/>
                    </a:lnTo>
                    <a:lnTo>
                      <a:pt x="27" y="0"/>
                    </a:lnTo>
                    <a:lnTo>
                      <a:pt x="48" y="0"/>
                    </a:lnTo>
                    <a:lnTo>
                      <a:pt x="57" y="0"/>
                    </a:lnTo>
                    <a:lnTo>
                      <a:pt x="57" y="16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41" name="Freeform 637"/>
              <p:cNvSpPr>
                <a:spLocks/>
              </p:cNvSpPr>
              <p:nvPr/>
            </p:nvSpPr>
            <p:spPr bwMode="auto">
              <a:xfrm>
                <a:off x="382" y="162"/>
                <a:ext cx="65" cy="17"/>
              </a:xfrm>
              <a:custGeom>
                <a:avLst/>
                <a:gdLst>
                  <a:gd name="T0" fmla="*/ 18 w 222"/>
                  <a:gd name="T1" fmla="*/ 1 h 105"/>
                  <a:gd name="T2" fmla="*/ 19 w 222"/>
                  <a:gd name="T3" fmla="*/ 1 h 105"/>
                  <a:gd name="T4" fmla="*/ 18 w 222"/>
                  <a:gd name="T5" fmla="*/ 2 h 105"/>
                  <a:gd name="T6" fmla="*/ 17 w 222"/>
                  <a:gd name="T7" fmla="*/ 2 h 105"/>
                  <a:gd name="T8" fmla="*/ 15 w 222"/>
                  <a:gd name="T9" fmla="*/ 1 h 105"/>
                  <a:gd name="T10" fmla="*/ 11 w 222"/>
                  <a:gd name="T11" fmla="*/ 1 h 105"/>
                  <a:gd name="T12" fmla="*/ 7 w 222"/>
                  <a:gd name="T13" fmla="*/ 1 h 105"/>
                  <a:gd name="T14" fmla="*/ 5 w 222"/>
                  <a:gd name="T15" fmla="*/ 1 h 105"/>
                  <a:gd name="T16" fmla="*/ 4 w 222"/>
                  <a:gd name="T17" fmla="*/ 1 h 105"/>
                  <a:gd name="T18" fmla="*/ 5 w 222"/>
                  <a:gd name="T19" fmla="*/ 2 h 105"/>
                  <a:gd name="T20" fmla="*/ 7 w 222"/>
                  <a:gd name="T21" fmla="*/ 2 h 105"/>
                  <a:gd name="T22" fmla="*/ 8 w 222"/>
                  <a:gd name="T23" fmla="*/ 2 h 105"/>
                  <a:gd name="T24" fmla="*/ 9 w 222"/>
                  <a:gd name="T25" fmla="*/ 2 h 105"/>
                  <a:gd name="T26" fmla="*/ 10 w 222"/>
                  <a:gd name="T27" fmla="*/ 2 h 105"/>
                  <a:gd name="T28" fmla="*/ 8 w 222"/>
                  <a:gd name="T29" fmla="*/ 3 h 105"/>
                  <a:gd name="T30" fmla="*/ 7 w 222"/>
                  <a:gd name="T31" fmla="*/ 3 h 105"/>
                  <a:gd name="T32" fmla="*/ 4 w 222"/>
                  <a:gd name="T33" fmla="*/ 3 h 105"/>
                  <a:gd name="T34" fmla="*/ 1 w 222"/>
                  <a:gd name="T35" fmla="*/ 2 h 105"/>
                  <a:gd name="T36" fmla="*/ 0 w 222"/>
                  <a:gd name="T37" fmla="*/ 1 h 105"/>
                  <a:gd name="T38" fmla="*/ 1 w 222"/>
                  <a:gd name="T39" fmla="*/ 0 h 105"/>
                  <a:gd name="T40" fmla="*/ 3 w 222"/>
                  <a:gd name="T41" fmla="*/ 0 h 105"/>
                  <a:gd name="T42" fmla="*/ 7 w 222"/>
                  <a:gd name="T43" fmla="*/ 0 h 105"/>
                  <a:gd name="T44" fmla="*/ 12 w 222"/>
                  <a:gd name="T45" fmla="*/ 0 h 105"/>
                  <a:gd name="T46" fmla="*/ 18 w 222"/>
                  <a:gd name="T47" fmla="*/ 1 h 10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2" h="105">
                    <a:moveTo>
                      <a:pt x="213" y="43"/>
                    </a:moveTo>
                    <a:lnTo>
                      <a:pt x="222" y="53"/>
                    </a:lnTo>
                    <a:lnTo>
                      <a:pt x="213" y="62"/>
                    </a:lnTo>
                    <a:lnTo>
                      <a:pt x="194" y="62"/>
                    </a:lnTo>
                    <a:lnTo>
                      <a:pt x="174" y="53"/>
                    </a:lnTo>
                    <a:lnTo>
                      <a:pt x="126" y="35"/>
                    </a:lnTo>
                    <a:lnTo>
                      <a:pt x="78" y="27"/>
                    </a:lnTo>
                    <a:lnTo>
                      <a:pt x="58" y="35"/>
                    </a:lnTo>
                    <a:lnTo>
                      <a:pt x="48" y="43"/>
                    </a:lnTo>
                    <a:lnTo>
                      <a:pt x="58" y="62"/>
                    </a:lnTo>
                    <a:lnTo>
                      <a:pt x="78" y="70"/>
                    </a:lnTo>
                    <a:lnTo>
                      <a:pt x="96" y="70"/>
                    </a:lnTo>
                    <a:lnTo>
                      <a:pt x="107" y="70"/>
                    </a:lnTo>
                    <a:lnTo>
                      <a:pt x="117" y="79"/>
                    </a:lnTo>
                    <a:lnTo>
                      <a:pt x="96" y="97"/>
                    </a:lnTo>
                    <a:lnTo>
                      <a:pt x="78" y="105"/>
                    </a:lnTo>
                    <a:lnTo>
                      <a:pt x="48" y="97"/>
                    </a:lnTo>
                    <a:lnTo>
                      <a:pt x="10" y="70"/>
                    </a:lnTo>
                    <a:lnTo>
                      <a:pt x="0" y="43"/>
                    </a:lnTo>
                    <a:lnTo>
                      <a:pt x="10" y="18"/>
                    </a:lnTo>
                    <a:lnTo>
                      <a:pt x="39" y="0"/>
                    </a:lnTo>
                    <a:lnTo>
                      <a:pt x="78" y="0"/>
                    </a:lnTo>
                    <a:lnTo>
                      <a:pt x="144" y="10"/>
                    </a:lnTo>
                    <a:lnTo>
                      <a:pt x="213" y="43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42" name="Freeform 638"/>
              <p:cNvSpPr>
                <a:spLocks/>
              </p:cNvSpPr>
              <p:nvPr/>
            </p:nvSpPr>
            <p:spPr bwMode="auto">
              <a:xfrm>
                <a:off x="382" y="162"/>
                <a:ext cx="65" cy="17"/>
              </a:xfrm>
              <a:custGeom>
                <a:avLst/>
                <a:gdLst>
                  <a:gd name="T0" fmla="*/ 18 w 222"/>
                  <a:gd name="T1" fmla="*/ 1 h 105"/>
                  <a:gd name="T2" fmla="*/ 19 w 222"/>
                  <a:gd name="T3" fmla="*/ 1 h 105"/>
                  <a:gd name="T4" fmla="*/ 18 w 222"/>
                  <a:gd name="T5" fmla="*/ 2 h 105"/>
                  <a:gd name="T6" fmla="*/ 17 w 222"/>
                  <a:gd name="T7" fmla="*/ 2 h 105"/>
                  <a:gd name="T8" fmla="*/ 15 w 222"/>
                  <a:gd name="T9" fmla="*/ 1 h 105"/>
                  <a:gd name="T10" fmla="*/ 11 w 222"/>
                  <a:gd name="T11" fmla="*/ 1 h 105"/>
                  <a:gd name="T12" fmla="*/ 7 w 222"/>
                  <a:gd name="T13" fmla="*/ 1 h 105"/>
                  <a:gd name="T14" fmla="*/ 5 w 222"/>
                  <a:gd name="T15" fmla="*/ 1 h 105"/>
                  <a:gd name="T16" fmla="*/ 4 w 222"/>
                  <a:gd name="T17" fmla="*/ 1 h 105"/>
                  <a:gd name="T18" fmla="*/ 5 w 222"/>
                  <a:gd name="T19" fmla="*/ 2 h 105"/>
                  <a:gd name="T20" fmla="*/ 7 w 222"/>
                  <a:gd name="T21" fmla="*/ 2 h 105"/>
                  <a:gd name="T22" fmla="*/ 8 w 222"/>
                  <a:gd name="T23" fmla="*/ 2 h 105"/>
                  <a:gd name="T24" fmla="*/ 9 w 222"/>
                  <a:gd name="T25" fmla="*/ 2 h 105"/>
                  <a:gd name="T26" fmla="*/ 10 w 222"/>
                  <a:gd name="T27" fmla="*/ 2 h 105"/>
                  <a:gd name="T28" fmla="*/ 8 w 222"/>
                  <a:gd name="T29" fmla="*/ 3 h 105"/>
                  <a:gd name="T30" fmla="*/ 7 w 222"/>
                  <a:gd name="T31" fmla="*/ 3 h 105"/>
                  <a:gd name="T32" fmla="*/ 4 w 222"/>
                  <a:gd name="T33" fmla="*/ 3 h 105"/>
                  <a:gd name="T34" fmla="*/ 1 w 222"/>
                  <a:gd name="T35" fmla="*/ 2 h 105"/>
                  <a:gd name="T36" fmla="*/ 0 w 222"/>
                  <a:gd name="T37" fmla="*/ 1 h 105"/>
                  <a:gd name="T38" fmla="*/ 1 w 222"/>
                  <a:gd name="T39" fmla="*/ 0 h 105"/>
                  <a:gd name="T40" fmla="*/ 3 w 222"/>
                  <a:gd name="T41" fmla="*/ 0 h 105"/>
                  <a:gd name="T42" fmla="*/ 7 w 222"/>
                  <a:gd name="T43" fmla="*/ 0 h 105"/>
                  <a:gd name="T44" fmla="*/ 12 w 222"/>
                  <a:gd name="T45" fmla="*/ 0 h 105"/>
                  <a:gd name="T46" fmla="*/ 18 w 222"/>
                  <a:gd name="T47" fmla="*/ 1 h 10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2" h="105">
                    <a:moveTo>
                      <a:pt x="213" y="43"/>
                    </a:moveTo>
                    <a:lnTo>
                      <a:pt x="222" y="53"/>
                    </a:lnTo>
                    <a:lnTo>
                      <a:pt x="213" y="62"/>
                    </a:lnTo>
                    <a:lnTo>
                      <a:pt x="194" y="62"/>
                    </a:lnTo>
                    <a:lnTo>
                      <a:pt x="174" y="53"/>
                    </a:lnTo>
                    <a:lnTo>
                      <a:pt x="126" y="35"/>
                    </a:lnTo>
                    <a:lnTo>
                      <a:pt x="78" y="27"/>
                    </a:lnTo>
                    <a:lnTo>
                      <a:pt x="58" y="35"/>
                    </a:lnTo>
                    <a:lnTo>
                      <a:pt x="48" y="43"/>
                    </a:lnTo>
                    <a:lnTo>
                      <a:pt x="58" y="62"/>
                    </a:lnTo>
                    <a:lnTo>
                      <a:pt x="78" y="70"/>
                    </a:lnTo>
                    <a:lnTo>
                      <a:pt x="96" y="70"/>
                    </a:lnTo>
                    <a:lnTo>
                      <a:pt x="107" y="70"/>
                    </a:lnTo>
                    <a:lnTo>
                      <a:pt x="117" y="79"/>
                    </a:lnTo>
                    <a:lnTo>
                      <a:pt x="96" y="97"/>
                    </a:lnTo>
                    <a:lnTo>
                      <a:pt x="78" y="105"/>
                    </a:lnTo>
                    <a:lnTo>
                      <a:pt x="48" y="97"/>
                    </a:lnTo>
                    <a:lnTo>
                      <a:pt x="10" y="70"/>
                    </a:lnTo>
                    <a:lnTo>
                      <a:pt x="0" y="43"/>
                    </a:lnTo>
                    <a:lnTo>
                      <a:pt x="10" y="18"/>
                    </a:lnTo>
                    <a:lnTo>
                      <a:pt x="39" y="0"/>
                    </a:lnTo>
                    <a:lnTo>
                      <a:pt x="78" y="0"/>
                    </a:lnTo>
                    <a:lnTo>
                      <a:pt x="144" y="10"/>
                    </a:lnTo>
                    <a:lnTo>
                      <a:pt x="213" y="43"/>
                    </a:lnTo>
                  </a:path>
                </a:pathLst>
              </a:custGeom>
              <a:solidFill>
                <a:schemeClr val="folHlink"/>
              </a:solidFill>
              <a:ln w="317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43" name="Freeform 639"/>
              <p:cNvSpPr>
                <a:spLocks/>
              </p:cNvSpPr>
              <p:nvPr/>
            </p:nvSpPr>
            <p:spPr bwMode="auto">
              <a:xfrm>
                <a:off x="260" y="165"/>
                <a:ext cx="50" cy="24"/>
              </a:xfrm>
              <a:custGeom>
                <a:avLst/>
                <a:gdLst>
                  <a:gd name="T0" fmla="*/ 15 w 162"/>
                  <a:gd name="T1" fmla="*/ 1 h 149"/>
                  <a:gd name="T2" fmla="*/ 15 w 162"/>
                  <a:gd name="T3" fmla="*/ 2 h 149"/>
                  <a:gd name="T4" fmla="*/ 15 w 162"/>
                  <a:gd name="T5" fmla="*/ 3 h 149"/>
                  <a:gd name="T6" fmla="*/ 12 w 162"/>
                  <a:gd name="T7" fmla="*/ 4 h 149"/>
                  <a:gd name="T8" fmla="*/ 8 w 162"/>
                  <a:gd name="T9" fmla="*/ 4 h 149"/>
                  <a:gd name="T10" fmla="*/ 5 w 162"/>
                  <a:gd name="T11" fmla="*/ 4 h 149"/>
                  <a:gd name="T12" fmla="*/ 1 w 162"/>
                  <a:gd name="T13" fmla="*/ 3 h 149"/>
                  <a:gd name="T14" fmla="*/ 0 w 162"/>
                  <a:gd name="T15" fmla="*/ 2 h 149"/>
                  <a:gd name="T16" fmla="*/ 1 w 162"/>
                  <a:gd name="T17" fmla="*/ 2 h 149"/>
                  <a:gd name="T18" fmla="*/ 2 w 162"/>
                  <a:gd name="T19" fmla="*/ 1 h 149"/>
                  <a:gd name="T20" fmla="*/ 3 w 162"/>
                  <a:gd name="T21" fmla="*/ 2 h 149"/>
                  <a:gd name="T22" fmla="*/ 3 w 162"/>
                  <a:gd name="T23" fmla="*/ 2 h 149"/>
                  <a:gd name="T24" fmla="*/ 3 w 162"/>
                  <a:gd name="T25" fmla="*/ 2 h 149"/>
                  <a:gd name="T26" fmla="*/ 6 w 162"/>
                  <a:gd name="T27" fmla="*/ 3 h 149"/>
                  <a:gd name="T28" fmla="*/ 7 w 162"/>
                  <a:gd name="T29" fmla="*/ 3 h 149"/>
                  <a:gd name="T30" fmla="*/ 9 w 162"/>
                  <a:gd name="T31" fmla="*/ 3 h 149"/>
                  <a:gd name="T32" fmla="*/ 11 w 162"/>
                  <a:gd name="T33" fmla="*/ 2 h 149"/>
                  <a:gd name="T34" fmla="*/ 11 w 162"/>
                  <a:gd name="T35" fmla="*/ 1 h 149"/>
                  <a:gd name="T36" fmla="*/ 11 w 162"/>
                  <a:gd name="T37" fmla="*/ 1 h 149"/>
                  <a:gd name="T38" fmla="*/ 10 w 162"/>
                  <a:gd name="T39" fmla="*/ 1 h 149"/>
                  <a:gd name="T40" fmla="*/ 7 w 162"/>
                  <a:gd name="T41" fmla="*/ 1 h 149"/>
                  <a:gd name="T42" fmla="*/ 6 w 162"/>
                  <a:gd name="T43" fmla="*/ 1 h 149"/>
                  <a:gd name="T44" fmla="*/ 6 w 162"/>
                  <a:gd name="T45" fmla="*/ 1 h 149"/>
                  <a:gd name="T46" fmla="*/ 6 w 162"/>
                  <a:gd name="T47" fmla="*/ 0 h 149"/>
                  <a:gd name="T48" fmla="*/ 9 w 162"/>
                  <a:gd name="T49" fmla="*/ 0 h 149"/>
                  <a:gd name="T50" fmla="*/ 11 w 162"/>
                  <a:gd name="T51" fmla="*/ 0 h 149"/>
                  <a:gd name="T52" fmla="*/ 14 w 162"/>
                  <a:gd name="T53" fmla="*/ 0 h 149"/>
                  <a:gd name="T54" fmla="*/ 15 w 162"/>
                  <a:gd name="T55" fmla="*/ 1 h 14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62" h="149">
                    <a:moveTo>
                      <a:pt x="153" y="35"/>
                    </a:moveTo>
                    <a:lnTo>
                      <a:pt x="162" y="71"/>
                    </a:lnTo>
                    <a:lnTo>
                      <a:pt x="162" y="106"/>
                    </a:lnTo>
                    <a:lnTo>
                      <a:pt x="123" y="139"/>
                    </a:lnTo>
                    <a:lnTo>
                      <a:pt x="87" y="149"/>
                    </a:lnTo>
                    <a:lnTo>
                      <a:pt x="48" y="149"/>
                    </a:lnTo>
                    <a:lnTo>
                      <a:pt x="9" y="122"/>
                    </a:lnTo>
                    <a:lnTo>
                      <a:pt x="0" y="96"/>
                    </a:lnTo>
                    <a:lnTo>
                      <a:pt x="9" y="61"/>
                    </a:lnTo>
                    <a:lnTo>
                      <a:pt x="27" y="52"/>
                    </a:lnTo>
                    <a:lnTo>
                      <a:pt x="37" y="61"/>
                    </a:lnTo>
                    <a:lnTo>
                      <a:pt x="37" y="87"/>
                    </a:lnTo>
                    <a:lnTo>
                      <a:pt x="37" y="96"/>
                    </a:lnTo>
                    <a:lnTo>
                      <a:pt x="57" y="114"/>
                    </a:lnTo>
                    <a:lnTo>
                      <a:pt x="75" y="114"/>
                    </a:lnTo>
                    <a:lnTo>
                      <a:pt x="96" y="106"/>
                    </a:lnTo>
                    <a:lnTo>
                      <a:pt x="114" y="79"/>
                    </a:lnTo>
                    <a:lnTo>
                      <a:pt x="114" y="52"/>
                    </a:lnTo>
                    <a:lnTo>
                      <a:pt x="114" y="44"/>
                    </a:lnTo>
                    <a:lnTo>
                      <a:pt x="105" y="35"/>
                    </a:lnTo>
                    <a:lnTo>
                      <a:pt x="75" y="44"/>
                    </a:lnTo>
                    <a:lnTo>
                      <a:pt x="57" y="35"/>
                    </a:lnTo>
                    <a:lnTo>
                      <a:pt x="57" y="25"/>
                    </a:lnTo>
                    <a:lnTo>
                      <a:pt x="66" y="9"/>
                    </a:lnTo>
                    <a:lnTo>
                      <a:pt x="96" y="0"/>
                    </a:lnTo>
                    <a:lnTo>
                      <a:pt x="114" y="9"/>
                    </a:lnTo>
                    <a:lnTo>
                      <a:pt x="144" y="17"/>
                    </a:lnTo>
                    <a:lnTo>
                      <a:pt x="153" y="35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44" name="Freeform 640"/>
              <p:cNvSpPr>
                <a:spLocks/>
              </p:cNvSpPr>
              <p:nvPr/>
            </p:nvSpPr>
            <p:spPr bwMode="auto">
              <a:xfrm>
                <a:off x="260" y="165"/>
                <a:ext cx="50" cy="24"/>
              </a:xfrm>
              <a:custGeom>
                <a:avLst/>
                <a:gdLst>
                  <a:gd name="T0" fmla="*/ 15 w 162"/>
                  <a:gd name="T1" fmla="*/ 1 h 149"/>
                  <a:gd name="T2" fmla="*/ 15 w 162"/>
                  <a:gd name="T3" fmla="*/ 2 h 149"/>
                  <a:gd name="T4" fmla="*/ 15 w 162"/>
                  <a:gd name="T5" fmla="*/ 3 h 149"/>
                  <a:gd name="T6" fmla="*/ 12 w 162"/>
                  <a:gd name="T7" fmla="*/ 4 h 149"/>
                  <a:gd name="T8" fmla="*/ 8 w 162"/>
                  <a:gd name="T9" fmla="*/ 4 h 149"/>
                  <a:gd name="T10" fmla="*/ 5 w 162"/>
                  <a:gd name="T11" fmla="*/ 4 h 149"/>
                  <a:gd name="T12" fmla="*/ 1 w 162"/>
                  <a:gd name="T13" fmla="*/ 3 h 149"/>
                  <a:gd name="T14" fmla="*/ 0 w 162"/>
                  <a:gd name="T15" fmla="*/ 2 h 149"/>
                  <a:gd name="T16" fmla="*/ 1 w 162"/>
                  <a:gd name="T17" fmla="*/ 2 h 149"/>
                  <a:gd name="T18" fmla="*/ 2 w 162"/>
                  <a:gd name="T19" fmla="*/ 1 h 149"/>
                  <a:gd name="T20" fmla="*/ 3 w 162"/>
                  <a:gd name="T21" fmla="*/ 2 h 149"/>
                  <a:gd name="T22" fmla="*/ 3 w 162"/>
                  <a:gd name="T23" fmla="*/ 2 h 149"/>
                  <a:gd name="T24" fmla="*/ 3 w 162"/>
                  <a:gd name="T25" fmla="*/ 2 h 149"/>
                  <a:gd name="T26" fmla="*/ 6 w 162"/>
                  <a:gd name="T27" fmla="*/ 3 h 149"/>
                  <a:gd name="T28" fmla="*/ 7 w 162"/>
                  <a:gd name="T29" fmla="*/ 3 h 149"/>
                  <a:gd name="T30" fmla="*/ 9 w 162"/>
                  <a:gd name="T31" fmla="*/ 3 h 149"/>
                  <a:gd name="T32" fmla="*/ 11 w 162"/>
                  <a:gd name="T33" fmla="*/ 2 h 149"/>
                  <a:gd name="T34" fmla="*/ 11 w 162"/>
                  <a:gd name="T35" fmla="*/ 1 h 149"/>
                  <a:gd name="T36" fmla="*/ 11 w 162"/>
                  <a:gd name="T37" fmla="*/ 1 h 149"/>
                  <a:gd name="T38" fmla="*/ 10 w 162"/>
                  <a:gd name="T39" fmla="*/ 1 h 149"/>
                  <a:gd name="T40" fmla="*/ 7 w 162"/>
                  <a:gd name="T41" fmla="*/ 1 h 149"/>
                  <a:gd name="T42" fmla="*/ 7 w 162"/>
                  <a:gd name="T43" fmla="*/ 1 h 149"/>
                  <a:gd name="T44" fmla="*/ 6 w 162"/>
                  <a:gd name="T45" fmla="*/ 1 h 149"/>
                  <a:gd name="T46" fmla="*/ 6 w 162"/>
                  <a:gd name="T47" fmla="*/ 1 h 149"/>
                  <a:gd name="T48" fmla="*/ 6 w 162"/>
                  <a:gd name="T49" fmla="*/ 0 h 149"/>
                  <a:gd name="T50" fmla="*/ 9 w 162"/>
                  <a:gd name="T51" fmla="*/ 0 h 149"/>
                  <a:gd name="T52" fmla="*/ 11 w 162"/>
                  <a:gd name="T53" fmla="*/ 0 h 149"/>
                  <a:gd name="T54" fmla="*/ 14 w 162"/>
                  <a:gd name="T55" fmla="*/ 0 h 149"/>
                  <a:gd name="T56" fmla="*/ 15 w 162"/>
                  <a:gd name="T57" fmla="*/ 1 h 14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62" h="149">
                    <a:moveTo>
                      <a:pt x="153" y="35"/>
                    </a:moveTo>
                    <a:lnTo>
                      <a:pt x="162" y="71"/>
                    </a:lnTo>
                    <a:lnTo>
                      <a:pt x="162" y="106"/>
                    </a:lnTo>
                    <a:lnTo>
                      <a:pt x="123" y="139"/>
                    </a:lnTo>
                    <a:lnTo>
                      <a:pt x="87" y="149"/>
                    </a:lnTo>
                    <a:lnTo>
                      <a:pt x="48" y="149"/>
                    </a:lnTo>
                    <a:lnTo>
                      <a:pt x="9" y="122"/>
                    </a:lnTo>
                    <a:lnTo>
                      <a:pt x="0" y="96"/>
                    </a:lnTo>
                    <a:lnTo>
                      <a:pt x="9" y="61"/>
                    </a:lnTo>
                    <a:lnTo>
                      <a:pt x="27" y="52"/>
                    </a:lnTo>
                    <a:lnTo>
                      <a:pt x="37" y="61"/>
                    </a:lnTo>
                    <a:lnTo>
                      <a:pt x="37" y="87"/>
                    </a:lnTo>
                    <a:lnTo>
                      <a:pt x="37" y="96"/>
                    </a:lnTo>
                    <a:lnTo>
                      <a:pt x="57" y="114"/>
                    </a:lnTo>
                    <a:lnTo>
                      <a:pt x="75" y="114"/>
                    </a:lnTo>
                    <a:lnTo>
                      <a:pt x="96" y="106"/>
                    </a:lnTo>
                    <a:lnTo>
                      <a:pt x="114" y="79"/>
                    </a:lnTo>
                    <a:lnTo>
                      <a:pt x="114" y="52"/>
                    </a:lnTo>
                    <a:lnTo>
                      <a:pt x="114" y="44"/>
                    </a:lnTo>
                    <a:lnTo>
                      <a:pt x="105" y="35"/>
                    </a:lnTo>
                    <a:lnTo>
                      <a:pt x="75" y="44"/>
                    </a:lnTo>
                    <a:lnTo>
                      <a:pt x="57" y="35"/>
                    </a:lnTo>
                    <a:lnTo>
                      <a:pt x="57" y="25"/>
                    </a:lnTo>
                    <a:lnTo>
                      <a:pt x="66" y="9"/>
                    </a:lnTo>
                    <a:lnTo>
                      <a:pt x="96" y="0"/>
                    </a:lnTo>
                    <a:lnTo>
                      <a:pt x="114" y="9"/>
                    </a:lnTo>
                    <a:lnTo>
                      <a:pt x="144" y="17"/>
                    </a:lnTo>
                    <a:lnTo>
                      <a:pt x="153" y="35"/>
                    </a:lnTo>
                  </a:path>
                </a:pathLst>
              </a:custGeom>
              <a:solidFill>
                <a:schemeClr val="folHlink"/>
              </a:solidFill>
              <a:ln w="317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45" name="Freeform 641"/>
              <p:cNvSpPr>
                <a:spLocks/>
              </p:cNvSpPr>
              <p:nvPr/>
            </p:nvSpPr>
            <p:spPr bwMode="auto">
              <a:xfrm>
                <a:off x="117" y="166"/>
                <a:ext cx="8" cy="442"/>
              </a:xfrm>
              <a:custGeom>
                <a:avLst/>
                <a:gdLst>
                  <a:gd name="T0" fmla="*/ 2 w 29"/>
                  <a:gd name="T1" fmla="*/ 0 h 2723"/>
                  <a:gd name="T2" fmla="*/ 2 w 29"/>
                  <a:gd name="T3" fmla="*/ 68 h 2723"/>
                  <a:gd name="T4" fmla="*/ 2 w 29"/>
                  <a:gd name="T5" fmla="*/ 70 h 2723"/>
                  <a:gd name="T6" fmla="*/ 2 w 29"/>
                  <a:gd name="T7" fmla="*/ 71 h 2723"/>
                  <a:gd name="T8" fmla="*/ 0 w 29"/>
                  <a:gd name="T9" fmla="*/ 72 h 2723"/>
                  <a:gd name="T10" fmla="*/ 0 w 29"/>
                  <a:gd name="T11" fmla="*/ 68 h 2723"/>
                  <a:gd name="T12" fmla="*/ 0 w 29"/>
                  <a:gd name="T13" fmla="*/ 0 h 2723"/>
                  <a:gd name="T14" fmla="*/ 2 w 29"/>
                  <a:gd name="T15" fmla="*/ 0 h 2723"/>
                  <a:gd name="T16" fmla="*/ 2 w 29"/>
                  <a:gd name="T17" fmla="*/ 0 h 2723"/>
                  <a:gd name="T18" fmla="*/ 2 w 29"/>
                  <a:gd name="T19" fmla="*/ 0 h 27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9" h="2723">
                    <a:moveTo>
                      <a:pt x="20" y="16"/>
                    </a:moveTo>
                    <a:lnTo>
                      <a:pt x="29" y="2574"/>
                    </a:lnTo>
                    <a:lnTo>
                      <a:pt x="29" y="2653"/>
                    </a:lnTo>
                    <a:lnTo>
                      <a:pt x="20" y="2688"/>
                    </a:lnTo>
                    <a:lnTo>
                      <a:pt x="0" y="2723"/>
                    </a:lnTo>
                    <a:lnTo>
                      <a:pt x="0" y="2566"/>
                    </a:lnTo>
                    <a:lnTo>
                      <a:pt x="0" y="8"/>
                    </a:lnTo>
                    <a:lnTo>
                      <a:pt x="20" y="0"/>
                    </a:lnTo>
                    <a:lnTo>
                      <a:pt x="20" y="8"/>
                    </a:lnTo>
                    <a:lnTo>
                      <a:pt x="20" y="16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46" name="Freeform 642"/>
              <p:cNvSpPr>
                <a:spLocks/>
              </p:cNvSpPr>
              <p:nvPr/>
            </p:nvSpPr>
            <p:spPr bwMode="auto">
              <a:xfrm>
                <a:off x="92" y="169"/>
                <a:ext cx="10" cy="452"/>
              </a:xfrm>
              <a:custGeom>
                <a:avLst/>
                <a:gdLst>
                  <a:gd name="T0" fmla="*/ 3 w 39"/>
                  <a:gd name="T1" fmla="*/ 73 h 2785"/>
                  <a:gd name="T2" fmla="*/ 0 w 39"/>
                  <a:gd name="T3" fmla="*/ 73 h 2785"/>
                  <a:gd name="T4" fmla="*/ 0 w 39"/>
                  <a:gd name="T5" fmla="*/ 73 h 2785"/>
                  <a:gd name="T6" fmla="*/ 0 w 39"/>
                  <a:gd name="T7" fmla="*/ 72 h 2785"/>
                  <a:gd name="T8" fmla="*/ 0 w 39"/>
                  <a:gd name="T9" fmla="*/ 71 h 2785"/>
                  <a:gd name="T10" fmla="*/ 0 w 39"/>
                  <a:gd name="T11" fmla="*/ 70 h 2785"/>
                  <a:gd name="T12" fmla="*/ 0 w 39"/>
                  <a:gd name="T13" fmla="*/ 68 h 2785"/>
                  <a:gd name="T14" fmla="*/ 0 w 39"/>
                  <a:gd name="T15" fmla="*/ 66 h 2785"/>
                  <a:gd name="T16" fmla="*/ 0 w 39"/>
                  <a:gd name="T17" fmla="*/ 64 h 2785"/>
                  <a:gd name="T18" fmla="*/ 0 w 39"/>
                  <a:gd name="T19" fmla="*/ 62 h 2785"/>
                  <a:gd name="T20" fmla="*/ 0 w 39"/>
                  <a:gd name="T21" fmla="*/ 59 h 2785"/>
                  <a:gd name="T22" fmla="*/ 0 w 39"/>
                  <a:gd name="T23" fmla="*/ 56 h 2785"/>
                  <a:gd name="T24" fmla="*/ 0 w 39"/>
                  <a:gd name="T25" fmla="*/ 50 h 2785"/>
                  <a:gd name="T26" fmla="*/ 0 w 39"/>
                  <a:gd name="T27" fmla="*/ 43 h 2785"/>
                  <a:gd name="T28" fmla="*/ 0 w 39"/>
                  <a:gd name="T29" fmla="*/ 37 h 2785"/>
                  <a:gd name="T30" fmla="*/ 0 w 39"/>
                  <a:gd name="T31" fmla="*/ 30 h 2785"/>
                  <a:gd name="T32" fmla="*/ 0 w 39"/>
                  <a:gd name="T33" fmla="*/ 24 h 2785"/>
                  <a:gd name="T34" fmla="*/ 0 w 39"/>
                  <a:gd name="T35" fmla="*/ 17 h 2785"/>
                  <a:gd name="T36" fmla="*/ 0 w 39"/>
                  <a:gd name="T37" fmla="*/ 14 h 2785"/>
                  <a:gd name="T38" fmla="*/ 0 w 39"/>
                  <a:gd name="T39" fmla="*/ 12 h 2785"/>
                  <a:gd name="T40" fmla="*/ 0 w 39"/>
                  <a:gd name="T41" fmla="*/ 9 h 2785"/>
                  <a:gd name="T42" fmla="*/ 0 w 39"/>
                  <a:gd name="T43" fmla="*/ 7 h 2785"/>
                  <a:gd name="T44" fmla="*/ 0 w 39"/>
                  <a:gd name="T45" fmla="*/ 5 h 2785"/>
                  <a:gd name="T46" fmla="*/ 0 w 39"/>
                  <a:gd name="T47" fmla="*/ 4 h 2785"/>
                  <a:gd name="T48" fmla="*/ 0 w 39"/>
                  <a:gd name="T49" fmla="*/ 2 h 2785"/>
                  <a:gd name="T50" fmla="*/ 0 w 39"/>
                  <a:gd name="T51" fmla="*/ 1 h 2785"/>
                  <a:gd name="T52" fmla="*/ 0 w 39"/>
                  <a:gd name="T53" fmla="*/ 1 h 2785"/>
                  <a:gd name="T54" fmla="*/ 3 w 39"/>
                  <a:gd name="T55" fmla="*/ 0 h 2785"/>
                  <a:gd name="T56" fmla="*/ 3 w 39"/>
                  <a:gd name="T57" fmla="*/ 1 h 2785"/>
                  <a:gd name="T58" fmla="*/ 3 w 39"/>
                  <a:gd name="T59" fmla="*/ 2 h 2785"/>
                  <a:gd name="T60" fmla="*/ 3 w 39"/>
                  <a:gd name="T61" fmla="*/ 3 h 2785"/>
                  <a:gd name="T62" fmla="*/ 3 w 39"/>
                  <a:gd name="T63" fmla="*/ 5 h 2785"/>
                  <a:gd name="T64" fmla="*/ 3 w 39"/>
                  <a:gd name="T65" fmla="*/ 7 h 2785"/>
                  <a:gd name="T66" fmla="*/ 3 w 39"/>
                  <a:gd name="T67" fmla="*/ 9 h 2785"/>
                  <a:gd name="T68" fmla="*/ 3 w 39"/>
                  <a:gd name="T69" fmla="*/ 11 h 2785"/>
                  <a:gd name="T70" fmla="*/ 3 w 39"/>
                  <a:gd name="T71" fmla="*/ 14 h 2785"/>
                  <a:gd name="T72" fmla="*/ 3 w 39"/>
                  <a:gd name="T73" fmla="*/ 17 h 2785"/>
                  <a:gd name="T74" fmla="*/ 3 w 39"/>
                  <a:gd name="T75" fmla="*/ 23 h 2785"/>
                  <a:gd name="T76" fmla="*/ 3 w 39"/>
                  <a:gd name="T77" fmla="*/ 30 h 2785"/>
                  <a:gd name="T78" fmla="*/ 3 w 39"/>
                  <a:gd name="T79" fmla="*/ 37 h 2785"/>
                  <a:gd name="T80" fmla="*/ 3 w 39"/>
                  <a:gd name="T81" fmla="*/ 43 h 2785"/>
                  <a:gd name="T82" fmla="*/ 3 w 39"/>
                  <a:gd name="T83" fmla="*/ 50 h 2785"/>
                  <a:gd name="T84" fmla="*/ 3 w 39"/>
                  <a:gd name="T85" fmla="*/ 56 h 2785"/>
                  <a:gd name="T86" fmla="*/ 3 w 39"/>
                  <a:gd name="T87" fmla="*/ 59 h 2785"/>
                  <a:gd name="T88" fmla="*/ 3 w 39"/>
                  <a:gd name="T89" fmla="*/ 62 h 2785"/>
                  <a:gd name="T90" fmla="*/ 3 w 39"/>
                  <a:gd name="T91" fmla="*/ 64 h 2785"/>
                  <a:gd name="T92" fmla="*/ 3 w 39"/>
                  <a:gd name="T93" fmla="*/ 67 h 2785"/>
                  <a:gd name="T94" fmla="*/ 3 w 39"/>
                  <a:gd name="T95" fmla="*/ 68 h 2785"/>
                  <a:gd name="T96" fmla="*/ 3 w 39"/>
                  <a:gd name="T97" fmla="*/ 70 h 2785"/>
                  <a:gd name="T98" fmla="*/ 3 w 39"/>
                  <a:gd name="T99" fmla="*/ 72 h 2785"/>
                  <a:gd name="T100" fmla="*/ 3 w 39"/>
                  <a:gd name="T101" fmla="*/ 72 h 2785"/>
                  <a:gd name="T102" fmla="*/ 3 w 39"/>
                  <a:gd name="T103" fmla="*/ 73 h 278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39" h="2785">
                    <a:moveTo>
                      <a:pt x="39" y="2785"/>
                    </a:moveTo>
                    <a:lnTo>
                      <a:pt x="0" y="2767"/>
                    </a:lnTo>
                    <a:lnTo>
                      <a:pt x="0" y="2759"/>
                    </a:lnTo>
                    <a:lnTo>
                      <a:pt x="0" y="2732"/>
                    </a:lnTo>
                    <a:lnTo>
                      <a:pt x="0" y="2699"/>
                    </a:lnTo>
                    <a:lnTo>
                      <a:pt x="0" y="2645"/>
                    </a:lnTo>
                    <a:lnTo>
                      <a:pt x="0" y="2585"/>
                    </a:lnTo>
                    <a:lnTo>
                      <a:pt x="0" y="2515"/>
                    </a:lnTo>
                    <a:lnTo>
                      <a:pt x="0" y="2428"/>
                    </a:lnTo>
                    <a:lnTo>
                      <a:pt x="0" y="2340"/>
                    </a:lnTo>
                    <a:lnTo>
                      <a:pt x="0" y="2236"/>
                    </a:lnTo>
                    <a:lnTo>
                      <a:pt x="0" y="2131"/>
                    </a:lnTo>
                    <a:lnTo>
                      <a:pt x="0" y="1895"/>
                    </a:lnTo>
                    <a:lnTo>
                      <a:pt x="0" y="1650"/>
                    </a:lnTo>
                    <a:lnTo>
                      <a:pt x="0" y="1398"/>
                    </a:lnTo>
                    <a:lnTo>
                      <a:pt x="0" y="1144"/>
                    </a:lnTo>
                    <a:lnTo>
                      <a:pt x="0" y="892"/>
                    </a:lnTo>
                    <a:lnTo>
                      <a:pt x="0" y="657"/>
                    </a:lnTo>
                    <a:lnTo>
                      <a:pt x="0" y="551"/>
                    </a:lnTo>
                    <a:lnTo>
                      <a:pt x="0" y="455"/>
                    </a:lnTo>
                    <a:lnTo>
                      <a:pt x="0" y="359"/>
                    </a:lnTo>
                    <a:lnTo>
                      <a:pt x="0" y="273"/>
                    </a:lnTo>
                    <a:lnTo>
                      <a:pt x="0" y="202"/>
                    </a:lnTo>
                    <a:lnTo>
                      <a:pt x="0" y="141"/>
                    </a:lnTo>
                    <a:lnTo>
                      <a:pt x="0" y="89"/>
                    </a:lnTo>
                    <a:lnTo>
                      <a:pt x="0" y="54"/>
                    </a:lnTo>
                    <a:lnTo>
                      <a:pt x="0" y="27"/>
                    </a:lnTo>
                    <a:lnTo>
                      <a:pt x="39" y="0"/>
                    </a:lnTo>
                    <a:lnTo>
                      <a:pt x="39" y="27"/>
                    </a:lnTo>
                    <a:lnTo>
                      <a:pt x="39" y="62"/>
                    </a:lnTo>
                    <a:lnTo>
                      <a:pt x="39" y="124"/>
                    </a:lnTo>
                    <a:lnTo>
                      <a:pt x="39" y="184"/>
                    </a:lnTo>
                    <a:lnTo>
                      <a:pt x="39" y="254"/>
                    </a:lnTo>
                    <a:lnTo>
                      <a:pt x="39" y="341"/>
                    </a:lnTo>
                    <a:lnTo>
                      <a:pt x="39" y="430"/>
                    </a:lnTo>
                    <a:lnTo>
                      <a:pt x="39" y="533"/>
                    </a:lnTo>
                    <a:lnTo>
                      <a:pt x="39" y="647"/>
                    </a:lnTo>
                    <a:lnTo>
                      <a:pt x="39" y="882"/>
                    </a:lnTo>
                    <a:lnTo>
                      <a:pt x="39" y="1136"/>
                    </a:lnTo>
                    <a:lnTo>
                      <a:pt x="39" y="1390"/>
                    </a:lnTo>
                    <a:lnTo>
                      <a:pt x="39" y="1650"/>
                    </a:lnTo>
                    <a:lnTo>
                      <a:pt x="39" y="1904"/>
                    </a:lnTo>
                    <a:lnTo>
                      <a:pt x="39" y="2139"/>
                    </a:lnTo>
                    <a:lnTo>
                      <a:pt x="39" y="2244"/>
                    </a:lnTo>
                    <a:lnTo>
                      <a:pt x="39" y="2358"/>
                    </a:lnTo>
                    <a:lnTo>
                      <a:pt x="39" y="2445"/>
                    </a:lnTo>
                    <a:lnTo>
                      <a:pt x="39" y="2532"/>
                    </a:lnTo>
                    <a:lnTo>
                      <a:pt x="39" y="2602"/>
                    </a:lnTo>
                    <a:lnTo>
                      <a:pt x="39" y="2664"/>
                    </a:lnTo>
                    <a:lnTo>
                      <a:pt x="39" y="2724"/>
                    </a:lnTo>
                    <a:lnTo>
                      <a:pt x="39" y="2750"/>
                    </a:lnTo>
                    <a:lnTo>
                      <a:pt x="39" y="2785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47" name="Freeform 643"/>
              <p:cNvSpPr>
                <a:spLocks/>
              </p:cNvSpPr>
              <p:nvPr/>
            </p:nvSpPr>
            <p:spPr bwMode="auto">
              <a:xfrm>
                <a:off x="410" y="174"/>
                <a:ext cx="87" cy="26"/>
              </a:xfrm>
              <a:custGeom>
                <a:avLst/>
                <a:gdLst>
                  <a:gd name="T0" fmla="*/ 22 w 290"/>
                  <a:gd name="T1" fmla="*/ 0 h 165"/>
                  <a:gd name="T2" fmla="*/ 20 w 290"/>
                  <a:gd name="T3" fmla="*/ 1 h 165"/>
                  <a:gd name="T4" fmla="*/ 19 w 290"/>
                  <a:gd name="T5" fmla="*/ 2 h 165"/>
                  <a:gd name="T6" fmla="*/ 20 w 290"/>
                  <a:gd name="T7" fmla="*/ 3 h 165"/>
                  <a:gd name="T8" fmla="*/ 21 w 290"/>
                  <a:gd name="T9" fmla="*/ 3 h 165"/>
                  <a:gd name="T10" fmla="*/ 22 w 290"/>
                  <a:gd name="T11" fmla="*/ 3 h 165"/>
                  <a:gd name="T12" fmla="*/ 23 w 290"/>
                  <a:gd name="T13" fmla="*/ 2 h 165"/>
                  <a:gd name="T14" fmla="*/ 25 w 290"/>
                  <a:gd name="T15" fmla="*/ 2 h 165"/>
                  <a:gd name="T16" fmla="*/ 25 w 290"/>
                  <a:gd name="T17" fmla="*/ 2 h 165"/>
                  <a:gd name="T18" fmla="*/ 26 w 290"/>
                  <a:gd name="T19" fmla="*/ 3 h 165"/>
                  <a:gd name="T20" fmla="*/ 25 w 290"/>
                  <a:gd name="T21" fmla="*/ 3 h 165"/>
                  <a:gd name="T22" fmla="*/ 23 w 290"/>
                  <a:gd name="T23" fmla="*/ 4 h 165"/>
                  <a:gd name="T24" fmla="*/ 22 w 290"/>
                  <a:gd name="T25" fmla="*/ 4 h 165"/>
                  <a:gd name="T26" fmla="*/ 20 w 290"/>
                  <a:gd name="T27" fmla="*/ 4 h 165"/>
                  <a:gd name="T28" fmla="*/ 18 w 290"/>
                  <a:gd name="T29" fmla="*/ 3 h 165"/>
                  <a:gd name="T30" fmla="*/ 17 w 290"/>
                  <a:gd name="T31" fmla="*/ 3 h 165"/>
                  <a:gd name="T32" fmla="*/ 17 w 290"/>
                  <a:gd name="T33" fmla="*/ 2 h 165"/>
                  <a:gd name="T34" fmla="*/ 17 w 290"/>
                  <a:gd name="T35" fmla="*/ 1 h 165"/>
                  <a:gd name="T36" fmla="*/ 11 w 290"/>
                  <a:gd name="T37" fmla="*/ 1 h 165"/>
                  <a:gd name="T38" fmla="*/ 6 w 290"/>
                  <a:gd name="T39" fmla="*/ 2 h 165"/>
                  <a:gd name="T40" fmla="*/ 4 w 290"/>
                  <a:gd name="T41" fmla="*/ 2 h 165"/>
                  <a:gd name="T42" fmla="*/ 4 w 290"/>
                  <a:gd name="T43" fmla="*/ 3 h 165"/>
                  <a:gd name="T44" fmla="*/ 4 w 290"/>
                  <a:gd name="T45" fmla="*/ 3 h 165"/>
                  <a:gd name="T46" fmla="*/ 5 w 290"/>
                  <a:gd name="T47" fmla="*/ 3 h 165"/>
                  <a:gd name="T48" fmla="*/ 7 w 290"/>
                  <a:gd name="T49" fmla="*/ 3 h 165"/>
                  <a:gd name="T50" fmla="*/ 9 w 290"/>
                  <a:gd name="T51" fmla="*/ 3 h 165"/>
                  <a:gd name="T52" fmla="*/ 11 w 290"/>
                  <a:gd name="T53" fmla="*/ 2 h 165"/>
                  <a:gd name="T54" fmla="*/ 11 w 290"/>
                  <a:gd name="T55" fmla="*/ 2 h 165"/>
                  <a:gd name="T56" fmla="*/ 12 w 290"/>
                  <a:gd name="T57" fmla="*/ 3 h 165"/>
                  <a:gd name="T58" fmla="*/ 11 w 290"/>
                  <a:gd name="T59" fmla="*/ 3 h 165"/>
                  <a:gd name="T60" fmla="*/ 8 w 290"/>
                  <a:gd name="T61" fmla="*/ 4 h 165"/>
                  <a:gd name="T62" fmla="*/ 6 w 290"/>
                  <a:gd name="T63" fmla="*/ 4 h 165"/>
                  <a:gd name="T64" fmla="*/ 4 w 290"/>
                  <a:gd name="T65" fmla="*/ 4 h 165"/>
                  <a:gd name="T66" fmla="*/ 2 w 290"/>
                  <a:gd name="T67" fmla="*/ 4 h 165"/>
                  <a:gd name="T68" fmla="*/ 0 w 290"/>
                  <a:gd name="T69" fmla="*/ 3 h 165"/>
                  <a:gd name="T70" fmla="*/ 0 w 290"/>
                  <a:gd name="T71" fmla="*/ 2 h 165"/>
                  <a:gd name="T72" fmla="*/ 2 w 290"/>
                  <a:gd name="T73" fmla="*/ 2 h 165"/>
                  <a:gd name="T74" fmla="*/ 5 w 290"/>
                  <a:gd name="T75" fmla="*/ 1 h 165"/>
                  <a:gd name="T76" fmla="*/ 9 w 290"/>
                  <a:gd name="T77" fmla="*/ 0 h 165"/>
                  <a:gd name="T78" fmla="*/ 13 w 290"/>
                  <a:gd name="T79" fmla="*/ 0 h 165"/>
                  <a:gd name="T80" fmla="*/ 17 w 290"/>
                  <a:gd name="T81" fmla="*/ 0 h 165"/>
                  <a:gd name="T82" fmla="*/ 17 w 290"/>
                  <a:gd name="T83" fmla="*/ 1 h 165"/>
                  <a:gd name="T84" fmla="*/ 19 w 290"/>
                  <a:gd name="T85" fmla="*/ 0 h 165"/>
                  <a:gd name="T86" fmla="*/ 21 w 290"/>
                  <a:gd name="T87" fmla="*/ 0 h 165"/>
                  <a:gd name="T88" fmla="*/ 22 w 290"/>
                  <a:gd name="T89" fmla="*/ 0 h 16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90" h="165">
                    <a:moveTo>
                      <a:pt x="242" y="19"/>
                    </a:moveTo>
                    <a:lnTo>
                      <a:pt x="224" y="54"/>
                    </a:lnTo>
                    <a:lnTo>
                      <a:pt x="213" y="79"/>
                    </a:lnTo>
                    <a:lnTo>
                      <a:pt x="224" y="105"/>
                    </a:lnTo>
                    <a:lnTo>
                      <a:pt x="233" y="114"/>
                    </a:lnTo>
                    <a:lnTo>
                      <a:pt x="242" y="114"/>
                    </a:lnTo>
                    <a:lnTo>
                      <a:pt x="252" y="97"/>
                    </a:lnTo>
                    <a:lnTo>
                      <a:pt x="272" y="97"/>
                    </a:lnTo>
                    <a:lnTo>
                      <a:pt x="281" y="97"/>
                    </a:lnTo>
                    <a:lnTo>
                      <a:pt x="290" y="105"/>
                    </a:lnTo>
                    <a:lnTo>
                      <a:pt x="281" y="132"/>
                    </a:lnTo>
                    <a:lnTo>
                      <a:pt x="252" y="157"/>
                    </a:lnTo>
                    <a:lnTo>
                      <a:pt x="242" y="157"/>
                    </a:lnTo>
                    <a:lnTo>
                      <a:pt x="224" y="149"/>
                    </a:lnTo>
                    <a:lnTo>
                      <a:pt x="204" y="132"/>
                    </a:lnTo>
                    <a:lnTo>
                      <a:pt x="185" y="114"/>
                    </a:lnTo>
                    <a:lnTo>
                      <a:pt x="185" y="97"/>
                    </a:lnTo>
                    <a:lnTo>
                      <a:pt x="185" y="44"/>
                    </a:lnTo>
                    <a:lnTo>
                      <a:pt x="126" y="54"/>
                    </a:lnTo>
                    <a:lnTo>
                      <a:pt x="69" y="62"/>
                    </a:lnTo>
                    <a:lnTo>
                      <a:pt x="48" y="87"/>
                    </a:lnTo>
                    <a:lnTo>
                      <a:pt x="39" y="105"/>
                    </a:lnTo>
                    <a:lnTo>
                      <a:pt x="48" y="114"/>
                    </a:lnTo>
                    <a:lnTo>
                      <a:pt x="59" y="122"/>
                    </a:lnTo>
                    <a:lnTo>
                      <a:pt x="78" y="122"/>
                    </a:lnTo>
                    <a:lnTo>
                      <a:pt x="98" y="105"/>
                    </a:lnTo>
                    <a:lnTo>
                      <a:pt x="117" y="97"/>
                    </a:lnTo>
                    <a:lnTo>
                      <a:pt x="126" y="97"/>
                    </a:lnTo>
                    <a:lnTo>
                      <a:pt x="135" y="122"/>
                    </a:lnTo>
                    <a:lnTo>
                      <a:pt x="117" y="132"/>
                    </a:lnTo>
                    <a:lnTo>
                      <a:pt x="87" y="157"/>
                    </a:lnTo>
                    <a:lnTo>
                      <a:pt x="69" y="165"/>
                    </a:lnTo>
                    <a:lnTo>
                      <a:pt x="48" y="165"/>
                    </a:lnTo>
                    <a:lnTo>
                      <a:pt x="21" y="157"/>
                    </a:lnTo>
                    <a:lnTo>
                      <a:pt x="0" y="122"/>
                    </a:lnTo>
                    <a:lnTo>
                      <a:pt x="0" y="87"/>
                    </a:lnTo>
                    <a:lnTo>
                      <a:pt x="21" y="62"/>
                    </a:lnTo>
                    <a:lnTo>
                      <a:pt x="59" y="35"/>
                    </a:lnTo>
                    <a:lnTo>
                      <a:pt x="98" y="19"/>
                    </a:lnTo>
                    <a:lnTo>
                      <a:pt x="146" y="19"/>
                    </a:lnTo>
                    <a:lnTo>
                      <a:pt x="185" y="19"/>
                    </a:lnTo>
                    <a:lnTo>
                      <a:pt x="185" y="35"/>
                    </a:lnTo>
                    <a:lnTo>
                      <a:pt x="213" y="9"/>
                    </a:lnTo>
                    <a:lnTo>
                      <a:pt x="233" y="0"/>
                    </a:lnTo>
                    <a:lnTo>
                      <a:pt x="242" y="1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48" name="Freeform 644"/>
              <p:cNvSpPr>
                <a:spLocks/>
              </p:cNvSpPr>
              <p:nvPr/>
            </p:nvSpPr>
            <p:spPr bwMode="auto">
              <a:xfrm>
                <a:off x="410" y="174"/>
                <a:ext cx="87" cy="26"/>
              </a:xfrm>
              <a:custGeom>
                <a:avLst/>
                <a:gdLst>
                  <a:gd name="T0" fmla="*/ 22 w 290"/>
                  <a:gd name="T1" fmla="*/ 0 h 165"/>
                  <a:gd name="T2" fmla="*/ 20 w 290"/>
                  <a:gd name="T3" fmla="*/ 1 h 165"/>
                  <a:gd name="T4" fmla="*/ 19 w 290"/>
                  <a:gd name="T5" fmla="*/ 2 h 165"/>
                  <a:gd name="T6" fmla="*/ 20 w 290"/>
                  <a:gd name="T7" fmla="*/ 3 h 165"/>
                  <a:gd name="T8" fmla="*/ 21 w 290"/>
                  <a:gd name="T9" fmla="*/ 3 h 165"/>
                  <a:gd name="T10" fmla="*/ 22 w 290"/>
                  <a:gd name="T11" fmla="*/ 3 h 165"/>
                  <a:gd name="T12" fmla="*/ 23 w 290"/>
                  <a:gd name="T13" fmla="*/ 2 h 165"/>
                  <a:gd name="T14" fmla="*/ 25 w 290"/>
                  <a:gd name="T15" fmla="*/ 2 h 165"/>
                  <a:gd name="T16" fmla="*/ 25 w 290"/>
                  <a:gd name="T17" fmla="*/ 2 h 165"/>
                  <a:gd name="T18" fmla="*/ 26 w 290"/>
                  <a:gd name="T19" fmla="*/ 3 h 165"/>
                  <a:gd name="T20" fmla="*/ 25 w 290"/>
                  <a:gd name="T21" fmla="*/ 3 h 165"/>
                  <a:gd name="T22" fmla="*/ 23 w 290"/>
                  <a:gd name="T23" fmla="*/ 4 h 165"/>
                  <a:gd name="T24" fmla="*/ 22 w 290"/>
                  <a:gd name="T25" fmla="*/ 4 h 165"/>
                  <a:gd name="T26" fmla="*/ 20 w 290"/>
                  <a:gd name="T27" fmla="*/ 4 h 165"/>
                  <a:gd name="T28" fmla="*/ 18 w 290"/>
                  <a:gd name="T29" fmla="*/ 3 h 165"/>
                  <a:gd name="T30" fmla="*/ 17 w 290"/>
                  <a:gd name="T31" fmla="*/ 3 h 165"/>
                  <a:gd name="T32" fmla="*/ 17 w 290"/>
                  <a:gd name="T33" fmla="*/ 2 h 165"/>
                  <a:gd name="T34" fmla="*/ 17 w 290"/>
                  <a:gd name="T35" fmla="*/ 1 h 165"/>
                  <a:gd name="T36" fmla="*/ 11 w 290"/>
                  <a:gd name="T37" fmla="*/ 1 h 165"/>
                  <a:gd name="T38" fmla="*/ 6 w 290"/>
                  <a:gd name="T39" fmla="*/ 2 h 165"/>
                  <a:gd name="T40" fmla="*/ 4 w 290"/>
                  <a:gd name="T41" fmla="*/ 2 h 165"/>
                  <a:gd name="T42" fmla="*/ 4 w 290"/>
                  <a:gd name="T43" fmla="*/ 3 h 165"/>
                  <a:gd name="T44" fmla="*/ 4 w 290"/>
                  <a:gd name="T45" fmla="*/ 3 h 165"/>
                  <a:gd name="T46" fmla="*/ 5 w 290"/>
                  <a:gd name="T47" fmla="*/ 3 h 165"/>
                  <a:gd name="T48" fmla="*/ 7 w 290"/>
                  <a:gd name="T49" fmla="*/ 3 h 165"/>
                  <a:gd name="T50" fmla="*/ 9 w 290"/>
                  <a:gd name="T51" fmla="*/ 3 h 165"/>
                  <a:gd name="T52" fmla="*/ 11 w 290"/>
                  <a:gd name="T53" fmla="*/ 2 h 165"/>
                  <a:gd name="T54" fmla="*/ 11 w 290"/>
                  <a:gd name="T55" fmla="*/ 2 h 165"/>
                  <a:gd name="T56" fmla="*/ 12 w 290"/>
                  <a:gd name="T57" fmla="*/ 3 h 165"/>
                  <a:gd name="T58" fmla="*/ 11 w 290"/>
                  <a:gd name="T59" fmla="*/ 3 h 165"/>
                  <a:gd name="T60" fmla="*/ 8 w 290"/>
                  <a:gd name="T61" fmla="*/ 4 h 165"/>
                  <a:gd name="T62" fmla="*/ 6 w 290"/>
                  <a:gd name="T63" fmla="*/ 4 h 165"/>
                  <a:gd name="T64" fmla="*/ 4 w 290"/>
                  <a:gd name="T65" fmla="*/ 4 h 165"/>
                  <a:gd name="T66" fmla="*/ 2 w 290"/>
                  <a:gd name="T67" fmla="*/ 4 h 165"/>
                  <a:gd name="T68" fmla="*/ 0 w 290"/>
                  <a:gd name="T69" fmla="*/ 3 h 165"/>
                  <a:gd name="T70" fmla="*/ 0 w 290"/>
                  <a:gd name="T71" fmla="*/ 2 h 165"/>
                  <a:gd name="T72" fmla="*/ 2 w 290"/>
                  <a:gd name="T73" fmla="*/ 2 h 165"/>
                  <a:gd name="T74" fmla="*/ 5 w 290"/>
                  <a:gd name="T75" fmla="*/ 1 h 165"/>
                  <a:gd name="T76" fmla="*/ 9 w 290"/>
                  <a:gd name="T77" fmla="*/ 0 h 165"/>
                  <a:gd name="T78" fmla="*/ 13 w 290"/>
                  <a:gd name="T79" fmla="*/ 0 h 165"/>
                  <a:gd name="T80" fmla="*/ 17 w 290"/>
                  <a:gd name="T81" fmla="*/ 0 h 165"/>
                  <a:gd name="T82" fmla="*/ 17 w 290"/>
                  <a:gd name="T83" fmla="*/ 1 h 165"/>
                  <a:gd name="T84" fmla="*/ 19 w 290"/>
                  <a:gd name="T85" fmla="*/ 0 h 165"/>
                  <a:gd name="T86" fmla="*/ 21 w 290"/>
                  <a:gd name="T87" fmla="*/ 0 h 165"/>
                  <a:gd name="T88" fmla="*/ 22 w 290"/>
                  <a:gd name="T89" fmla="*/ 0 h 16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90" h="165">
                    <a:moveTo>
                      <a:pt x="242" y="19"/>
                    </a:moveTo>
                    <a:lnTo>
                      <a:pt x="224" y="54"/>
                    </a:lnTo>
                    <a:lnTo>
                      <a:pt x="213" y="79"/>
                    </a:lnTo>
                    <a:lnTo>
                      <a:pt x="224" y="105"/>
                    </a:lnTo>
                    <a:lnTo>
                      <a:pt x="233" y="114"/>
                    </a:lnTo>
                    <a:lnTo>
                      <a:pt x="242" y="114"/>
                    </a:lnTo>
                    <a:lnTo>
                      <a:pt x="252" y="97"/>
                    </a:lnTo>
                    <a:lnTo>
                      <a:pt x="272" y="97"/>
                    </a:lnTo>
                    <a:lnTo>
                      <a:pt x="281" y="97"/>
                    </a:lnTo>
                    <a:lnTo>
                      <a:pt x="290" y="105"/>
                    </a:lnTo>
                    <a:lnTo>
                      <a:pt x="281" y="132"/>
                    </a:lnTo>
                    <a:lnTo>
                      <a:pt x="252" y="157"/>
                    </a:lnTo>
                    <a:lnTo>
                      <a:pt x="242" y="157"/>
                    </a:lnTo>
                    <a:lnTo>
                      <a:pt x="224" y="149"/>
                    </a:lnTo>
                    <a:lnTo>
                      <a:pt x="204" y="132"/>
                    </a:lnTo>
                    <a:lnTo>
                      <a:pt x="185" y="114"/>
                    </a:lnTo>
                    <a:lnTo>
                      <a:pt x="185" y="97"/>
                    </a:lnTo>
                    <a:lnTo>
                      <a:pt x="185" y="44"/>
                    </a:lnTo>
                    <a:lnTo>
                      <a:pt x="126" y="54"/>
                    </a:lnTo>
                    <a:lnTo>
                      <a:pt x="69" y="62"/>
                    </a:lnTo>
                    <a:lnTo>
                      <a:pt x="48" y="87"/>
                    </a:lnTo>
                    <a:lnTo>
                      <a:pt x="39" y="105"/>
                    </a:lnTo>
                    <a:lnTo>
                      <a:pt x="48" y="114"/>
                    </a:lnTo>
                    <a:lnTo>
                      <a:pt x="59" y="122"/>
                    </a:lnTo>
                    <a:lnTo>
                      <a:pt x="78" y="122"/>
                    </a:lnTo>
                    <a:lnTo>
                      <a:pt x="98" y="105"/>
                    </a:lnTo>
                    <a:lnTo>
                      <a:pt x="117" y="97"/>
                    </a:lnTo>
                    <a:lnTo>
                      <a:pt x="126" y="97"/>
                    </a:lnTo>
                    <a:lnTo>
                      <a:pt x="135" y="122"/>
                    </a:lnTo>
                    <a:lnTo>
                      <a:pt x="117" y="132"/>
                    </a:lnTo>
                    <a:lnTo>
                      <a:pt x="87" y="157"/>
                    </a:lnTo>
                    <a:lnTo>
                      <a:pt x="69" y="165"/>
                    </a:lnTo>
                    <a:lnTo>
                      <a:pt x="48" y="165"/>
                    </a:lnTo>
                    <a:lnTo>
                      <a:pt x="21" y="157"/>
                    </a:lnTo>
                    <a:lnTo>
                      <a:pt x="0" y="122"/>
                    </a:lnTo>
                    <a:lnTo>
                      <a:pt x="0" y="87"/>
                    </a:lnTo>
                    <a:lnTo>
                      <a:pt x="21" y="62"/>
                    </a:lnTo>
                    <a:lnTo>
                      <a:pt x="59" y="35"/>
                    </a:lnTo>
                    <a:lnTo>
                      <a:pt x="98" y="19"/>
                    </a:lnTo>
                    <a:lnTo>
                      <a:pt x="146" y="19"/>
                    </a:lnTo>
                    <a:lnTo>
                      <a:pt x="185" y="19"/>
                    </a:lnTo>
                    <a:lnTo>
                      <a:pt x="185" y="35"/>
                    </a:lnTo>
                    <a:lnTo>
                      <a:pt x="213" y="9"/>
                    </a:lnTo>
                    <a:lnTo>
                      <a:pt x="233" y="0"/>
                    </a:lnTo>
                    <a:lnTo>
                      <a:pt x="242" y="19"/>
                    </a:lnTo>
                  </a:path>
                </a:pathLst>
              </a:custGeom>
              <a:solidFill>
                <a:schemeClr val="folHlink"/>
              </a:solidFill>
              <a:ln w="317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49" name="Freeform 645"/>
              <p:cNvSpPr>
                <a:spLocks/>
              </p:cNvSpPr>
              <p:nvPr/>
            </p:nvSpPr>
            <p:spPr bwMode="auto">
              <a:xfrm>
                <a:off x="297" y="183"/>
                <a:ext cx="39" cy="17"/>
              </a:xfrm>
              <a:custGeom>
                <a:avLst/>
                <a:gdLst>
                  <a:gd name="T0" fmla="*/ 7 w 126"/>
                  <a:gd name="T1" fmla="*/ 0 h 103"/>
                  <a:gd name="T2" fmla="*/ 10 w 126"/>
                  <a:gd name="T3" fmla="*/ 2 h 103"/>
                  <a:gd name="T4" fmla="*/ 12 w 126"/>
                  <a:gd name="T5" fmla="*/ 3 h 103"/>
                  <a:gd name="T6" fmla="*/ 12 w 126"/>
                  <a:gd name="T7" fmla="*/ 3 h 103"/>
                  <a:gd name="T8" fmla="*/ 11 w 126"/>
                  <a:gd name="T9" fmla="*/ 3 h 103"/>
                  <a:gd name="T10" fmla="*/ 6 w 126"/>
                  <a:gd name="T11" fmla="*/ 2 h 103"/>
                  <a:gd name="T12" fmla="*/ 0 w 126"/>
                  <a:gd name="T13" fmla="*/ 2 h 103"/>
                  <a:gd name="T14" fmla="*/ 0 w 126"/>
                  <a:gd name="T15" fmla="*/ 1 h 103"/>
                  <a:gd name="T16" fmla="*/ 2 w 126"/>
                  <a:gd name="T17" fmla="*/ 1 h 103"/>
                  <a:gd name="T18" fmla="*/ 4 w 126"/>
                  <a:gd name="T19" fmla="*/ 0 h 103"/>
                  <a:gd name="T20" fmla="*/ 5 w 126"/>
                  <a:gd name="T21" fmla="*/ 0 h 103"/>
                  <a:gd name="T22" fmla="*/ 6 w 126"/>
                  <a:gd name="T23" fmla="*/ 0 h 103"/>
                  <a:gd name="T24" fmla="*/ 7 w 126"/>
                  <a:gd name="T25" fmla="*/ 0 h 10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26" h="103">
                    <a:moveTo>
                      <a:pt x="78" y="0"/>
                    </a:moveTo>
                    <a:lnTo>
                      <a:pt x="108" y="70"/>
                    </a:lnTo>
                    <a:lnTo>
                      <a:pt x="126" y="95"/>
                    </a:lnTo>
                    <a:lnTo>
                      <a:pt x="126" y="103"/>
                    </a:lnTo>
                    <a:lnTo>
                      <a:pt x="117" y="103"/>
                    </a:lnTo>
                    <a:lnTo>
                      <a:pt x="60" y="78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21" y="43"/>
                    </a:lnTo>
                    <a:lnTo>
                      <a:pt x="39" y="17"/>
                    </a:lnTo>
                    <a:lnTo>
                      <a:pt x="50" y="0"/>
                    </a:lnTo>
                    <a:lnTo>
                      <a:pt x="6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50" name="Freeform 646"/>
              <p:cNvSpPr>
                <a:spLocks/>
              </p:cNvSpPr>
              <p:nvPr/>
            </p:nvSpPr>
            <p:spPr bwMode="auto">
              <a:xfrm>
                <a:off x="297" y="183"/>
                <a:ext cx="39" cy="17"/>
              </a:xfrm>
              <a:custGeom>
                <a:avLst/>
                <a:gdLst>
                  <a:gd name="T0" fmla="*/ 7 w 126"/>
                  <a:gd name="T1" fmla="*/ 0 h 103"/>
                  <a:gd name="T2" fmla="*/ 10 w 126"/>
                  <a:gd name="T3" fmla="*/ 2 h 103"/>
                  <a:gd name="T4" fmla="*/ 12 w 126"/>
                  <a:gd name="T5" fmla="*/ 3 h 103"/>
                  <a:gd name="T6" fmla="*/ 12 w 126"/>
                  <a:gd name="T7" fmla="*/ 3 h 103"/>
                  <a:gd name="T8" fmla="*/ 11 w 126"/>
                  <a:gd name="T9" fmla="*/ 3 h 103"/>
                  <a:gd name="T10" fmla="*/ 6 w 126"/>
                  <a:gd name="T11" fmla="*/ 2 h 103"/>
                  <a:gd name="T12" fmla="*/ 0 w 126"/>
                  <a:gd name="T13" fmla="*/ 2 h 103"/>
                  <a:gd name="T14" fmla="*/ 0 w 126"/>
                  <a:gd name="T15" fmla="*/ 1 h 103"/>
                  <a:gd name="T16" fmla="*/ 2 w 126"/>
                  <a:gd name="T17" fmla="*/ 1 h 103"/>
                  <a:gd name="T18" fmla="*/ 4 w 126"/>
                  <a:gd name="T19" fmla="*/ 0 h 103"/>
                  <a:gd name="T20" fmla="*/ 5 w 126"/>
                  <a:gd name="T21" fmla="*/ 0 h 103"/>
                  <a:gd name="T22" fmla="*/ 6 w 126"/>
                  <a:gd name="T23" fmla="*/ 0 h 103"/>
                  <a:gd name="T24" fmla="*/ 7 w 126"/>
                  <a:gd name="T25" fmla="*/ 0 h 10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26" h="103">
                    <a:moveTo>
                      <a:pt x="78" y="0"/>
                    </a:moveTo>
                    <a:lnTo>
                      <a:pt x="108" y="70"/>
                    </a:lnTo>
                    <a:lnTo>
                      <a:pt x="126" y="95"/>
                    </a:lnTo>
                    <a:lnTo>
                      <a:pt x="126" y="103"/>
                    </a:lnTo>
                    <a:lnTo>
                      <a:pt x="117" y="103"/>
                    </a:lnTo>
                    <a:lnTo>
                      <a:pt x="60" y="78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21" y="43"/>
                    </a:lnTo>
                    <a:lnTo>
                      <a:pt x="39" y="17"/>
                    </a:lnTo>
                    <a:lnTo>
                      <a:pt x="50" y="0"/>
                    </a:lnTo>
                    <a:lnTo>
                      <a:pt x="60" y="0"/>
                    </a:lnTo>
                    <a:lnTo>
                      <a:pt x="78" y="0"/>
                    </a:lnTo>
                  </a:path>
                </a:pathLst>
              </a:custGeom>
              <a:solidFill>
                <a:schemeClr val="folHlink"/>
              </a:solidFill>
              <a:ln w="317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51" name="Freeform 647"/>
              <p:cNvSpPr>
                <a:spLocks/>
              </p:cNvSpPr>
              <p:nvPr/>
            </p:nvSpPr>
            <p:spPr bwMode="auto">
              <a:xfrm>
                <a:off x="365" y="214"/>
                <a:ext cx="75" cy="37"/>
              </a:xfrm>
              <a:custGeom>
                <a:avLst/>
                <a:gdLst>
                  <a:gd name="T0" fmla="*/ 22 w 251"/>
                  <a:gd name="T1" fmla="*/ 1 h 227"/>
                  <a:gd name="T2" fmla="*/ 22 w 251"/>
                  <a:gd name="T3" fmla="*/ 1 h 227"/>
                  <a:gd name="T4" fmla="*/ 22 w 251"/>
                  <a:gd name="T5" fmla="*/ 2 h 227"/>
                  <a:gd name="T6" fmla="*/ 18 w 251"/>
                  <a:gd name="T7" fmla="*/ 2 h 227"/>
                  <a:gd name="T8" fmla="*/ 10 w 251"/>
                  <a:gd name="T9" fmla="*/ 4 h 227"/>
                  <a:gd name="T10" fmla="*/ 4 w 251"/>
                  <a:gd name="T11" fmla="*/ 6 h 227"/>
                  <a:gd name="T12" fmla="*/ 1 w 251"/>
                  <a:gd name="T13" fmla="*/ 6 h 227"/>
                  <a:gd name="T14" fmla="*/ 0 w 251"/>
                  <a:gd name="T15" fmla="*/ 6 h 227"/>
                  <a:gd name="T16" fmla="*/ 4 w 251"/>
                  <a:gd name="T17" fmla="*/ 4 h 227"/>
                  <a:gd name="T18" fmla="*/ 9 w 251"/>
                  <a:gd name="T19" fmla="*/ 3 h 227"/>
                  <a:gd name="T20" fmla="*/ 18 w 251"/>
                  <a:gd name="T21" fmla="*/ 0 h 227"/>
                  <a:gd name="T22" fmla="*/ 20 w 251"/>
                  <a:gd name="T23" fmla="*/ 0 h 227"/>
                  <a:gd name="T24" fmla="*/ 21 w 251"/>
                  <a:gd name="T25" fmla="*/ 0 h 227"/>
                  <a:gd name="T26" fmla="*/ 22 w 251"/>
                  <a:gd name="T27" fmla="*/ 1 h 2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51" h="227">
                    <a:moveTo>
                      <a:pt x="251" y="25"/>
                    </a:moveTo>
                    <a:lnTo>
                      <a:pt x="251" y="43"/>
                    </a:lnTo>
                    <a:lnTo>
                      <a:pt x="240" y="60"/>
                    </a:lnTo>
                    <a:lnTo>
                      <a:pt x="201" y="95"/>
                    </a:lnTo>
                    <a:lnTo>
                      <a:pt x="115" y="165"/>
                    </a:lnTo>
                    <a:lnTo>
                      <a:pt x="39" y="227"/>
                    </a:lnTo>
                    <a:lnTo>
                      <a:pt x="18" y="217"/>
                    </a:lnTo>
                    <a:lnTo>
                      <a:pt x="0" y="209"/>
                    </a:lnTo>
                    <a:lnTo>
                      <a:pt x="39" y="157"/>
                    </a:lnTo>
                    <a:lnTo>
                      <a:pt x="96" y="103"/>
                    </a:lnTo>
                    <a:lnTo>
                      <a:pt x="201" y="8"/>
                    </a:lnTo>
                    <a:lnTo>
                      <a:pt x="222" y="0"/>
                    </a:lnTo>
                    <a:lnTo>
                      <a:pt x="231" y="0"/>
                    </a:lnTo>
                    <a:lnTo>
                      <a:pt x="251" y="25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52" name="Freeform 648"/>
              <p:cNvSpPr>
                <a:spLocks/>
              </p:cNvSpPr>
              <p:nvPr/>
            </p:nvSpPr>
            <p:spPr bwMode="auto">
              <a:xfrm>
                <a:off x="258" y="223"/>
                <a:ext cx="35" cy="33"/>
              </a:xfrm>
              <a:custGeom>
                <a:avLst/>
                <a:gdLst>
                  <a:gd name="T0" fmla="*/ 10 w 116"/>
                  <a:gd name="T1" fmla="*/ 1 h 200"/>
                  <a:gd name="T2" fmla="*/ 11 w 116"/>
                  <a:gd name="T3" fmla="*/ 2 h 200"/>
                  <a:gd name="T4" fmla="*/ 11 w 116"/>
                  <a:gd name="T5" fmla="*/ 3 h 200"/>
                  <a:gd name="T6" fmla="*/ 9 w 116"/>
                  <a:gd name="T7" fmla="*/ 3 h 200"/>
                  <a:gd name="T8" fmla="*/ 8 w 116"/>
                  <a:gd name="T9" fmla="*/ 2 h 200"/>
                  <a:gd name="T10" fmla="*/ 6 w 116"/>
                  <a:gd name="T11" fmla="*/ 1 h 200"/>
                  <a:gd name="T12" fmla="*/ 4 w 116"/>
                  <a:gd name="T13" fmla="*/ 1 h 200"/>
                  <a:gd name="T14" fmla="*/ 3 w 116"/>
                  <a:gd name="T15" fmla="*/ 1 h 200"/>
                  <a:gd name="T16" fmla="*/ 3 w 116"/>
                  <a:gd name="T17" fmla="*/ 2 h 200"/>
                  <a:gd name="T18" fmla="*/ 3 w 116"/>
                  <a:gd name="T19" fmla="*/ 3 h 200"/>
                  <a:gd name="T20" fmla="*/ 4 w 116"/>
                  <a:gd name="T21" fmla="*/ 3 h 200"/>
                  <a:gd name="T22" fmla="*/ 8 w 116"/>
                  <a:gd name="T23" fmla="*/ 5 h 200"/>
                  <a:gd name="T24" fmla="*/ 8 w 116"/>
                  <a:gd name="T25" fmla="*/ 5 h 200"/>
                  <a:gd name="T26" fmla="*/ 7 w 116"/>
                  <a:gd name="T27" fmla="*/ 5 h 200"/>
                  <a:gd name="T28" fmla="*/ 3 w 116"/>
                  <a:gd name="T29" fmla="*/ 4 h 200"/>
                  <a:gd name="T30" fmla="*/ 0 w 116"/>
                  <a:gd name="T31" fmla="*/ 3 h 200"/>
                  <a:gd name="T32" fmla="*/ 0 w 116"/>
                  <a:gd name="T33" fmla="*/ 2 h 200"/>
                  <a:gd name="T34" fmla="*/ 0 w 116"/>
                  <a:gd name="T35" fmla="*/ 1 h 200"/>
                  <a:gd name="T36" fmla="*/ 3 w 116"/>
                  <a:gd name="T37" fmla="*/ 0 h 200"/>
                  <a:gd name="T38" fmla="*/ 5 w 116"/>
                  <a:gd name="T39" fmla="*/ 0 h 200"/>
                  <a:gd name="T40" fmla="*/ 8 w 116"/>
                  <a:gd name="T41" fmla="*/ 0 h 200"/>
                  <a:gd name="T42" fmla="*/ 10 w 116"/>
                  <a:gd name="T43" fmla="*/ 1 h 2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6" h="200">
                    <a:moveTo>
                      <a:pt x="107" y="35"/>
                    </a:moveTo>
                    <a:lnTo>
                      <a:pt x="116" y="70"/>
                    </a:lnTo>
                    <a:lnTo>
                      <a:pt x="116" y="105"/>
                    </a:lnTo>
                    <a:lnTo>
                      <a:pt x="98" y="113"/>
                    </a:lnTo>
                    <a:lnTo>
                      <a:pt x="86" y="70"/>
                    </a:lnTo>
                    <a:lnTo>
                      <a:pt x="68" y="51"/>
                    </a:lnTo>
                    <a:lnTo>
                      <a:pt x="48" y="43"/>
                    </a:lnTo>
                    <a:lnTo>
                      <a:pt x="38" y="43"/>
                    </a:lnTo>
                    <a:lnTo>
                      <a:pt x="29" y="62"/>
                    </a:lnTo>
                    <a:lnTo>
                      <a:pt x="38" y="97"/>
                    </a:lnTo>
                    <a:lnTo>
                      <a:pt x="48" y="122"/>
                    </a:lnTo>
                    <a:lnTo>
                      <a:pt x="86" y="192"/>
                    </a:lnTo>
                    <a:lnTo>
                      <a:pt x="86" y="200"/>
                    </a:lnTo>
                    <a:lnTo>
                      <a:pt x="77" y="200"/>
                    </a:lnTo>
                    <a:lnTo>
                      <a:pt x="38" y="157"/>
                    </a:lnTo>
                    <a:lnTo>
                      <a:pt x="0" y="97"/>
                    </a:lnTo>
                    <a:lnTo>
                      <a:pt x="0" y="62"/>
                    </a:lnTo>
                    <a:lnTo>
                      <a:pt x="0" y="26"/>
                    </a:lnTo>
                    <a:lnTo>
                      <a:pt x="29" y="0"/>
                    </a:lnTo>
                    <a:lnTo>
                      <a:pt x="59" y="0"/>
                    </a:lnTo>
                    <a:lnTo>
                      <a:pt x="86" y="18"/>
                    </a:lnTo>
                    <a:lnTo>
                      <a:pt x="107" y="35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53" name="Freeform 649"/>
              <p:cNvSpPr>
                <a:spLocks/>
              </p:cNvSpPr>
              <p:nvPr/>
            </p:nvSpPr>
            <p:spPr bwMode="auto">
              <a:xfrm>
                <a:off x="258" y="223"/>
                <a:ext cx="35" cy="33"/>
              </a:xfrm>
              <a:custGeom>
                <a:avLst/>
                <a:gdLst>
                  <a:gd name="T0" fmla="*/ 10 w 116"/>
                  <a:gd name="T1" fmla="*/ 1 h 200"/>
                  <a:gd name="T2" fmla="*/ 11 w 116"/>
                  <a:gd name="T3" fmla="*/ 2 h 200"/>
                  <a:gd name="T4" fmla="*/ 11 w 116"/>
                  <a:gd name="T5" fmla="*/ 3 h 200"/>
                  <a:gd name="T6" fmla="*/ 9 w 116"/>
                  <a:gd name="T7" fmla="*/ 3 h 200"/>
                  <a:gd name="T8" fmla="*/ 8 w 116"/>
                  <a:gd name="T9" fmla="*/ 2 h 200"/>
                  <a:gd name="T10" fmla="*/ 6 w 116"/>
                  <a:gd name="T11" fmla="*/ 1 h 200"/>
                  <a:gd name="T12" fmla="*/ 4 w 116"/>
                  <a:gd name="T13" fmla="*/ 1 h 200"/>
                  <a:gd name="T14" fmla="*/ 3 w 116"/>
                  <a:gd name="T15" fmla="*/ 1 h 200"/>
                  <a:gd name="T16" fmla="*/ 3 w 116"/>
                  <a:gd name="T17" fmla="*/ 2 h 200"/>
                  <a:gd name="T18" fmla="*/ 3 w 116"/>
                  <a:gd name="T19" fmla="*/ 3 h 200"/>
                  <a:gd name="T20" fmla="*/ 4 w 116"/>
                  <a:gd name="T21" fmla="*/ 3 h 200"/>
                  <a:gd name="T22" fmla="*/ 8 w 116"/>
                  <a:gd name="T23" fmla="*/ 5 h 200"/>
                  <a:gd name="T24" fmla="*/ 8 w 116"/>
                  <a:gd name="T25" fmla="*/ 5 h 200"/>
                  <a:gd name="T26" fmla="*/ 7 w 116"/>
                  <a:gd name="T27" fmla="*/ 5 h 200"/>
                  <a:gd name="T28" fmla="*/ 3 w 116"/>
                  <a:gd name="T29" fmla="*/ 4 h 200"/>
                  <a:gd name="T30" fmla="*/ 0 w 116"/>
                  <a:gd name="T31" fmla="*/ 3 h 200"/>
                  <a:gd name="T32" fmla="*/ 0 w 116"/>
                  <a:gd name="T33" fmla="*/ 2 h 200"/>
                  <a:gd name="T34" fmla="*/ 0 w 116"/>
                  <a:gd name="T35" fmla="*/ 1 h 200"/>
                  <a:gd name="T36" fmla="*/ 3 w 116"/>
                  <a:gd name="T37" fmla="*/ 0 h 200"/>
                  <a:gd name="T38" fmla="*/ 5 w 116"/>
                  <a:gd name="T39" fmla="*/ 0 h 200"/>
                  <a:gd name="T40" fmla="*/ 8 w 116"/>
                  <a:gd name="T41" fmla="*/ 0 h 200"/>
                  <a:gd name="T42" fmla="*/ 10 w 116"/>
                  <a:gd name="T43" fmla="*/ 1 h 2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6" h="200">
                    <a:moveTo>
                      <a:pt x="107" y="35"/>
                    </a:moveTo>
                    <a:lnTo>
                      <a:pt x="116" y="70"/>
                    </a:lnTo>
                    <a:lnTo>
                      <a:pt x="116" y="105"/>
                    </a:lnTo>
                    <a:lnTo>
                      <a:pt x="98" y="113"/>
                    </a:lnTo>
                    <a:lnTo>
                      <a:pt x="86" y="70"/>
                    </a:lnTo>
                    <a:lnTo>
                      <a:pt x="68" y="51"/>
                    </a:lnTo>
                    <a:lnTo>
                      <a:pt x="48" y="43"/>
                    </a:lnTo>
                    <a:lnTo>
                      <a:pt x="38" y="43"/>
                    </a:lnTo>
                    <a:lnTo>
                      <a:pt x="29" y="62"/>
                    </a:lnTo>
                    <a:lnTo>
                      <a:pt x="38" y="97"/>
                    </a:lnTo>
                    <a:lnTo>
                      <a:pt x="48" y="122"/>
                    </a:lnTo>
                    <a:lnTo>
                      <a:pt x="86" y="192"/>
                    </a:lnTo>
                    <a:lnTo>
                      <a:pt x="86" y="200"/>
                    </a:lnTo>
                    <a:lnTo>
                      <a:pt x="77" y="200"/>
                    </a:lnTo>
                    <a:lnTo>
                      <a:pt x="38" y="157"/>
                    </a:lnTo>
                    <a:lnTo>
                      <a:pt x="0" y="97"/>
                    </a:lnTo>
                    <a:lnTo>
                      <a:pt x="0" y="62"/>
                    </a:lnTo>
                    <a:lnTo>
                      <a:pt x="0" y="26"/>
                    </a:lnTo>
                    <a:lnTo>
                      <a:pt x="29" y="0"/>
                    </a:lnTo>
                    <a:lnTo>
                      <a:pt x="59" y="0"/>
                    </a:lnTo>
                    <a:lnTo>
                      <a:pt x="86" y="18"/>
                    </a:lnTo>
                    <a:lnTo>
                      <a:pt x="107" y="35"/>
                    </a:lnTo>
                  </a:path>
                </a:pathLst>
              </a:custGeom>
              <a:solidFill>
                <a:schemeClr val="folHlink"/>
              </a:solidFill>
              <a:ln w="317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54" name="Freeform 650"/>
              <p:cNvSpPr>
                <a:spLocks/>
              </p:cNvSpPr>
              <p:nvPr/>
            </p:nvSpPr>
            <p:spPr bwMode="auto">
              <a:xfrm>
                <a:off x="403" y="234"/>
                <a:ext cx="30" cy="16"/>
              </a:xfrm>
              <a:custGeom>
                <a:avLst/>
                <a:gdLst>
                  <a:gd name="T0" fmla="*/ 9 w 105"/>
                  <a:gd name="T1" fmla="*/ 0 h 95"/>
                  <a:gd name="T2" fmla="*/ 1 w 105"/>
                  <a:gd name="T3" fmla="*/ 3 h 95"/>
                  <a:gd name="T4" fmla="*/ 0 w 105"/>
                  <a:gd name="T5" fmla="*/ 3 h 95"/>
                  <a:gd name="T6" fmla="*/ 4 w 105"/>
                  <a:gd name="T7" fmla="*/ 1 h 95"/>
                  <a:gd name="T8" fmla="*/ 6 w 105"/>
                  <a:gd name="T9" fmla="*/ 1 h 95"/>
                  <a:gd name="T10" fmla="*/ 9 w 105"/>
                  <a:gd name="T11" fmla="*/ 0 h 95"/>
                  <a:gd name="T12" fmla="*/ 9 w 105"/>
                  <a:gd name="T13" fmla="*/ 0 h 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5" h="95">
                    <a:moveTo>
                      <a:pt x="105" y="8"/>
                    </a:moveTo>
                    <a:lnTo>
                      <a:pt x="9" y="95"/>
                    </a:lnTo>
                    <a:lnTo>
                      <a:pt x="0" y="95"/>
                    </a:lnTo>
                    <a:lnTo>
                      <a:pt x="48" y="43"/>
                    </a:lnTo>
                    <a:lnTo>
                      <a:pt x="75" y="17"/>
                    </a:lnTo>
                    <a:lnTo>
                      <a:pt x="105" y="0"/>
                    </a:lnTo>
                    <a:lnTo>
                      <a:pt x="105" y="8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chemeClr val="folHlink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55" name="Freeform 651"/>
              <p:cNvSpPr>
                <a:spLocks/>
              </p:cNvSpPr>
              <p:nvPr/>
            </p:nvSpPr>
            <p:spPr bwMode="auto">
              <a:xfrm>
                <a:off x="200" y="236"/>
                <a:ext cx="55" cy="18"/>
              </a:xfrm>
              <a:custGeom>
                <a:avLst/>
                <a:gdLst>
                  <a:gd name="T0" fmla="*/ 17 w 182"/>
                  <a:gd name="T1" fmla="*/ 2 h 114"/>
                  <a:gd name="T2" fmla="*/ 17 w 182"/>
                  <a:gd name="T3" fmla="*/ 3 h 114"/>
                  <a:gd name="T4" fmla="*/ 16 w 182"/>
                  <a:gd name="T5" fmla="*/ 3 h 114"/>
                  <a:gd name="T6" fmla="*/ 10 w 182"/>
                  <a:gd name="T7" fmla="*/ 2 h 114"/>
                  <a:gd name="T8" fmla="*/ 8 w 182"/>
                  <a:gd name="T9" fmla="*/ 1 h 114"/>
                  <a:gd name="T10" fmla="*/ 7 w 182"/>
                  <a:gd name="T11" fmla="*/ 1 h 114"/>
                  <a:gd name="T12" fmla="*/ 5 w 182"/>
                  <a:gd name="T13" fmla="*/ 1 h 114"/>
                  <a:gd name="T14" fmla="*/ 3 w 182"/>
                  <a:gd name="T15" fmla="*/ 1 h 114"/>
                  <a:gd name="T16" fmla="*/ 5 w 182"/>
                  <a:gd name="T17" fmla="*/ 2 h 114"/>
                  <a:gd name="T18" fmla="*/ 6 w 182"/>
                  <a:gd name="T19" fmla="*/ 2 h 114"/>
                  <a:gd name="T20" fmla="*/ 7 w 182"/>
                  <a:gd name="T21" fmla="*/ 2 h 114"/>
                  <a:gd name="T22" fmla="*/ 6 w 182"/>
                  <a:gd name="T23" fmla="*/ 3 h 114"/>
                  <a:gd name="T24" fmla="*/ 3 w 182"/>
                  <a:gd name="T25" fmla="*/ 3 h 114"/>
                  <a:gd name="T26" fmla="*/ 1 w 182"/>
                  <a:gd name="T27" fmla="*/ 2 h 114"/>
                  <a:gd name="T28" fmla="*/ 0 w 182"/>
                  <a:gd name="T29" fmla="*/ 1 h 114"/>
                  <a:gd name="T30" fmla="*/ 0 w 182"/>
                  <a:gd name="T31" fmla="*/ 1 h 114"/>
                  <a:gd name="T32" fmla="*/ 2 w 182"/>
                  <a:gd name="T33" fmla="*/ 0 h 114"/>
                  <a:gd name="T34" fmla="*/ 3 w 182"/>
                  <a:gd name="T35" fmla="*/ 0 h 114"/>
                  <a:gd name="T36" fmla="*/ 8 w 182"/>
                  <a:gd name="T37" fmla="*/ 0 h 114"/>
                  <a:gd name="T38" fmla="*/ 11 w 182"/>
                  <a:gd name="T39" fmla="*/ 1 h 114"/>
                  <a:gd name="T40" fmla="*/ 15 w 182"/>
                  <a:gd name="T41" fmla="*/ 1 h 114"/>
                  <a:gd name="T42" fmla="*/ 17 w 182"/>
                  <a:gd name="T43" fmla="*/ 2 h 11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82" h="114">
                    <a:moveTo>
                      <a:pt x="182" y="87"/>
                    </a:moveTo>
                    <a:lnTo>
                      <a:pt x="182" y="105"/>
                    </a:lnTo>
                    <a:lnTo>
                      <a:pt x="173" y="105"/>
                    </a:lnTo>
                    <a:lnTo>
                      <a:pt x="114" y="62"/>
                    </a:lnTo>
                    <a:lnTo>
                      <a:pt x="86" y="35"/>
                    </a:lnTo>
                    <a:lnTo>
                      <a:pt x="77" y="35"/>
                    </a:lnTo>
                    <a:lnTo>
                      <a:pt x="48" y="44"/>
                    </a:lnTo>
                    <a:lnTo>
                      <a:pt x="38" y="54"/>
                    </a:lnTo>
                    <a:lnTo>
                      <a:pt x="48" y="70"/>
                    </a:lnTo>
                    <a:lnTo>
                      <a:pt x="66" y="79"/>
                    </a:lnTo>
                    <a:lnTo>
                      <a:pt x="77" y="87"/>
                    </a:lnTo>
                    <a:lnTo>
                      <a:pt x="66" y="114"/>
                    </a:lnTo>
                    <a:lnTo>
                      <a:pt x="38" y="105"/>
                    </a:lnTo>
                    <a:lnTo>
                      <a:pt x="9" y="70"/>
                    </a:lnTo>
                    <a:lnTo>
                      <a:pt x="0" y="44"/>
                    </a:lnTo>
                    <a:lnTo>
                      <a:pt x="0" y="27"/>
                    </a:lnTo>
                    <a:lnTo>
                      <a:pt x="18" y="9"/>
                    </a:lnTo>
                    <a:lnTo>
                      <a:pt x="38" y="0"/>
                    </a:lnTo>
                    <a:lnTo>
                      <a:pt x="86" y="0"/>
                    </a:lnTo>
                    <a:lnTo>
                      <a:pt x="125" y="27"/>
                    </a:lnTo>
                    <a:lnTo>
                      <a:pt x="164" y="54"/>
                    </a:lnTo>
                    <a:lnTo>
                      <a:pt x="182" y="87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56" name="Freeform 652"/>
              <p:cNvSpPr>
                <a:spLocks/>
              </p:cNvSpPr>
              <p:nvPr/>
            </p:nvSpPr>
            <p:spPr bwMode="auto">
              <a:xfrm>
                <a:off x="200" y="236"/>
                <a:ext cx="55" cy="18"/>
              </a:xfrm>
              <a:custGeom>
                <a:avLst/>
                <a:gdLst>
                  <a:gd name="T0" fmla="*/ 17 w 182"/>
                  <a:gd name="T1" fmla="*/ 2 h 114"/>
                  <a:gd name="T2" fmla="*/ 17 w 182"/>
                  <a:gd name="T3" fmla="*/ 3 h 114"/>
                  <a:gd name="T4" fmla="*/ 16 w 182"/>
                  <a:gd name="T5" fmla="*/ 3 h 114"/>
                  <a:gd name="T6" fmla="*/ 10 w 182"/>
                  <a:gd name="T7" fmla="*/ 2 h 114"/>
                  <a:gd name="T8" fmla="*/ 8 w 182"/>
                  <a:gd name="T9" fmla="*/ 1 h 114"/>
                  <a:gd name="T10" fmla="*/ 7 w 182"/>
                  <a:gd name="T11" fmla="*/ 1 h 114"/>
                  <a:gd name="T12" fmla="*/ 5 w 182"/>
                  <a:gd name="T13" fmla="*/ 1 h 114"/>
                  <a:gd name="T14" fmla="*/ 3 w 182"/>
                  <a:gd name="T15" fmla="*/ 1 h 114"/>
                  <a:gd name="T16" fmla="*/ 5 w 182"/>
                  <a:gd name="T17" fmla="*/ 2 h 114"/>
                  <a:gd name="T18" fmla="*/ 6 w 182"/>
                  <a:gd name="T19" fmla="*/ 2 h 114"/>
                  <a:gd name="T20" fmla="*/ 7 w 182"/>
                  <a:gd name="T21" fmla="*/ 2 h 114"/>
                  <a:gd name="T22" fmla="*/ 6 w 182"/>
                  <a:gd name="T23" fmla="*/ 3 h 114"/>
                  <a:gd name="T24" fmla="*/ 3 w 182"/>
                  <a:gd name="T25" fmla="*/ 3 h 114"/>
                  <a:gd name="T26" fmla="*/ 1 w 182"/>
                  <a:gd name="T27" fmla="*/ 2 h 114"/>
                  <a:gd name="T28" fmla="*/ 0 w 182"/>
                  <a:gd name="T29" fmla="*/ 1 h 114"/>
                  <a:gd name="T30" fmla="*/ 0 w 182"/>
                  <a:gd name="T31" fmla="*/ 1 h 114"/>
                  <a:gd name="T32" fmla="*/ 2 w 182"/>
                  <a:gd name="T33" fmla="*/ 0 h 114"/>
                  <a:gd name="T34" fmla="*/ 3 w 182"/>
                  <a:gd name="T35" fmla="*/ 0 h 114"/>
                  <a:gd name="T36" fmla="*/ 8 w 182"/>
                  <a:gd name="T37" fmla="*/ 0 h 114"/>
                  <a:gd name="T38" fmla="*/ 11 w 182"/>
                  <a:gd name="T39" fmla="*/ 1 h 114"/>
                  <a:gd name="T40" fmla="*/ 15 w 182"/>
                  <a:gd name="T41" fmla="*/ 1 h 114"/>
                  <a:gd name="T42" fmla="*/ 17 w 182"/>
                  <a:gd name="T43" fmla="*/ 2 h 11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82" h="114">
                    <a:moveTo>
                      <a:pt x="182" y="87"/>
                    </a:moveTo>
                    <a:lnTo>
                      <a:pt x="182" y="105"/>
                    </a:lnTo>
                    <a:lnTo>
                      <a:pt x="173" y="105"/>
                    </a:lnTo>
                    <a:lnTo>
                      <a:pt x="114" y="62"/>
                    </a:lnTo>
                    <a:lnTo>
                      <a:pt x="86" y="35"/>
                    </a:lnTo>
                    <a:lnTo>
                      <a:pt x="77" y="35"/>
                    </a:lnTo>
                    <a:lnTo>
                      <a:pt x="48" y="44"/>
                    </a:lnTo>
                    <a:lnTo>
                      <a:pt x="38" y="54"/>
                    </a:lnTo>
                    <a:lnTo>
                      <a:pt x="48" y="70"/>
                    </a:lnTo>
                    <a:lnTo>
                      <a:pt x="66" y="79"/>
                    </a:lnTo>
                    <a:lnTo>
                      <a:pt x="77" y="87"/>
                    </a:lnTo>
                    <a:lnTo>
                      <a:pt x="66" y="114"/>
                    </a:lnTo>
                    <a:lnTo>
                      <a:pt x="38" y="105"/>
                    </a:lnTo>
                    <a:lnTo>
                      <a:pt x="9" y="70"/>
                    </a:lnTo>
                    <a:lnTo>
                      <a:pt x="0" y="44"/>
                    </a:lnTo>
                    <a:lnTo>
                      <a:pt x="0" y="27"/>
                    </a:lnTo>
                    <a:lnTo>
                      <a:pt x="18" y="9"/>
                    </a:lnTo>
                    <a:lnTo>
                      <a:pt x="38" y="0"/>
                    </a:lnTo>
                    <a:lnTo>
                      <a:pt x="86" y="0"/>
                    </a:lnTo>
                    <a:lnTo>
                      <a:pt x="125" y="27"/>
                    </a:lnTo>
                    <a:lnTo>
                      <a:pt x="164" y="54"/>
                    </a:lnTo>
                    <a:lnTo>
                      <a:pt x="182" y="87"/>
                    </a:lnTo>
                  </a:path>
                </a:pathLst>
              </a:custGeom>
              <a:solidFill>
                <a:schemeClr val="folHlink"/>
              </a:solidFill>
              <a:ln w="317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57" name="Freeform 653"/>
              <p:cNvSpPr>
                <a:spLocks/>
              </p:cNvSpPr>
              <p:nvPr/>
            </p:nvSpPr>
            <p:spPr bwMode="auto">
              <a:xfrm>
                <a:off x="612" y="236"/>
                <a:ext cx="17" cy="13"/>
              </a:xfrm>
              <a:custGeom>
                <a:avLst/>
                <a:gdLst>
                  <a:gd name="T0" fmla="*/ 4 w 60"/>
                  <a:gd name="T1" fmla="*/ 2 h 79"/>
                  <a:gd name="T2" fmla="*/ 2 w 60"/>
                  <a:gd name="T3" fmla="*/ 2 h 79"/>
                  <a:gd name="T4" fmla="*/ 0 w 60"/>
                  <a:gd name="T5" fmla="*/ 1 h 79"/>
                  <a:gd name="T6" fmla="*/ 0 w 60"/>
                  <a:gd name="T7" fmla="*/ 0 h 79"/>
                  <a:gd name="T8" fmla="*/ 4 w 60"/>
                  <a:gd name="T9" fmla="*/ 1 h 79"/>
                  <a:gd name="T10" fmla="*/ 5 w 60"/>
                  <a:gd name="T11" fmla="*/ 1 h 79"/>
                  <a:gd name="T12" fmla="*/ 5 w 60"/>
                  <a:gd name="T13" fmla="*/ 2 h 79"/>
                  <a:gd name="T14" fmla="*/ 4 w 60"/>
                  <a:gd name="T15" fmla="*/ 2 h 7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0" h="79">
                    <a:moveTo>
                      <a:pt x="48" y="79"/>
                    </a:moveTo>
                    <a:lnTo>
                      <a:pt x="21" y="79"/>
                    </a:lnTo>
                    <a:lnTo>
                      <a:pt x="0" y="54"/>
                    </a:lnTo>
                    <a:lnTo>
                      <a:pt x="0" y="0"/>
                    </a:lnTo>
                    <a:lnTo>
                      <a:pt x="48" y="35"/>
                    </a:lnTo>
                    <a:lnTo>
                      <a:pt x="60" y="54"/>
                    </a:lnTo>
                    <a:lnTo>
                      <a:pt x="60" y="70"/>
                    </a:lnTo>
                    <a:lnTo>
                      <a:pt x="48" y="7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58" name="Freeform 654"/>
              <p:cNvSpPr>
                <a:spLocks/>
              </p:cNvSpPr>
              <p:nvPr/>
            </p:nvSpPr>
            <p:spPr bwMode="auto">
              <a:xfrm>
                <a:off x="293" y="237"/>
                <a:ext cx="43" cy="28"/>
              </a:xfrm>
              <a:custGeom>
                <a:avLst/>
                <a:gdLst>
                  <a:gd name="T0" fmla="*/ 12 w 144"/>
                  <a:gd name="T1" fmla="*/ 1 h 175"/>
                  <a:gd name="T2" fmla="*/ 13 w 144"/>
                  <a:gd name="T3" fmla="*/ 1 h 175"/>
                  <a:gd name="T4" fmla="*/ 13 w 144"/>
                  <a:gd name="T5" fmla="*/ 1 h 175"/>
                  <a:gd name="T6" fmla="*/ 12 w 144"/>
                  <a:gd name="T7" fmla="*/ 2 h 175"/>
                  <a:gd name="T8" fmla="*/ 11 w 144"/>
                  <a:gd name="T9" fmla="*/ 3 h 175"/>
                  <a:gd name="T10" fmla="*/ 9 w 144"/>
                  <a:gd name="T11" fmla="*/ 3 h 175"/>
                  <a:gd name="T12" fmla="*/ 9 w 144"/>
                  <a:gd name="T13" fmla="*/ 2 h 175"/>
                  <a:gd name="T14" fmla="*/ 9 w 144"/>
                  <a:gd name="T15" fmla="*/ 2 h 175"/>
                  <a:gd name="T16" fmla="*/ 9 w 144"/>
                  <a:gd name="T17" fmla="*/ 1 h 175"/>
                  <a:gd name="T18" fmla="*/ 8 w 144"/>
                  <a:gd name="T19" fmla="*/ 1 h 175"/>
                  <a:gd name="T20" fmla="*/ 6 w 144"/>
                  <a:gd name="T21" fmla="*/ 1 h 175"/>
                  <a:gd name="T22" fmla="*/ 4 w 144"/>
                  <a:gd name="T23" fmla="*/ 2 h 175"/>
                  <a:gd name="T24" fmla="*/ 4 w 144"/>
                  <a:gd name="T25" fmla="*/ 3 h 175"/>
                  <a:gd name="T26" fmla="*/ 4 w 144"/>
                  <a:gd name="T27" fmla="*/ 4 h 175"/>
                  <a:gd name="T28" fmla="*/ 3 w 144"/>
                  <a:gd name="T29" fmla="*/ 4 h 175"/>
                  <a:gd name="T30" fmla="*/ 1 w 144"/>
                  <a:gd name="T31" fmla="*/ 4 h 175"/>
                  <a:gd name="T32" fmla="*/ 1 w 144"/>
                  <a:gd name="T33" fmla="*/ 3 h 175"/>
                  <a:gd name="T34" fmla="*/ 0 w 144"/>
                  <a:gd name="T35" fmla="*/ 2 h 175"/>
                  <a:gd name="T36" fmla="*/ 1 w 144"/>
                  <a:gd name="T37" fmla="*/ 1 h 175"/>
                  <a:gd name="T38" fmla="*/ 3 w 144"/>
                  <a:gd name="T39" fmla="*/ 1 h 175"/>
                  <a:gd name="T40" fmla="*/ 5 w 144"/>
                  <a:gd name="T41" fmla="*/ 0 h 175"/>
                  <a:gd name="T42" fmla="*/ 6 w 144"/>
                  <a:gd name="T43" fmla="*/ 0 h 175"/>
                  <a:gd name="T44" fmla="*/ 9 w 144"/>
                  <a:gd name="T45" fmla="*/ 0 h 175"/>
                  <a:gd name="T46" fmla="*/ 12 w 144"/>
                  <a:gd name="T47" fmla="*/ 1 h 17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44" h="175">
                    <a:moveTo>
                      <a:pt x="135" y="26"/>
                    </a:moveTo>
                    <a:lnTo>
                      <a:pt x="144" y="35"/>
                    </a:lnTo>
                    <a:lnTo>
                      <a:pt x="144" y="53"/>
                    </a:lnTo>
                    <a:lnTo>
                      <a:pt x="135" y="88"/>
                    </a:lnTo>
                    <a:lnTo>
                      <a:pt x="126" y="105"/>
                    </a:lnTo>
                    <a:lnTo>
                      <a:pt x="105" y="105"/>
                    </a:lnTo>
                    <a:lnTo>
                      <a:pt x="96" y="88"/>
                    </a:lnTo>
                    <a:lnTo>
                      <a:pt x="96" y="61"/>
                    </a:lnTo>
                    <a:lnTo>
                      <a:pt x="96" y="35"/>
                    </a:lnTo>
                    <a:lnTo>
                      <a:pt x="87" y="35"/>
                    </a:lnTo>
                    <a:lnTo>
                      <a:pt x="68" y="35"/>
                    </a:lnTo>
                    <a:lnTo>
                      <a:pt x="39" y="70"/>
                    </a:lnTo>
                    <a:lnTo>
                      <a:pt x="39" y="105"/>
                    </a:lnTo>
                    <a:lnTo>
                      <a:pt x="39" y="175"/>
                    </a:lnTo>
                    <a:lnTo>
                      <a:pt x="30" y="175"/>
                    </a:lnTo>
                    <a:lnTo>
                      <a:pt x="18" y="175"/>
                    </a:lnTo>
                    <a:lnTo>
                      <a:pt x="9" y="131"/>
                    </a:lnTo>
                    <a:lnTo>
                      <a:pt x="0" y="96"/>
                    </a:lnTo>
                    <a:lnTo>
                      <a:pt x="9" y="53"/>
                    </a:lnTo>
                    <a:lnTo>
                      <a:pt x="30" y="26"/>
                    </a:lnTo>
                    <a:lnTo>
                      <a:pt x="57" y="10"/>
                    </a:lnTo>
                    <a:lnTo>
                      <a:pt x="68" y="0"/>
                    </a:lnTo>
                    <a:lnTo>
                      <a:pt x="105" y="10"/>
                    </a:lnTo>
                    <a:lnTo>
                      <a:pt x="135" y="26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59" name="Freeform 655"/>
              <p:cNvSpPr>
                <a:spLocks/>
              </p:cNvSpPr>
              <p:nvPr/>
            </p:nvSpPr>
            <p:spPr bwMode="auto">
              <a:xfrm>
                <a:off x="293" y="237"/>
                <a:ext cx="43" cy="28"/>
              </a:xfrm>
              <a:custGeom>
                <a:avLst/>
                <a:gdLst>
                  <a:gd name="T0" fmla="*/ 12 w 144"/>
                  <a:gd name="T1" fmla="*/ 1 h 175"/>
                  <a:gd name="T2" fmla="*/ 13 w 144"/>
                  <a:gd name="T3" fmla="*/ 1 h 175"/>
                  <a:gd name="T4" fmla="*/ 13 w 144"/>
                  <a:gd name="T5" fmla="*/ 1 h 175"/>
                  <a:gd name="T6" fmla="*/ 12 w 144"/>
                  <a:gd name="T7" fmla="*/ 2 h 175"/>
                  <a:gd name="T8" fmla="*/ 11 w 144"/>
                  <a:gd name="T9" fmla="*/ 3 h 175"/>
                  <a:gd name="T10" fmla="*/ 9 w 144"/>
                  <a:gd name="T11" fmla="*/ 3 h 175"/>
                  <a:gd name="T12" fmla="*/ 9 w 144"/>
                  <a:gd name="T13" fmla="*/ 2 h 175"/>
                  <a:gd name="T14" fmla="*/ 9 w 144"/>
                  <a:gd name="T15" fmla="*/ 2 h 175"/>
                  <a:gd name="T16" fmla="*/ 9 w 144"/>
                  <a:gd name="T17" fmla="*/ 1 h 175"/>
                  <a:gd name="T18" fmla="*/ 8 w 144"/>
                  <a:gd name="T19" fmla="*/ 1 h 175"/>
                  <a:gd name="T20" fmla="*/ 6 w 144"/>
                  <a:gd name="T21" fmla="*/ 1 h 175"/>
                  <a:gd name="T22" fmla="*/ 4 w 144"/>
                  <a:gd name="T23" fmla="*/ 2 h 175"/>
                  <a:gd name="T24" fmla="*/ 4 w 144"/>
                  <a:gd name="T25" fmla="*/ 3 h 175"/>
                  <a:gd name="T26" fmla="*/ 4 w 144"/>
                  <a:gd name="T27" fmla="*/ 4 h 175"/>
                  <a:gd name="T28" fmla="*/ 3 w 144"/>
                  <a:gd name="T29" fmla="*/ 4 h 175"/>
                  <a:gd name="T30" fmla="*/ 1 w 144"/>
                  <a:gd name="T31" fmla="*/ 4 h 175"/>
                  <a:gd name="T32" fmla="*/ 1 w 144"/>
                  <a:gd name="T33" fmla="*/ 3 h 175"/>
                  <a:gd name="T34" fmla="*/ 0 w 144"/>
                  <a:gd name="T35" fmla="*/ 2 h 175"/>
                  <a:gd name="T36" fmla="*/ 1 w 144"/>
                  <a:gd name="T37" fmla="*/ 1 h 175"/>
                  <a:gd name="T38" fmla="*/ 3 w 144"/>
                  <a:gd name="T39" fmla="*/ 1 h 175"/>
                  <a:gd name="T40" fmla="*/ 5 w 144"/>
                  <a:gd name="T41" fmla="*/ 0 h 175"/>
                  <a:gd name="T42" fmla="*/ 6 w 144"/>
                  <a:gd name="T43" fmla="*/ 0 h 175"/>
                  <a:gd name="T44" fmla="*/ 9 w 144"/>
                  <a:gd name="T45" fmla="*/ 0 h 175"/>
                  <a:gd name="T46" fmla="*/ 12 w 144"/>
                  <a:gd name="T47" fmla="*/ 1 h 17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44" h="175">
                    <a:moveTo>
                      <a:pt x="135" y="26"/>
                    </a:moveTo>
                    <a:lnTo>
                      <a:pt x="144" y="35"/>
                    </a:lnTo>
                    <a:lnTo>
                      <a:pt x="144" y="53"/>
                    </a:lnTo>
                    <a:lnTo>
                      <a:pt x="135" y="88"/>
                    </a:lnTo>
                    <a:lnTo>
                      <a:pt x="126" y="105"/>
                    </a:lnTo>
                    <a:lnTo>
                      <a:pt x="105" y="105"/>
                    </a:lnTo>
                    <a:lnTo>
                      <a:pt x="96" y="88"/>
                    </a:lnTo>
                    <a:lnTo>
                      <a:pt x="96" y="61"/>
                    </a:lnTo>
                    <a:lnTo>
                      <a:pt x="96" y="35"/>
                    </a:lnTo>
                    <a:lnTo>
                      <a:pt x="87" y="35"/>
                    </a:lnTo>
                    <a:lnTo>
                      <a:pt x="68" y="35"/>
                    </a:lnTo>
                    <a:lnTo>
                      <a:pt x="39" y="70"/>
                    </a:lnTo>
                    <a:lnTo>
                      <a:pt x="39" y="105"/>
                    </a:lnTo>
                    <a:lnTo>
                      <a:pt x="39" y="175"/>
                    </a:lnTo>
                    <a:lnTo>
                      <a:pt x="30" y="175"/>
                    </a:lnTo>
                    <a:lnTo>
                      <a:pt x="18" y="175"/>
                    </a:lnTo>
                    <a:lnTo>
                      <a:pt x="9" y="131"/>
                    </a:lnTo>
                    <a:lnTo>
                      <a:pt x="0" y="96"/>
                    </a:lnTo>
                    <a:lnTo>
                      <a:pt x="9" y="53"/>
                    </a:lnTo>
                    <a:lnTo>
                      <a:pt x="30" y="26"/>
                    </a:lnTo>
                    <a:lnTo>
                      <a:pt x="57" y="10"/>
                    </a:lnTo>
                    <a:lnTo>
                      <a:pt x="68" y="0"/>
                    </a:lnTo>
                    <a:lnTo>
                      <a:pt x="105" y="10"/>
                    </a:lnTo>
                    <a:lnTo>
                      <a:pt x="135" y="26"/>
                    </a:lnTo>
                  </a:path>
                </a:pathLst>
              </a:custGeom>
              <a:solidFill>
                <a:schemeClr val="folHlink"/>
              </a:solidFill>
              <a:ln w="317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60" name="Freeform 656"/>
              <p:cNvSpPr>
                <a:spLocks/>
              </p:cNvSpPr>
              <p:nvPr/>
            </p:nvSpPr>
            <p:spPr bwMode="auto">
              <a:xfrm>
                <a:off x="418" y="239"/>
                <a:ext cx="257" cy="128"/>
              </a:xfrm>
              <a:custGeom>
                <a:avLst/>
                <a:gdLst>
                  <a:gd name="T0" fmla="*/ 76 w 859"/>
                  <a:gd name="T1" fmla="*/ 1 h 793"/>
                  <a:gd name="T2" fmla="*/ 72 w 859"/>
                  <a:gd name="T3" fmla="*/ 1 h 793"/>
                  <a:gd name="T4" fmla="*/ 68 w 859"/>
                  <a:gd name="T5" fmla="*/ 2 h 793"/>
                  <a:gd name="T6" fmla="*/ 66 w 859"/>
                  <a:gd name="T7" fmla="*/ 7 h 793"/>
                  <a:gd name="T8" fmla="*/ 54 w 859"/>
                  <a:gd name="T9" fmla="*/ 10 h 793"/>
                  <a:gd name="T10" fmla="*/ 38 w 859"/>
                  <a:gd name="T11" fmla="*/ 9 h 793"/>
                  <a:gd name="T12" fmla="*/ 21 w 859"/>
                  <a:gd name="T13" fmla="*/ 6 h 793"/>
                  <a:gd name="T14" fmla="*/ 35 w 859"/>
                  <a:gd name="T15" fmla="*/ 12 h 793"/>
                  <a:gd name="T16" fmla="*/ 36 w 859"/>
                  <a:gd name="T17" fmla="*/ 15 h 793"/>
                  <a:gd name="T18" fmla="*/ 28 w 859"/>
                  <a:gd name="T19" fmla="*/ 17 h 793"/>
                  <a:gd name="T20" fmla="*/ 15 w 859"/>
                  <a:gd name="T21" fmla="*/ 18 h 793"/>
                  <a:gd name="T22" fmla="*/ 3 w 859"/>
                  <a:gd name="T23" fmla="*/ 19 h 793"/>
                  <a:gd name="T24" fmla="*/ 6 w 859"/>
                  <a:gd name="T25" fmla="*/ 20 h 793"/>
                  <a:gd name="T26" fmla="*/ 7 w 859"/>
                  <a:gd name="T27" fmla="*/ 20 h 793"/>
                  <a:gd name="T28" fmla="*/ 1 w 859"/>
                  <a:gd name="T29" fmla="*/ 21 h 793"/>
                  <a:gd name="T30" fmla="*/ 0 w 859"/>
                  <a:gd name="T31" fmla="*/ 19 h 793"/>
                  <a:gd name="T32" fmla="*/ 9 w 859"/>
                  <a:gd name="T33" fmla="*/ 17 h 793"/>
                  <a:gd name="T34" fmla="*/ 12 w 859"/>
                  <a:gd name="T35" fmla="*/ 17 h 793"/>
                  <a:gd name="T36" fmla="*/ 7 w 859"/>
                  <a:gd name="T37" fmla="*/ 15 h 793"/>
                  <a:gd name="T38" fmla="*/ 10 w 859"/>
                  <a:gd name="T39" fmla="*/ 12 h 793"/>
                  <a:gd name="T40" fmla="*/ 22 w 859"/>
                  <a:gd name="T41" fmla="*/ 12 h 793"/>
                  <a:gd name="T42" fmla="*/ 23 w 859"/>
                  <a:gd name="T43" fmla="*/ 13 h 793"/>
                  <a:gd name="T44" fmla="*/ 17 w 859"/>
                  <a:gd name="T45" fmla="*/ 13 h 793"/>
                  <a:gd name="T46" fmla="*/ 16 w 859"/>
                  <a:gd name="T47" fmla="*/ 15 h 793"/>
                  <a:gd name="T48" fmla="*/ 24 w 859"/>
                  <a:gd name="T49" fmla="*/ 16 h 793"/>
                  <a:gd name="T50" fmla="*/ 32 w 859"/>
                  <a:gd name="T51" fmla="*/ 13 h 793"/>
                  <a:gd name="T52" fmla="*/ 28 w 859"/>
                  <a:gd name="T53" fmla="*/ 10 h 793"/>
                  <a:gd name="T54" fmla="*/ 24 w 859"/>
                  <a:gd name="T55" fmla="*/ 8 h 793"/>
                  <a:gd name="T56" fmla="*/ 28 w 859"/>
                  <a:gd name="T57" fmla="*/ 11 h 793"/>
                  <a:gd name="T58" fmla="*/ 26 w 859"/>
                  <a:gd name="T59" fmla="*/ 11 h 793"/>
                  <a:gd name="T60" fmla="*/ 17 w 859"/>
                  <a:gd name="T61" fmla="*/ 7 h 793"/>
                  <a:gd name="T62" fmla="*/ 6 w 859"/>
                  <a:gd name="T63" fmla="*/ 1 h 793"/>
                  <a:gd name="T64" fmla="*/ 34 w 859"/>
                  <a:gd name="T65" fmla="*/ 7 h 793"/>
                  <a:gd name="T66" fmla="*/ 44 w 859"/>
                  <a:gd name="T67" fmla="*/ 7 h 793"/>
                  <a:gd name="T68" fmla="*/ 29 w 859"/>
                  <a:gd name="T69" fmla="*/ 7 h 793"/>
                  <a:gd name="T70" fmla="*/ 40 w 859"/>
                  <a:gd name="T71" fmla="*/ 8 h 793"/>
                  <a:gd name="T72" fmla="*/ 54 w 859"/>
                  <a:gd name="T73" fmla="*/ 8 h 793"/>
                  <a:gd name="T74" fmla="*/ 58 w 859"/>
                  <a:gd name="T75" fmla="*/ 5 h 793"/>
                  <a:gd name="T76" fmla="*/ 50 w 859"/>
                  <a:gd name="T77" fmla="*/ 4 h 793"/>
                  <a:gd name="T78" fmla="*/ 48 w 859"/>
                  <a:gd name="T79" fmla="*/ 6 h 793"/>
                  <a:gd name="T80" fmla="*/ 44 w 859"/>
                  <a:gd name="T81" fmla="*/ 5 h 793"/>
                  <a:gd name="T82" fmla="*/ 47 w 859"/>
                  <a:gd name="T83" fmla="*/ 2 h 793"/>
                  <a:gd name="T84" fmla="*/ 59 w 859"/>
                  <a:gd name="T85" fmla="*/ 2 h 793"/>
                  <a:gd name="T86" fmla="*/ 63 w 859"/>
                  <a:gd name="T87" fmla="*/ 4 h 793"/>
                  <a:gd name="T88" fmla="*/ 66 w 859"/>
                  <a:gd name="T89" fmla="*/ 4 h 793"/>
                  <a:gd name="T90" fmla="*/ 65 w 859"/>
                  <a:gd name="T91" fmla="*/ 2 h 793"/>
                  <a:gd name="T92" fmla="*/ 71 w 859"/>
                  <a:gd name="T93" fmla="*/ 0 h 79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859" h="793">
                    <a:moveTo>
                      <a:pt x="850" y="25"/>
                    </a:moveTo>
                    <a:lnTo>
                      <a:pt x="859" y="43"/>
                    </a:lnTo>
                    <a:lnTo>
                      <a:pt x="850" y="51"/>
                    </a:lnTo>
                    <a:lnTo>
                      <a:pt x="829" y="68"/>
                    </a:lnTo>
                    <a:lnTo>
                      <a:pt x="811" y="68"/>
                    </a:lnTo>
                    <a:lnTo>
                      <a:pt x="802" y="51"/>
                    </a:lnTo>
                    <a:lnTo>
                      <a:pt x="802" y="35"/>
                    </a:lnTo>
                    <a:lnTo>
                      <a:pt x="772" y="60"/>
                    </a:lnTo>
                    <a:lnTo>
                      <a:pt x="763" y="86"/>
                    </a:lnTo>
                    <a:lnTo>
                      <a:pt x="754" y="146"/>
                    </a:lnTo>
                    <a:lnTo>
                      <a:pt x="754" y="200"/>
                    </a:lnTo>
                    <a:lnTo>
                      <a:pt x="733" y="252"/>
                    </a:lnTo>
                    <a:lnTo>
                      <a:pt x="706" y="305"/>
                    </a:lnTo>
                    <a:lnTo>
                      <a:pt x="656" y="338"/>
                    </a:lnTo>
                    <a:lnTo>
                      <a:pt x="598" y="365"/>
                    </a:lnTo>
                    <a:lnTo>
                      <a:pt x="550" y="365"/>
                    </a:lnTo>
                    <a:lnTo>
                      <a:pt x="482" y="365"/>
                    </a:lnTo>
                    <a:lnTo>
                      <a:pt x="425" y="349"/>
                    </a:lnTo>
                    <a:lnTo>
                      <a:pt x="329" y="287"/>
                    </a:lnTo>
                    <a:lnTo>
                      <a:pt x="242" y="217"/>
                    </a:lnTo>
                    <a:lnTo>
                      <a:pt x="231" y="217"/>
                    </a:lnTo>
                    <a:lnTo>
                      <a:pt x="222" y="227"/>
                    </a:lnTo>
                    <a:lnTo>
                      <a:pt x="347" y="365"/>
                    </a:lnTo>
                    <a:lnTo>
                      <a:pt x="395" y="444"/>
                    </a:lnTo>
                    <a:lnTo>
                      <a:pt x="404" y="479"/>
                    </a:lnTo>
                    <a:lnTo>
                      <a:pt x="404" y="522"/>
                    </a:lnTo>
                    <a:lnTo>
                      <a:pt x="404" y="566"/>
                    </a:lnTo>
                    <a:lnTo>
                      <a:pt x="386" y="609"/>
                    </a:lnTo>
                    <a:lnTo>
                      <a:pt x="356" y="636"/>
                    </a:lnTo>
                    <a:lnTo>
                      <a:pt x="308" y="662"/>
                    </a:lnTo>
                    <a:lnTo>
                      <a:pt x="281" y="679"/>
                    </a:lnTo>
                    <a:lnTo>
                      <a:pt x="242" y="689"/>
                    </a:lnTo>
                    <a:lnTo>
                      <a:pt x="164" y="689"/>
                    </a:lnTo>
                    <a:lnTo>
                      <a:pt x="87" y="697"/>
                    </a:lnTo>
                    <a:lnTo>
                      <a:pt x="57" y="714"/>
                    </a:lnTo>
                    <a:lnTo>
                      <a:pt x="29" y="733"/>
                    </a:lnTo>
                    <a:lnTo>
                      <a:pt x="39" y="749"/>
                    </a:lnTo>
                    <a:lnTo>
                      <a:pt x="48" y="749"/>
                    </a:lnTo>
                    <a:lnTo>
                      <a:pt x="68" y="749"/>
                    </a:lnTo>
                    <a:lnTo>
                      <a:pt x="68" y="741"/>
                    </a:lnTo>
                    <a:lnTo>
                      <a:pt x="87" y="749"/>
                    </a:lnTo>
                    <a:lnTo>
                      <a:pt x="77" y="768"/>
                    </a:lnTo>
                    <a:lnTo>
                      <a:pt x="57" y="793"/>
                    </a:lnTo>
                    <a:lnTo>
                      <a:pt x="18" y="793"/>
                    </a:lnTo>
                    <a:lnTo>
                      <a:pt x="9" y="793"/>
                    </a:lnTo>
                    <a:lnTo>
                      <a:pt x="0" y="776"/>
                    </a:lnTo>
                    <a:lnTo>
                      <a:pt x="0" y="749"/>
                    </a:lnTo>
                    <a:lnTo>
                      <a:pt x="0" y="733"/>
                    </a:lnTo>
                    <a:lnTo>
                      <a:pt x="29" y="689"/>
                    </a:lnTo>
                    <a:lnTo>
                      <a:pt x="57" y="671"/>
                    </a:lnTo>
                    <a:lnTo>
                      <a:pt x="96" y="671"/>
                    </a:lnTo>
                    <a:lnTo>
                      <a:pt x="164" y="654"/>
                    </a:lnTo>
                    <a:lnTo>
                      <a:pt x="155" y="636"/>
                    </a:lnTo>
                    <a:lnTo>
                      <a:pt x="135" y="636"/>
                    </a:lnTo>
                    <a:lnTo>
                      <a:pt x="105" y="619"/>
                    </a:lnTo>
                    <a:lnTo>
                      <a:pt x="87" y="592"/>
                    </a:lnTo>
                    <a:lnTo>
                      <a:pt x="77" y="566"/>
                    </a:lnTo>
                    <a:lnTo>
                      <a:pt x="77" y="531"/>
                    </a:lnTo>
                    <a:lnTo>
                      <a:pt x="87" y="514"/>
                    </a:lnTo>
                    <a:lnTo>
                      <a:pt x="116" y="479"/>
                    </a:lnTo>
                    <a:lnTo>
                      <a:pt x="155" y="452"/>
                    </a:lnTo>
                    <a:lnTo>
                      <a:pt x="203" y="462"/>
                    </a:lnTo>
                    <a:lnTo>
                      <a:pt x="242" y="470"/>
                    </a:lnTo>
                    <a:lnTo>
                      <a:pt x="260" y="497"/>
                    </a:lnTo>
                    <a:lnTo>
                      <a:pt x="260" y="505"/>
                    </a:lnTo>
                    <a:lnTo>
                      <a:pt x="260" y="514"/>
                    </a:lnTo>
                    <a:lnTo>
                      <a:pt x="231" y="505"/>
                    </a:lnTo>
                    <a:lnTo>
                      <a:pt x="212" y="505"/>
                    </a:lnTo>
                    <a:lnTo>
                      <a:pt x="194" y="514"/>
                    </a:lnTo>
                    <a:lnTo>
                      <a:pt x="174" y="531"/>
                    </a:lnTo>
                    <a:lnTo>
                      <a:pt x="174" y="549"/>
                    </a:lnTo>
                    <a:lnTo>
                      <a:pt x="174" y="566"/>
                    </a:lnTo>
                    <a:lnTo>
                      <a:pt x="222" y="601"/>
                    </a:lnTo>
                    <a:lnTo>
                      <a:pt x="242" y="609"/>
                    </a:lnTo>
                    <a:lnTo>
                      <a:pt x="270" y="601"/>
                    </a:lnTo>
                    <a:lnTo>
                      <a:pt x="308" y="592"/>
                    </a:lnTo>
                    <a:lnTo>
                      <a:pt x="329" y="576"/>
                    </a:lnTo>
                    <a:lnTo>
                      <a:pt x="356" y="514"/>
                    </a:lnTo>
                    <a:lnTo>
                      <a:pt x="356" y="462"/>
                    </a:lnTo>
                    <a:lnTo>
                      <a:pt x="347" y="409"/>
                    </a:lnTo>
                    <a:lnTo>
                      <a:pt x="318" y="365"/>
                    </a:lnTo>
                    <a:lnTo>
                      <a:pt x="290" y="322"/>
                    </a:lnTo>
                    <a:lnTo>
                      <a:pt x="270" y="313"/>
                    </a:lnTo>
                    <a:lnTo>
                      <a:pt x="270" y="322"/>
                    </a:lnTo>
                    <a:lnTo>
                      <a:pt x="281" y="357"/>
                    </a:lnTo>
                    <a:lnTo>
                      <a:pt x="299" y="400"/>
                    </a:lnTo>
                    <a:lnTo>
                      <a:pt x="318" y="435"/>
                    </a:lnTo>
                    <a:lnTo>
                      <a:pt x="318" y="479"/>
                    </a:lnTo>
                    <a:lnTo>
                      <a:pt x="308" y="514"/>
                    </a:lnTo>
                    <a:lnTo>
                      <a:pt x="290" y="417"/>
                    </a:lnTo>
                    <a:lnTo>
                      <a:pt x="270" y="374"/>
                    </a:lnTo>
                    <a:lnTo>
                      <a:pt x="242" y="330"/>
                    </a:lnTo>
                    <a:lnTo>
                      <a:pt x="194" y="260"/>
                    </a:lnTo>
                    <a:lnTo>
                      <a:pt x="135" y="200"/>
                    </a:lnTo>
                    <a:lnTo>
                      <a:pt x="9" y="95"/>
                    </a:lnTo>
                    <a:lnTo>
                      <a:pt x="68" y="25"/>
                    </a:lnTo>
                    <a:lnTo>
                      <a:pt x="242" y="173"/>
                    </a:lnTo>
                    <a:lnTo>
                      <a:pt x="338" y="227"/>
                    </a:lnTo>
                    <a:lnTo>
                      <a:pt x="386" y="252"/>
                    </a:lnTo>
                    <a:lnTo>
                      <a:pt x="443" y="278"/>
                    </a:lnTo>
                    <a:lnTo>
                      <a:pt x="530" y="287"/>
                    </a:lnTo>
                    <a:lnTo>
                      <a:pt x="493" y="287"/>
                    </a:lnTo>
                    <a:lnTo>
                      <a:pt x="443" y="287"/>
                    </a:lnTo>
                    <a:lnTo>
                      <a:pt x="347" y="252"/>
                    </a:lnTo>
                    <a:lnTo>
                      <a:pt x="329" y="260"/>
                    </a:lnTo>
                    <a:lnTo>
                      <a:pt x="356" y="287"/>
                    </a:lnTo>
                    <a:lnTo>
                      <a:pt x="395" y="305"/>
                    </a:lnTo>
                    <a:lnTo>
                      <a:pt x="443" y="322"/>
                    </a:lnTo>
                    <a:lnTo>
                      <a:pt x="493" y="330"/>
                    </a:lnTo>
                    <a:lnTo>
                      <a:pt x="550" y="322"/>
                    </a:lnTo>
                    <a:lnTo>
                      <a:pt x="598" y="305"/>
                    </a:lnTo>
                    <a:lnTo>
                      <a:pt x="637" y="270"/>
                    </a:lnTo>
                    <a:lnTo>
                      <a:pt x="646" y="243"/>
                    </a:lnTo>
                    <a:lnTo>
                      <a:pt x="646" y="208"/>
                    </a:lnTo>
                    <a:lnTo>
                      <a:pt x="628" y="182"/>
                    </a:lnTo>
                    <a:lnTo>
                      <a:pt x="608" y="165"/>
                    </a:lnTo>
                    <a:lnTo>
                      <a:pt x="560" y="165"/>
                    </a:lnTo>
                    <a:lnTo>
                      <a:pt x="550" y="182"/>
                    </a:lnTo>
                    <a:lnTo>
                      <a:pt x="530" y="200"/>
                    </a:lnTo>
                    <a:lnTo>
                      <a:pt x="530" y="235"/>
                    </a:lnTo>
                    <a:lnTo>
                      <a:pt x="512" y="235"/>
                    </a:lnTo>
                    <a:lnTo>
                      <a:pt x="502" y="227"/>
                    </a:lnTo>
                    <a:lnTo>
                      <a:pt x="493" y="200"/>
                    </a:lnTo>
                    <a:lnTo>
                      <a:pt x="493" y="157"/>
                    </a:lnTo>
                    <a:lnTo>
                      <a:pt x="493" y="121"/>
                    </a:lnTo>
                    <a:lnTo>
                      <a:pt x="521" y="95"/>
                    </a:lnTo>
                    <a:lnTo>
                      <a:pt x="550" y="78"/>
                    </a:lnTo>
                    <a:lnTo>
                      <a:pt x="608" y="68"/>
                    </a:lnTo>
                    <a:lnTo>
                      <a:pt x="656" y="86"/>
                    </a:lnTo>
                    <a:lnTo>
                      <a:pt x="694" y="113"/>
                    </a:lnTo>
                    <a:lnTo>
                      <a:pt x="706" y="130"/>
                    </a:lnTo>
                    <a:lnTo>
                      <a:pt x="706" y="146"/>
                    </a:lnTo>
                    <a:lnTo>
                      <a:pt x="715" y="165"/>
                    </a:lnTo>
                    <a:lnTo>
                      <a:pt x="733" y="165"/>
                    </a:lnTo>
                    <a:lnTo>
                      <a:pt x="733" y="146"/>
                    </a:lnTo>
                    <a:lnTo>
                      <a:pt x="733" y="121"/>
                    </a:lnTo>
                    <a:lnTo>
                      <a:pt x="724" y="95"/>
                    </a:lnTo>
                    <a:lnTo>
                      <a:pt x="724" y="68"/>
                    </a:lnTo>
                    <a:lnTo>
                      <a:pt x="754" y="25"/>
                    </a:lnTo>
                    <a:lnTo>
                      <a:pt x="763" y="8"/>
                    </a:lnTo>
                    <a:lnTo>
                      <a:pt x="792" y="0"/>
                    </a:lnTo>
                    <a:lnTo>
                      <a:pt x="829" y="8"/>
                    </a:lnTo>
                    <a:lnTo>
                      <a:pt x="850" y="25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61" name="Freeform 657"/>
              <p:cNvSpPr>
                <a:spLocks/>
              </p:cNvSpPr>
              <p:nvPr/>
            </p:nvSpPr>
            <p:spPr bwMode="auto">
              <a:xfrm>
                <a:off x="310" y="250"/>
                <a:ext cx="2" cy="1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0 h 10"/>
                  <a:gd name="T10" fmla="*/ 0 w 11"/>
                  <a:gd name="T11" fmla="*/ 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" h="10">
                    <a:moveTo>
                      <a:pt x="11" y="0"/>
                    </a:moveTo>
                    <a:lnTo>
                      <a:pt x="11" y="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1" y="0"/>
                    </a:lnTo>
                  </a:path>
                </a:pathLst>
              </a:custGeom>
              <a:solidFill>
                <a:schemeClr val="folHlink"/>
              </a:solidFill>
              <a:ln w="317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62" name="Freeform 658"/>
              <p:cNvSpPr>
                <a:spLocks/>
              </p:cNvSpPr>
              <p:nvPr/>
            </p:nvSpPr>
            <p:spPr bwMode="auto">
              <a:xfrm>
                <a:off x="198" y="254"/>
                <a:ext cx="51" cy="17"/>
              </a:xfrm>
              <a:custGeom>
                <a:avLst/>
                <a:gdLst>
                  <a:gd name="T0" fmla="*/ 15 w 174"/>
                  <a:gd name="T1" fmla="*/ 1 h 105"/>
                  <a:gd name="T2" fmla="*/ 10 w 174"/>
                  <a:gd name="T3" fmla="*/ 1 h 105"/>
                  <a:gd name="T4" fmla="*/ 3 w 174"/>
                  <a:gd name="T5" fmla="*/ 3 h 105"/>
                  <a:gd name="T6" fmla="*/ 2 w 174"/>
                  <a:gd name="T7" fmla="*/ 3 h 105"/>
                  <a:gd name="T8" fmla="*/ 0 w 174"/>
                  <a:gd name="T9" fmla="*/ 2 h 105"/>
                  <a:gd name="T10" fmla="*/ 2 w 174"/>
                  <a:gd name="T11" fmla="*/ 1 h 105"/>
                  <a:gd name="T12" fmla="*/ 3 w 174"/>
                  <a:gd name="T13" fmla="*/ 0 h 105"/>
                  <a:gd name="T14" fmla="*/ 6 w 174"/>
                  <a:gd name="T15" fmla="*/ 0 h 105"/>
                  <a:gd name="T16" fmla="*/ 8 w 174"/>
                  <a:gd name="T17" fmla="*/ 0 h 105"/>
                  <a:gd name="T18" fmla="*/ 13 w 174"/>
                  <a:gd name="T19" fmla="*/ 0 h 105"/>
                  <a:gd name="T20" fmla="*/ 15 w 174"/>
                  <a:gd name="T21" fmla="*/ 1 h 10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4" h="105">
                    <a:moveTo>
                      <a:pt x="174" y="26"/>
                    </a:moveTo>
                    <a:lnTo>
                      <a:pt x="115" y="35"/>
                    </a:lnTo>
                    <a:lnTo>
                      <a:pt x="37" y="105"/>
                    </a:lnTo>
                    <a:lnTo>
                      <a:pt x="19" y="97"/>
                    </a:lnTo>
                    <a:lnTo>
                      <a:pt x="0" y="78"/>
                    </a:lnTo>
                    <a:lnTo>
                      <a:pt x="19" y="43"/>
                    </a:lnTo>
                    <a:lnTo>
                      <a:pt x="37" y="8"/>
                    </a:lnTo>
                    <a:lnTo>
                      <a:pt x="76" y="0"/>
                    </a:lnTo>
                    <a:lnTo>
                      <a:pt x="96" y="0"/>
                    </a:lnTo>
                    <a:lnTo>
                      <a:pt x="154" y="0"/>
                    </a:lnTo>
                    <a:lnTo>
                      <a:pt x="174" y="26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63" name="Freeform 659"/>
              <p:cNvSpPr>
                <a:spLocks/>
              </p:cNvSpPr>
              <p:nvPr/>
            </p:nvSpPr>
            <p:spPr bwMode="auto">
              <a:xfrm>
                <a:off x="198" y="254"/>
                <a:ext cx="51" cy="17"/>
              </a:xfrm>
              <a:custGeom>
                <a:avLst/>
                <a:gdLst>
                  <a:gd name="T0" fmla="*/ 15 w 174"/>
                  <a:gd name="T1" fmla="*/ 1 h 105"/>
                  <a:gd name="T2" fmla="*/ 10 w 174"/>
                  <a:gd name="T3" fmla="*/ 1 h 105"/>
                  <a:gd name="T4" fmla="*/ 3 w 174"/>
                  <a:gd name="T5" fmla="*/ 3 h 105"/>
                  <a:gd name="T6" fmla="*/ 2 w 174"/>
                  <a:gd name="T7" fmla="*/ 3 h 105"/>
                  <a:gd name="T8" fmla="*/ 0 w 174"/>
                  <a:gd name="T9" fmla="*/ 2 h 105"/>
                  <a:gd name="T10" fmla="*/ 2 w 174"/>
                  <a:gd name="T11" fmla="*/ 1 h 105"/>
                  <a:gd name="T12" fmla="*/ 3 w 174"/>
                  <a:gd name="T13" fmla="*/ 0 h 105"/>
                  <a:gd name="T14" fmla="*/ 6 w 174"/>
                  <a:gd name="T15" fmla="*/ 0 h 105"/>
                  <a:gd name="T16" fmla="*/ 8 w 174"/>
                  <a:gd name="T17" fmla="*/ 0 h 105"/>
                  <a:gd name="T18" fmla="*/ 13 w 174"/>
                  <a:gd name="T19" fmla="*/ 0 h 105"/>
                  <a:gd name="T20" fmla="*/ 15 w 174"/>
                  <a:gd name="T21" fmla="*/ 1 h 10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4" h="105">
                    <a:moveTo>
                      <a:pt x="174" y="26"/>
                    </a:moveTo>
                    <a:lnTo>
                      <a:pt x="115" y="35"/>
                    </a:lnTo>
                    <a:lnTo>
                      <a:pt x="37" y="105"/>
                    </a:lnTo>
                    <a:lnTo>
                      <a:pt x="19" y="97"/>
                    </a:lnTo>
                    <a:lnTo>
                      <a:pt x="0" y="78"/>
                    </a:lnTo>
                    <a:lnTo>
                      <a:pt x="19" y="43"/>
                    </a:lnTo>
                    <a:lnTo>
                      <a:pt x="37" y="8"/>
                    </a:lnTo>
                    <a:lnTo>
                      <a:pt x="76" y="0"/>
                    </a:lnTo>
                    <a:lnTo>
                      <a:pt x="96" y="0"/>
                    </a:lnTo>
                    <a:lnTo>
                      <a:pt x="154" y="0"/>
                    </a:lnTo>
                    <a:lnTo>
                      <a:pt x="174" y="26"/>
                    </a:lnTo>
                  </a:path>
                </a:pathLst>
              </a:custGeom>
              <a:solidFill>
                <a:schemeClr val="folHlink"/>
              </a:solidFill>
              <a:ln w="317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64" name="Freeform 660"/>
              <p:cNvSpPr>
                <a:spLocks/>
              </p:cNvSpPr>
              <p:nvPr/>
            </p:nvSpPr>
            <p:spPr bwMode="auto">
              <a:xfrm>
                <a:off x="513" y="259"/>
                <a:ext cx="10" cy="11"/>
              </a:xfrm>
              <a:custGeom>
                <a:avLst/>
                <a:gdLst>
                  <a:gd name="T0" fmla="*/ 3 w 29"/>
                  <a:gd name="T1" fmla="*/ 2 h 71"/>
                  <a:gd name="T2" fmla="*/ 2 w 29"/>
                  <a:gd name="T3" fmla="*/ 2 h 71"/>
                  <a:gd name="T4" fmla="*/ 0 w 29"/>
                  <a:gd name="T5" fmla="*/ 1 h 71"/>
                  <a:gd name="T6" fmla="*/ 0 w 29"/>
                  <a:gd name="T7" fmla="*/ 1 h 71"/>
                  <a:gd name="T8" fmla="*/ 1 w 29"/>
                  <a:gd name="T9" fmla="*/ 0 h 71"/>
                  <a:gd name="T10" fmla="*/ 3 w 29"/>
                  <a:gd name="T11" fmla="*/ 0 h 71"/>
                  <a:gd name="T12" fmla="*/ 3 w 29"/>
                  <a:gd name="T13" fmla="*/ 2 h 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" h="71">
                    <a:moveTo>
                      <a:pt x="29" y="71"/>
                    </a:moveTo>
                    <a:lnTo>
                      <a:pt x="20" y="71"/>
                    </a:lnTo>
                    <a:lnTo>
                      <a:pt x="0" y="61"/>
                    </a:lnTo>
                    <a:lnTo>
                      <a:pt x="0" y="44"/>
                    </a:lnTo>
                    <a:lnTo>
                      <a:pt x="11" y="17"/>
                    </a:lnTo>
                    <a:lnTo>
                      <a:pt x="29" y="0"/>
                    </a:lnTo>
                    <a:lnTo>
                      <a:pt x="29" y="71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65" name="Freeform 661"/>
              <p:cNvSpPr>
                <a:spLocks/>
              </p:cNvSpPr>
              <p:nvPr/>
            </p:nvSpPr>
            <p:spPr bwMode="auto">
              <a:xfrm>
                <a:off x="283" y="265"/>
                <a:ext cx="53" cy="14"/>
              </a:xfrm>
              <a:custGeom>
                <a:avLst/>
                <a:gdLst>
                  <a:gd name="T0" fmla="*/ 16 w 174"/>
                  <a:gd name="T1" fmla="*/ 1 h 87"/>
                  <a:gd name="T2" fmla="*/ 16 w 174"/>
                  <a:gd name="T3" fmla="*/ 1 h 87"/>
                  <a:gd name="T4" fmla="*/ 16 w 174"/>
                  <a:gd name="T5" fmla="*/ 2 h 87"/>
                  <a:gd name="T6" fmla="*/ 13 w 174"/>
                  <a:gd name="T7" fmla="*/ 2 h 87"/>
                  <a:gd name="T8" fmla="*/ 12 w 174"/>
                  <a:gd name="T9" fmla="*/ 2 h 87"/>
                  <a:gd name="T10" fmla="*/ 10 w 174"/>
                  <a:gd name="T11" fmla="*/ 2 h 87"/>
                  <a:gd name="T12" fmla="*/ 9 w 174"/>
                  <a:gd name="T13" fmla="*/ 2 h 87"/>
                  <a:gd name="T14" fmla="*/ 10 w 174"/>
                  <a:gd name="T15" fmla="*/ 2 h 87"/>
                  <a:gd name="T16" fmla="*/ 12 w 174"/>
                  <a:gd name="T17" fmla="*/ 2 h 87"/>
                  <a:gd name="T18" fmla="*/ 12 w 174"/>
                  <a:gd name="T19" fmla="*/ 1 h 87"/>
                  <a:gd name="T20" fmla="*/ 12 w 174"/>
                  <a:gd name="T21" fmla="*/ 1 h 87"/>
                  <a:gd name="T22" fmla="*/ 9 w 174"/>
                  <a:gd name="T23" fmla="*/ 1 h 87"/>
                  <a:gd name="T24" fmla="*/ 6 w 174"/>
                  <a:gd name="T25" fmla="*/ 1 h 87"/>
                  <a:gd name="T26" fmla="*/ 2 w 174"/>
                  <a:gd name="T27" fmla="*/ 2 h 87"/>
                  <a:gd name="T28" fmla="*/ 0 w 174"/>
                  <a:gd name="T29" fmla="*/ 2 h 87"/>
                  <a:gd name="T30" fmla="*/ 0 w 174"/>
                  <a:gd name="T31" fmla="*/ 2 h 87"/>
                  <a:gd name="T32" fmla="*/ 2 w 174"/>
                  <a:gd name="T33" fmla="*/ 1 h 87"/>
                  <a:gd name="T34" fmla="*/ 4 w 174"/>
                  <a:gd name="T35" fmla="*/ 1 h 87"/>
                  <a:gd name="T36" fmla="*/ 6 w 174"/>
                  <a:gd name="T37" fmla="*/ 0 h 87"/>
                  <a:gd name="T38" fmla="*/ 9 w 174"/>
                  <a:gd name="T39" fmla="*/ 0 h 87"/>
                  <a:gd name="T40" fmla="*/ 13 w 174"/>
                  <a:gd name="T41" fmla="*/ 0 h 87"/>
                  <a:gd name="T42" fmla="*/ 16 w 174"/>
                  <a:gd name="T43" fmla="*/ 1 h 8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74" h="87">
                    <a:moveTo>
                      <a:pt x="174" y="27"/>
                    </a:moveTo>
                    <a:lnTo>
                      <a:pt x="174" y="43"/>
                    </a:lnTo>
                    <a:lnTo>
                      <a:pt x="174" y="62"/>
                    </a:lnTo>
                    <a:lnTo>
                      <a:pt x="146" y="87"/>
                    </a:lnTo>
                    <a:lnTo>
                      <a:pt x="126" y="87"/>
                    </a:lnTo>
                    <a:lnTo>
                      <a:pt x="108" y="87"/>
                    </a:lnTo>
                    <a:lnTo>
                      <a:pt x="98" y="87"/>
                    </a:lnTo>
                    <a:lnTo>
                      <a:pt x="108" y="78"/>
                    </a:lnTo>
                    <a:lnTo>
                      <a:pt x="126" y="62"/>
                    </a:lnTo>
                    <a:lnTo>
                      <a:pt x="135" y="52"/>
                    </a:lnTo>
                    <a:lnTo>
                      <a:pt x="135" y="35"/>
                    </a:lnTo>
                    <a:lnTo>
                      <a:pt x="98" y="35"/>
                    </a:lnTo>
                    <a:lnTo>
                      <a:pt x="69" y="43"/>
                    </a:lnTo>
                    <a:lnTo>
                      <a:pt x="21" y="87"/>
                    </a:lnTo>
                    <a:lnTo>
                      <a:pt x="0" y="87"/>
                    </a:lnTo>
                    <a:lnTo>
                      <a:pt x="0" y="78"/>
                    </a:lnTo>
                    <a:lnTo>
                      <a:pt x="21" y="43"/>
                    </a:lnTo>
                    <a:lnTo>
                      <a:pt x="39" y="27"/>
                    </a:lnTo>
                    <a:lnTo>
                      <a:pt x="69" y="8"/>
                    </a:lnTo>
                    <a:lnTo>
                      <a:pt x="98" y="0"/>
                    </a:lnTo>
                    <a:lnTo>
                      <a:pt x="146" y="0"/>
                    </a:lnTo>
                    <a:lnTo>
                      <a:pt x="174" y="27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66" name="Freeform 662"/>
              <p:cNvSpPr>
                <a:spLocks/>
              </p:cNvSpPr>
              <p:nvPr/>
            </p:nvSpPr>
            <p:spPr bwMode="auto">
              <a:xfrm>
                <a:off x="283" y="265"/>
                <a:ext cx="53" cy="14"/>
              </a:xfrm>
              <a:custGeom>
                <a:avLst/>
                <a:gdLst>
                  <a:gd name="T0" fmla="*/ 16 w 174"/>
                  <a:gd name="T1" fmla="*/ 1 h 87"/>
                  <a:gd name="T2" fmla="*/ 16 w 174"/>
                  <a:gd name="T3" fmla="*/ 1 h 87"/>
                  <a:gd name="T4" fmla="*/ 16 w 174"/>
                  <a:gd name="T5" fmla="*/ 2 h 87"/>
                  <a:gd name="T6" fmla="*/ 13 w 174"/>
                  <a:gd name="T7" fmla="*/ 2 h 87"/>
                  <a:gd name="T8" fmla="*/ 12 w 174"/>
                  <a:gd name="T9" fmla="*/ 2 h 87"/>
                  <a:gd name="T10" fmla="*/ 10 w 174"/>
                  <a:gd name="T11" fmla="*/ 2 h 87"/>
                  <a:gd name="T12" fmla="*/ 9 w 174"/>
                  <a:gd name="T13" fmla="*/ 2 h 87"/>
                  <a:gd name="T14" fmla="*/ 10 w 174"/>
                  <a:gd name="T15" fmla="*/ 2 h 87"/>
                  <a:gd name="T16" fmla="*/ 12 w 174"/>
                  <a:gd name="T17" fmla="*/ 2 h 87"/>
                  <a:gd name="T18" fmla="*/ 12 w 174"/>
                  <a:gd name="T19" fmla="*/ 1 h 87"/>
                  <a:gd name="T20" fmla="*/ 12 w 174"/>
                  <a:gd name="T21" fmla="*/ 1 h 87"/>
                  <a:gd name="T22" fmla="*/ 9 w 174"/>
                  <a:gd name="T23" fmla="*/ 1 h 87"/>
                  <a:gd name="T24" fmla="*/ 6 w 174"/>
                  <a:gd name="T25" fmla="*/ 1 h 87"/>
                  <a:gd name="T26" fmla="*/ 2 w 174"/>
                  <a:gd name="T27" fmla="*/ 2 h 87"/>
                  <a:gd name="T28" fmla="*/ 0 w 174"/>
                  <a:gd name="T29" fmla="*/ 2 h 87"/>
                  <a:gd name="T30" fmla="*/ 0 w 174"/>
                  <a:gd name="T31" fmla="*/ 2 h 87"/>
                  <a:gd name="T32" fmla="*/ 0 w 174"/>
                  <a:gd name="T33" fmla="*/ 2 h 87"/>
                  <a:gd name="T34" fmla="*/ 2 w 174"/>
                  <a:gd name="T35" fmla="*/ 1 h 87"/>
                  <a:gd name="T36" fmla="*/ 4 w 174"/>
                  <a:gd name="T37" fmla="*/ 1 h 87"/>
                  <a:gd name="T38" fmla="*/ 6 w 174"/>
                  <a:gd name="T39" fmla="*/ 0 h 87"/>
                  <a:gd name="T40" fmla="*/ 9 w 174"/>
                  <a:gd name="T41" fmla="*/ 0 h 87"/>
                  <a:gd name="T42" fmla="*/ 13 w 174"/>
                  <a:gd name="T43" fmla="*/ 0 h 87"/>
                  <a:gd name="T44" fmla="*/ 16 w 174"/>
                  <a:gd name="T45" fmla="*/ 1 h 8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74" h="87">
                    <a:moveTo>
                      <a:pt x="174" y="27"/>
                    </a:moveTo>
                    <a:lnTo>
                      <a:pt x="174" y="43"/>
                    </a:lnTo>
                    <a:lnTo>
                      <a:pt x="174" y="62"/>
                    </a:lnTo>
                    <a:lnTo>
                      <a:pt x="146" y="87"/>
                    </a:lnTo>
                    <a:lnTo>
                      <a:pt x="126" y="87"/>
                    </a:lnTo>
                    <a:lnTo>
                      <a:pt x="108" y="87"/>
                    </a:lnTo>
                    <a:lnTo>
                      <a:pt x="98" y="87"/>
                    </a:lnTo>
                    <a:lnTo>
                      <a:pt x="108" y="78"/>
                    </a:lnTo>
                    <a:lnTo>
                      <a:pt x="126" y="62"/>
                    </a:lnTo>
                    <a:lnTo>
                      <a:pt x="135" y="52"/>
                    </a:lnTo>
                    <a:lnTo>
                      <a:pt x="135" y="35"/>
                    </a:lnTo>
                    <a:lnTo>
                      <a:pt x="98" y="35"/>
                    </a:lnTo>
                    <a:lnTo>
                      <a:pt x="69" y="43"/>
                    </a:lnTo>
                    <a:lnTo>
                      <a:pt x="21" y="87"/>
                    </a:lnTo>
                    <a:lnTo>
                      <a:pt x="0" y="87"/>
                    </a:lnTo>
                    <a:lnTo>
                      <a:pt x="0" y="78"/>
                    </a:lnTo>
                    <a:lnTo>
                      <a:pt x="21" y="43"/>
                    </a:lnTo>
                    <a:lnTo>
                      <a:pt x="39" y="27"/>
                    </a:lnTo>
                    <a:lnTo>
                      <a:pt x="69" y="8"/>
                    </a:lnTo>
                    <a:lnTo>
                      <a:pt x="98" y="0"/>
                    </a:lnTo>
                    <a:lnTo>
                      <a:pt x="146" y="0"/>
                    </a:lnTo>
                    <a:lnTo>
                      <a:pt x="174" y="27"/>
                    </a:lnTo>
                  </a:path>
                </a:pathLst>
              </a:custGeom>
              <a:solidFill>
                <a:schemeClr val="folHlink"/>
              </a:solidFill>
              <a:ln w="317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67" name="Freeform 663"/>
              <p:cNvSpPr>
                <a:spLocks/>
              </p:cNvSpPr>
              <p:nvPr/>
            </p:nvSpPr>
            <p:spPr bwMode="auto">
              <a:xfrm>
                <a:off x="169" y="274"/>
                <a:ext cx="0" cy="1"/>
              </a:xfrm>
              <a:custGeom>
                <a:avLst/>
                <a:gdLst>
                  <a:gd name="T0" fmla="*/ 0 h 10"/>
                  <a:gd name="T1" fmla="*/ 0 h 10"/>
                  <a:gd name="T2" fmla="*/ 0 h 10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68" name="Freeform 664"/>
              <p:cNvSpPr>
                <a:spLocks/>
              </p:cNvSpPr>
              <p:nvPr/>
            </p:nvSpPr>
            <p:spPr bwMode="auto">
              <a:xfrm>
                <a:off x="169" y="274"/>
                <a:ext cx="0" cy="1"/>
              </a:xfrm>
              <a:custGeom>
                <a:avLst/>
                <a:gdLst>
                  <a:gd name="T0" fmla="*/ 0 h 10"/>
                  <a:gd name="T1" fmla="*/ 0 h 10"/>
                  <a:gd name="T2" fmla="*/ 0 h 10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1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folHlink"/>
              </a:solidFill>
              <a:ln w="317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69" name="Freeform 665"/>
              <p:cNvSpPr>
                <a:spLocks/>
              </p:cNvSpPr>
              <p:nvPr/>
            </p:nvSpPr>
            <p:spPr bwMode="auto">
              <a:xfrm>
                <a:off x="272" y="284"/>
                <a:ext cx="35" cy="14"/>
              </a:xfrm>
              <a:custGeom>
                <a:avLst/>
                <a:gdLst>
                  <a:gd name="T0" fmla="*/ 11 w 116"/>
                  <a:gd name="T1" fmla="*/ 1 h 87"/>
                  <a:gd name="T2" fmla="*/ 10 w 116"/>
                  <a:gd name="T3" fmla="*/ 2 h 87"/>
                  <a:gd name="T4" fmla="*/ 8 w 116"/>
                  <a:gd name="T5" fmla="*/ 2 h 87"/>
                  <a:gd name="T6" fmla="*/ 7 w 116"/>
                  <a:gd name="T7" fmla="*/ 2 h 87"/>
                  <a:gd name="T8" fmla="*/ 7 w 116"/>
                  <a:gd name="T9" fmla="*/ 2 h 87"/>
                  <a:gd name="T10" fmla="*/ 7 w 116"/>
                  <a:gd name="T11" fmla="*/ 1 h 87"/>
                  <a:gd name="T12" fmla="*/ 7 w 116"/>
                  <a:gd name="T13" fmla="*/ 1 h 87"/>
                  <a:gd name="T14" fmla="*/ 7 w 116"/>
                  <a:gd name="T15" fmla="*/ 1 h 87"/>
                  <a:gd name="T16" fmla="*/ 5 w 116"/>
                  <a:gd name="T17" fmla="*/ 1 h 87"/>
                  <a:gd name="T18" fmla="*/ 5 w 116"/>
                  <a:gd name="T19" fmla="*/ 1 h 87"/>
                  <a:gd name="T20" fmla="*/ 3 w 116"/>
                  <a:gd name="T21" fmla="*/ 1 h 87"/>
                  <a:gd name="T22" fmla="*/ 0 w 116"/>
                  <a:gd name="T23" fmla="*/ 2 h 87"/>
                  <a:gd name="T24" fmla="*/ 0 w 116"/>
                  <a:gd name="T25" fmla="*/ 1 h 87"/>
                  <a:gd name="T26" fmla="*/ 0 w 116"/>
                  <a:gd name="T27" fmla="*/ 1 h 87"/>
                  <a:gd name="T28" fmla="*/ 3 w 116"/>
                  <a:gd name="T29" fmla="*/ 0 h 87"/>
                  <a:gd name="T30" fmla="*/ 7 w 116"/>
                  <a:gd name="T31" fmla="*/ 0 h 87"/>
                  <a:gd name="T32" fmla="*/ 8 w 116"/>
                  <a:gd name="T33" fmla="*/ 0 h 87"/>
                  <a:gd name="T34" fmla="*/ 10 w 116"/>
                  <a:gd name="T35" fmla="*/ 0 h 87"/>
                  <a:gd name="T36" fmla="*/ 11 w 116"/>
                  <a:gd name="T37" fmla="*/ 1 h 8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6" h="87">
                    <a:moveTo>
                      <a:pt x="116" y="35"/>
                    </a:moveTo>
                    <a:lnTo>
                      <a:pt x="107" y="60"/>
                    </a:lnTo>
                    <a:lnTo>
                      <a:pt x="86" y="87"/>
                    </a:lnTo>
                    <a:lnTo>
                      <a:pt x="77" y="87"/>
                    </a:lnTo>
                    <a:lnTo>
                      <a:pt x="77" y="71"/>
                    </a:lnTo>
                    <a:lnTo>
                      <a:pt x="77" y="52"/>
                    </a:lnTo>
                    <a:lnTo>
                      <a:pt x="77" y="35"/>
                    </a:lnTo>
                    <a:lnTo>
                      <a:pt x="77" y="27"/>
                    </a:lnTo>
                    <a:lnTo>
                      <a:pt x="59" y="35"/>
                    </a:lnTo>
                    <a:lnTo>
                      <a:pt x="50" y="44"/>
                    </a:lnTo>
                    <a:lnTo>
                      <a:pt x="29" y="52"/>
                    </a:lnTo>
                    <a:lnTo>
                      <a:pt x="0" y="60"/>
                    </a:lnTo>
                    <a:lnTo>
                      <a:pt x="0" y="44"/>
                    </a:lnTo>
                    <a:lnTo>
                      <a:pt x="0" y="27"/>
                    </a:lnTo>
                    <a:lnTo>
                      <a:pt x="38" y="9"/>
                    </a:lnTo>
                    <a:lnTo>
                      <a:pt x="77" y="0"/>
                    </a:lnTo>
                    <a:lnTo>
                      <a:pt x="86" y="0"/>
                    </a:lnTo>
                    <a:lnTo>
                      <a:pt x="107" y="9"/>
                    </a:lnTo>
                    <a:lnTo>
                      <a:pt x="116" y="35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70" name="Freeform 666"/>
              <p:cNvSpPr>
                <a:spLocks/>
              </p:cNvSpPr>
              <p:nvPr/>
            </p:nvSpPr>
            <p:spPr bwMode="auto">
              <a:xfrm>
                <a:off x="272" y="284"/>
                <a:ext cx="35" cy="14"/>
              </a:xfrm>
              <a:custGeom>
                <a:avLst/>
                <a:gdLst>
                  <a:gd name="T0" fmla="*/ 11 w 116"/>
                  <a:gd name="T1" fmla="*/ 1 h 87"/>
                  <a:gd name="T2" fmla="*/ 10 w 116"/>
                  <a:gd name="T3" fmla="*/ 2 h 87"/>
                  <a:gd name="T4" fmla="*/ 8 w 116"/>
                  <a:gd name="T5" fmla="*/ 2 h 87"/>
                  <a:gd name="T6" fmla="*/ 7 w 116"/>
                  <a:gd name="T7" fmla="*/ 2 h 87"/>
                  <a:gd name="T8" fmla="*/ 7 w 116"/>
                  <a:gd name="T9" fmla="*/ 2 h 87"/>
                  <a:gd name="T10" fmla="*/ 7 w 116"/>
                  <a:gd name="T11" fmla="*/ 1 h 87"/>
                  <a:gd name="T12" fmla="*/ 7 w 116"/>
                  <a:gd name="T13" fmla="*/ 1 h 87"/>
                  <a:gd name="T14" fmla="*/ 7 w 116"/>
                  <a:gd name="T15" fmla="*/ 1 h 87"/>
                  <a:gd name="T16" fmla="*/ 5 w 116"/>
                  <a:gd name="T17" fmla="*/ 1 h 87"/>
                  <a:gd name="T18" fmla="*/ 5 w 116"/>
                  <a:gd name="T19" fmla="*/ 1 h 87"/>
                  <a:gd name="T20" fmla="*/ 3 w 116"/>
                  <a:gd name="T21" fmla="*/ 1 h 87"/>
                  <a:gd name="T22" fmla="*/ 0 w 116"/>
                  <a:gd name="T23" fmla="*/ 2 h 87"/>
                  <a:gd name="T24" fmla="*/ 0 w 116"/>
                  <a:gd name="T25" fmla="*/ 1 h 87"/>
                  <a:gd name="T26" fmla="*/ 0 w 116"/>
                  <a:gd name="T27" fmla="*/ 1 h 87"/>
                  <a:gd name="T28" fmla="*/ 3 w 116"/>
                  <a:gd name="T29" fmla="*/ 0 h 87"/>
                  <a:gd name="T30" fmla="*/ 7 w 116"/>
                  <a:gd name="T31" fmla="*/ 0 h 87"/>
                  <a:gd name="T32" fmla="*/ 8 w 116"/>
                  <a:gd name="T33" fmla="*/ 0 h 87"/>
                  <a:gd name="T34" fmla="*/ 10 w 116"/>
                  <a:gd name="T35" fmla="*/ 0 h 87"/>
                  <a:gd name="T36" fmla="*/ 11 w 116"/>
                  <a:gd name="T37" fmla="*/ 1 h 8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6" h="87">
                    <a:moveTo>
                      <a:pt x="116" y="35"/>
                    </a:moveTo>
                    <a:lnTo>
                      <a:pt x="107" y="60"/>
                    </a:lnTo>
                    <a:lnTo>
                      <a:pt x="86" y="87"/>
                    </a:lnTo>
                    <a:lnTo>
                      <a:pt x="77" y="87"/>
                    </a:lnTo>
                    <a:lnTo>
                      <a:pt x="77" y="71"/>
                    </a:lnTo>
                    <a:lnTo>
                      <a:pt x="77" y="52"/>
                    </a:lnTo>
                    <a:lnTo>
                      <a:pt x="77" y="35"/>
                    </a:lnTo>
                    <a:lnTo>
                      <a:pt x="77" y="27"/>
                    </a:lnTo>
                    <a:lnTo>
                      <a:pt x="59" y="35"/>
                    </a:lnTo>
                    <a:lnTo>
                      <a:pt x="50" y="44"/>
                    </a:lnTo>
                    <a:lnTo>
                      <a:pt x="29" y="52"/>
                    </a:lnTo>
                    <a:lnTo>
                      <a:pt x="0" y="60"/>
                    </a:lnTo>
                    <a:lnTo>
                      <a:pt x="0" y="44"/>
                    </a:lnTo>
                    <a:lnTo>
                      <a:pt x="0" y="27"/>
                    </a:lnTo>
                    <a:lnTo>
                      <a:pt x="38" y="9"/>
                    </a:lnTo>
                    <a:lnTo>
                      <a:pt x="77" y="0"/>
                    </a:lnTo>
                    <a:lnTo>
                      <a:pt x="86" y="0"/>
                    </a:lnTo>
                    <a:lnTo>
                      <a:pt x="107" y="9"/>
                    </a:lnTo>
                    <a:lnTo>
                      <a:pt x="116" y="35"/>
                    </a:lnTo>
                  </a:path>
                </a:pathLst>
              </a:custGeom>
              <a:solidFill>
                <a:schemeClr val="folHlink"/>
              </a:solidFill>
              <a:ln w="317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71" name="Freeform 667"/>
              <p:cNvSpPr>
                <a:spLocks/>
              </p:cNvSpPr>
              <p:nvPr/>
            </p:nvSpPr>
            <p:spPr bwMode="auto">
              <a:xfrm>
                <a:off x="459" y="285"/>
                <a:ext cx="14" cy="6"/>
              </a:xfrm>
              <a:custGeom>
                <a:avLst/>
                <a:gdLst>
                  <a:gd name="T0" fmla="*/ 4 w 48"/>
                  <a:gd name="T1" fmla="*/ 1 h 35"/>
                  <a:gd name="T2" fmla="*/ 4 w 48"/>
                  <a:gd name="T3" fmla="*/ 1 h 35"/>
                  <a:gd name="T4" fmla="*/ 3 w 48"/>
                  <a:gd name="T5" fmla="*/ 1 h 35"/>
                  <a:gd name="T6" fmla="*/ 0 w 48"/>
                  <a:gd name="T7" fmla="*/ 1 h 35"/>
                  <a:gd name="T8" fmla="*/ 0 w 48"/>
                  <a:gd name="T9" fmla="*/ 1 h 35"/>
                  <a:gd name="T10" fmla="*/ 1 w 48"/>
                  <a:gd name="T11" fmla="*/ 0 h 35"/>
                  <a:gd name="T12" fmla="*/ 2 w 48"/>
                  <a:gd name="T13" fmla="*/ 0 h 35"/>
                  <a:gd name="T14" fmla="*/ 4 w 48"/>
                  <a:gd name="T15" fmla="*/ 1 h 3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35">
                    <a:moveTo>
                      <a:pt x="48" y="18"/>
                    </a:moveTo>
                    <a:lnTo>
                      <a:pt x="48" y="35"/>
                    </a:lnTo>
                    <a:lnTo>
                      <a:pt x="39" y="35"/>
                    </a:lnTo>
                    <a:lnTo>
                      <a:pt x="0" y="35"/>
                    </a:lnTo>
                    <a:lnTo>
                      <a:pt x="0" y="18"/>
                    </a:lnTo>
                    <a:lnTo>
                      <a:pt x="9" y="0"/>
                    </a:lnTo>
                    <a:lnTo>
                      <a:pt x="29" y="0"/>
                    </a:lnTo>
                    <a:lnTo>
                      <a:pt x="48" y="18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72" name="Freeform 668"/>
              <p:cNvSpPr>
                <a:spLocks/>
              </p:cNvSpPr>
              <p:nvPr/>
            </p:nvSpPr>
            <p:spPr bwMode="auto">
              <a:xfrm>
                <a:off x="148" y="291"/>
                <a:ext cx="259" cy="313"/>
              </a:xfrm>
              <a:custGeom>
                <a:avLst/>
                <a:gdLst>
                  <a:gd name="T0" fmla="*/ 77 w 868"/>
                  <a:gd name="T1" fmla="*/ 1 h 1928"/>
                  <a:gd name="T2" fmla="*/ 70 w 868"/>
                  <a:gd name="T3" fmla="*/ 1 h 1928"/>
                  <a:gd name="T4" fmla="*/ 64 w 868"/>
                  <a:gd name="T5" fmla="*/ 2 h 1928"/>
                  <a:gd name="T6" fmla="*/ 57 w 868"/>
                  <a:gd name="T7" fmla="*/ 3 h 1928"/>
                  <a:gd name="T8" fmla="*/ 51 w 868"/>
                  <a:gd name="T9" fmla="*/ 4 h 1928"/>
                  <a:gd name="T10" fmla="*/ 44 w 868"/>
                  <a:gd name="T11" fmla="*/ 6 h 1928"/>
                  <a:gd name="T12" fmla="*/ 40 w 868"/>
                  <a:gd name="T13" fmla="*/ 7 h 1928"/>
                  <a:gd name="T14" fmla="*/ 36 w 868"/>
                  <a:gd name="T15" fmla="*/ 9 h 1928"/>
                  <a:gd name="T16" fmla="*/ 32 w 868"/>
                  <a:gd name="T17" fmla="*/ 11 h 1928"/>
                  <a:gd name="T18" fmla="*/ 29 w 868"/>
                  <a:gd name="T19" fmla="*/ 13 h 1928"/>
                  <a:gd name="T20" fmla="*/ 27 w 868"/>
                  <a:gd name="T21" fmla="*/ 16 h 1928"/>
                  <a:gd name="T22" fmla="*/ 25 w 868"/>
                  <a:gd name="T23" fmla="*/ 19 h 1928"/>
                  <a:gd name="T24" fmla="*/ 25 w 868"/>
                  <a:gd name="T25" fmla="*/ 26 h 1928"/>
                  <a:gd name="T26" fmla="*/ 2 w 868"/>
                  <a:gd name="T27" fmla="*/ 26 h 1928"/>
                  <a:gd name="T28" fmla="*/ 1 w 868"/>
                  <a:gd name="T29" fmla="*/ 26 h 1928"/>
                  <a:gd name="T30" fmla="*/ 1 w 868"/>
                  <a:gd name="T31" fmla="*/ 49 h 1928"/>
                  <a:gd name="T32" fmla="*/ 1 w 868"/>
                  <a:gd name="T33" fmla="*/ 51 h 1928"/>
                  <a:gd name="T34" fmla="*/ 0 w 868"/>
                  <a:gd name="T35" fmla="*/ 51 h 1928"/>
                  <a:gd name="T36" fmla="*/ 0 w 868"/>
                  <a:gd name="T37" fmla="*/ 46 h 1928"/>
                  <a:gd name="T38" fmla="*/ 0 w 868"/>
                  <a:gd name="T39" fmla="*/ 25 h 1928"/>
                  <a:gd name="T40" fmla="*/ 10 w 868"/>
                  <a:gd name="T41" fmla="*/ 25 h 1928"/>
                  <a:gd name="T42" fmla="*/ 21 w 868"/>
                  <a:gd name="T43" fmla="*/ 25 h 1928"/>
                  <a:gd name="T44" fmla="*/ 21 w 868"/>
                  <a:gd name="T45" fmla="*/ 25 h 1928"/>
                  <a:gd name="T46" fmla="*/ 21 w 868"/>
                  <a:gd name="T47" fmla="*/ 20 h 1928"/>
                  <a:gd name="T48" fmla="*/ 23 w 868"/>
                  <a:gd name="T49" fmla="*/ 16 h 1928"/>
                  <a:gd name="T50" fmla="*/ 25 w 868"/>
                  <a:gd name="T51" fmla="*/ 14 h 1928"/>
                  <a:gd name="T52" fmla="*/ 27 w 868"/>
                  <a:gd name="T53" fmla="*/ 12 h 1928"/>
                  <a:gd name="T54" fmla="*/ 30 w 868"/>
                  <a:gd name="T55" fmla="*/ 10 h 1928"/>
                  <a:gd name="T56" fmla="*/ 34 w 868"/>
                  <a:gd name="T57" fmla="*/ 8 h 1928"/>
                  <a:gd name="T58" fmla="*/ 43 w 868"/>
                  <a:gd name="T59" fmla="*/ 5 h 1928"/>
                  <a:gd name="T60" fmla="*/ 52 w 868"/>
                  <a:gd name="T61" fmla="*/ 3 h 1928"/>
                  <a:gd name="T62" fmla="*/ 58 w 868"/>
                  <a:gd name="T63" fmla="*/ 2 h 1928"/>
                  <a:gd name="T64" fmla="*/ 64 w 868"/>
                  <a:gd name="T65" fmla="*/ 1 h 1928"/>
                  <a:gd name="T66" fmla="*/ 70 w 868"/>
                  <a:gd name="T67" fmla="*/ 0 h 1928"/>
                  <a:gd name="T68" fmla="*/ 76 w 868"/>
                  <a:gd name="T69" fmla="*/ 0 h 1928"/>
                  <a:gd name="T70" fmla="*/ 77 w 868"/>
                  <a:gd name="T71" fmla="*/ 1 h 192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68" h="1928">
                    <a:moveTo>
                      <a:pt x="868" y="27"/>
                    </a:moveTo>
                    <a:lnTo>
                      <a:pt x="791" y="52"/>
                    </a:lnTo>
                    <a:lnTo>
                      <a:pt x="713" y="78"/>
                    </a:lnTo>
                    <a:lnTo>
                      <a:pt x="637" y="122"/>
                    </a:lnTo>
                    <a:lnTo>
                      <a:pt x="569" y="165"/>
                    </a:lnTo>
                    <a:lnTo>
                      <a:pt x="500" y="219"/>
                    </a:lnTo>
                    <a:lnTo>
                      <a:pt x="452" y="279"/>
                    </a:lnTo>
                    <a:lnTo>
                      <a:pt x="404" y="340"/>
                    </a:lnTo>
                    <a:lnTo>
                      <a:pt x="356" y="411"/>
                    </a:lnTo>
                    <a:lnTo>
                      <a:pt x="327" y="479"/>
                    </a:lnTo>
                    <a:lnTo>
                      <a:pt x="299" y="603"/>
                    </a:lnTo>
                    <a:lnTo>
                      <a:pt x="279" y="733"/>
                    </a:lnTo>
                    <a:lnTo>
                      <a:pt x="279" y="977"/>
                    </a:lnTo>
                    <a:lnTo>
                      <a:pt x="28" y="987"/>
                    </a:lnTo>
                    <a:lnTo>
                      <a:pt x="18" y="995"/>
                    </a:lnTo>
                    <a:lnTo>
                      <a:pt x="18" y="1841"/>
                    </a:lnTo>
                    <a:lnTo>
                      <a:pt x="18" y="1928"/>
                    </a:lnTo>
                    <a:lnTo>
                      <a:pt x="0" y="1920"/>
                    </a:lnTo>
                    <a:lnTo>
                      <a:pt x="0" y="1755"/>
                    </a:lnTo>
                    <a:lnTo>
                      <a:pt x="0" y="960"/>
                    </a:lnTo>
                    <a:lnTo>
                      <a:pt x="114" y="951"/>
                    </a:lnTo>
                    <a:lnTo>
                      <a:pt x="240" y="951"/>
                    </a:lnTo>
                    <a:lnTo>
                      <a:pt x="240" y="933"/>
                    </a:lnTo>
                    <a:lnTo>
                      <a:pt x="240" y="759"/>
                    </a:lnTo>
                    <a:lnTo>
                      <a:pt x="260" y="611"/>
                    </a:lnTo>
                    <a:lnTo>
                      <a:pt x="279" y="532"/>
                    </a:lnTo>
                    <a:lnTo>
                      <a:pt x="299" y="454"/>
                    </a:lnTo>
                    <a:lnTo>
                      <a:pt x="338" y="384"/>
                    </a:lnTo>
                    <a:lnTo>
                      <a:pt x="386" y="305"/>
                    </a:lnTo>
                    <a:lnTo>
                      <a:pt x="482" y="200"/>
                    </a:lnTo>
                    <a:lnTo>
                      <a:pt x="587" y="113"/>
                    </a:lnTo>
                    <a:lnTo>
                      <a:pt x="656" y="78"/>
                    </a:lnTo>
                    <a:lnTo>
                      <a:pt x="724" y="43"/>
                    </a:lnTo>
                    <a:lnTo>
                      <a:pt x="791" y="16"/>
                    </a:lnTo>
                    <a:lnTo>
                      <a:pt x="859" y="0"/>
                    </a:lnTo>
                    <a:lnTo>
                      <a:pt x="868" y="27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73" name="Freeform 669"/>
              <p:cNvSpPr>
                <a:spLocks/>
              </p:cNvSpPr>
              <p:nvPr/>
            </p:nvSpPr>
            <p:spPr bwMode="auto">
              <a:xfrm>
                <a:off x="166" y="295"/>
                <a:ext cx="325" cy="326"/>
              </a:xfrm>
              <a:custGeom>
                <a:avLst/>
                <a:gdLst>
                  <a:gd name="T0" fmla="*/ 97 w 1092"/>
                  <a:gd name="T1" fmla="*/ 2 h 2006"/>
                  <a:gd name="T2" fmla="*/ 87 w 1092"/>
                  <a:gd name="T3" fmla="*/ 2 h 2006"/>
                  <a:gd name="T4" fmla="*/ 79 w 1092"/>
                  <a:gd name="T5" fmla="*/ 2 h 2006"/>
                  <a:gd name="T6" fmla="*/ 69 w 1092"/>
                  <a:gd name="T7" fmla="*/ 3 h 2006"/>
                  <a:gd name="T8" fmla="*/ 62 w 1092"/>
                  <a:gd name="T9" fmla="*/ 4 h 2006"/>
                  <a:gd name="T10" fmla="*/ 54 w 1092"/>
                  <a:gd name="T11" fmla="*/ 6 h 2006"/>
                  <a:gd name="T12" fmla="*/ 47 w 1092"/>
                  <a:gd name="T13" fmla="*/ 7 h 2006"/>
                  <a:gd name="T14" fmla="*/ 41 w 1092"/>
                  <a:gd name="T15" fmla="*/ 9 h 2006"/>
                  <a:gd name="T16" fmla="*/ 37 w 1092"/>
                  <a:gd name="T17" fmla="*/ 11 h 2006"/>
                  <a:gd name="T18" fmla="*/ 33 w 1092"/>
                  <a:gd name="T19" fmla="*/ 13 h 2006"/>
                  <a:gd name="T20" fmla="*/ 32 w 1092"/>
                  <a:gd name="T21" fmla="*/ 15 h 2006"/>
                  <a:gd name="T22" fmla="*/ 31 w 1092"/>
                  <a:gd name="T23" fmla="*/ 19 h 2006"/>
                  <a:gd name="T24" fmla="*/ 30 w 1092"/>
                  <a:gd name="T25" fmla="*/ 27 h 2006"/>
                  <a:gd name="T26" fmla="*/ 7 w 1092"/>
                  <a:gd name="T27" fmla="*/ 28 h 2006"/>
                  <a:gd name="T28" fmla="*/ 6 w 1092"/>
                  <a:gd name="T29" fmla="*/ 28 h 2006"/>
                  <a:gd name="T30" fmla="*/ 6 w 1092"/>
                  <a:gd name="T31" fmla="*/ 41 h 2006"/>
                  <a:gd name="T32" fmla="*/ 5 w 1092"/>
                  <a:gd name="T33" fmla="*/ 52 h 2006"/>
                  <a:gd name="T34" fmla="*/ 4 w 1092"/>
                  <a:gd name="T35" fmla="*/ 53 h 2006"/>
                  <a:gd name="T36" fmla="*/ 4 w 1092"/>
                  <a:gd name="T37" fmla="*/ 53 h 2006"/>
                  <a:gd name="T38" fmla="*/ 3 w 1092"/>
                  <a:gd name="T39" fmla="*/ 53 h 2006"/>
                  <a:gd name="T40" fmla="*/ 1 w 1092"/>
                  <a:gd name="T41" fmla="*/ 52 h 2006"/>
                  <a:gd name="T42" fmla="*/ 1 w 1092"/>
                  <a:gd name="T43" fmla="*/ 51 h 2006"/>
                  <a:gd name="T44" fmla="*/ 0 w 1092"/>
                  <a:gd name="T45" fmla="*/ 50 h 2006"/>
                  <a:gd name="T46" fmla="*/ 0 w 1092"/>
                  <a:gd name="T47" fmla="*/ 26 h 2006"/>
                  <a:gd name="T48" fmla="*/ 1 w 1092"/>
                  <a:gd name="T49" fmla="*/ 26 h 2006"/>
                  <a:gd name="T50" fmla="*/ 22 w 1092"/>
                  <a:gd name="T51" fmla="*/ 26 h 2006"/>
                  <a:gd name="T52" fmla="*/ 23 w 1092"/>
                  <a:gd name="T53" fmla="*/ 26 h 2006"/>
                  <a:gd name="T54" fmla="*/ 23 w 1092"/>
                  <a:gd name="T55" fmla="*/ 22 h 2006"/>
                  <a:gd name="T56" fmla="*/ 23 w 1092"/>
                  <a:gd name="T57" fmla="*/ 19 h 2006"/>
                  <a:gd name="T58" fmla="*/ 24 w 1092"/>
                  <a:gd name="T59" fmla="*/ 16 h 2006"/>
                  <a:gd name="T60" fmla="*/ 26 w 1092"/>
                  <a:gd name="T61" fmla="*/ 13 h 2006"/>
                  <a:gd name="T62" fmla="*/ 31 w 1092"/>
                  <a:gd name="T63" fmla="*/ 10 h 2006"/>
                  <a:gd name="T64" fmla="*/ 36 w 1092"/>
                  <a:gd name="T65" fmla="*/ 8 h 2006"/>
                  <a:gd name="T66" fmla="*/ 44 w 1092"/>
                  <a:gd name="T67" fmla="*/ 5 h 2006"/>
                  <a:gd name="T68" fmla="*/ 48 w 1092"/>
                  <a:gd name="T69" fmla="*/ 4 h 2006"/>
                  <a:gd name="T70" fmla="*/ 53 w 1092"/>
                  <a:gd name="T71" fmla="*/ 3 h 2006"/>
                  <a:gd name="T72" fmla="*/ 58 w 1092"/>
                  <a:gd name="T73" fmla="*/ 2 h 2006"/>
                  <a:gd name="T74" fmla="*/ 64 w 1092"/>
                  <a:gd name="T75" fmla="*/ 2 h 2006"/>
                  <a:gd name="T76" fmla="*/ 74 w 1092"/>
                  <a:gd name="T77" fmla="*/ 1 h 2006"/>
                  <a:gd name="T78" fmla="*/ 94 w 1092"/>
                  <a:gd name="T79" fmla="*/ 0 h 2006"/>
                  <a:gd name="T80" fmla="*/ 97 w 1092"/>
                  <a:gd name="T81" fmla="*/ 2 h 200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092" h="2006">
                    <a:moveTo>
                      <a:pt x="1092" y="60"/>
                    </a:moveTo>
                    <a:lnTo>
                      <a:pt x="985" y="78"/>
                    </a:lnTo>
                    <a:lnTo>
                      <a:pt x="889" y="95"/>
                    </a:lnTo>
                    <a:lnTo>
                      <a:pt x="782" y="121"/>
                    </a:lnTo>
                    <a:lnTo>
                      <a:pt x="695" y="156"/>
                    </a:lnTo>
                    <a:lnTo>
                      <a:pt x="608" y="208"/>
                    </a:lnTo>
                    <a:lnTo>
                      <a:pt x="530" y="260"/>
                    </a:lnTo>
                    <a:lnTo>
                      <a:pt x="464" y="340"/>
                    </a:lnTo>
                    <a:lnTo>
                      <a:pt x="416" y="427"/>
                    </a:lnTo>
                    <a:lnTo>
                      <a:pt x="377" y="487"/>
                    </a:lnTo>
                    <a:lnTo>
                      <a:pt x="357" y="566"/>
                    </a:lnTo>
                    <a:lnTo>
                      <a:pt x="347" y="722"/>
                    </a:lnTo>
                    <a:lnTo>
                      <a:pt x="338" y="1038"/>
                    </a:lnTo>
                    <a:lnTo>
                      <a:pt x="78" y="1046"/>
                    </a:lnTo>
                    <a:lnTo>
                      <a:pt x="68" y="1055"/>
                    </a:lnTo>
                    <a:lnTo>
                      <a:pt x="68" y="1536"/>
                    </a:lnTo>
                    <a:lnTo>
                      <a:pt x="57" y="1988"/>
                    </a:lnTo>
                    <a:lnTo>
                      <a:pt x="48" y="2006"/>
                    </a:lnTo>
                    <a:lnTo>
                      <a:pt x="39" y="2006"/>
                    </a:lnTo>
                    <a:lnTo>
                      <a:pt x="30" y="2006"/>
                    </a:lnTo>
                    <a:lnTo>
                      <a:pt x="9" y="1980"/>
                    </a:lnTo>
                    <a:lnTo>
                      <a:pt x="9" y="1945"/>
                    </a:lnTo>
                    <a:lnTo>
                      <a:pt x="0" y="1885"/>
                    </a:lnTo>
                    <a:lnTo>
                      <a:pt x="0" y="995"/>
                    </a:lnTo>
                    <a:lnTo>
                      <a:pt x="9" y="985"/>
                    </a:lnTo>
                    <a:lnTo>
                      <a:pt x="251" y="976"/>
                    </a:lnTo>
                    <a:lnTo>
                      <a:pt x="261" y="968"/>
                    </a:lnTo>
                    <a:lnTo>
                      <a:pt x="261" y="846"/>
                    </a:lnTo>
                    <a:lnTo>
                      <a:pt x="261" y="722"/>
                    </a:lnTo>
                    <a:lnTo>
                      <a:pt x="270" y="611"/>
                    </a:lnTo>
                    <a:lnTo>
                      <a:pt x="299" y="497"/>
                    </a:lnTo>
                    <a:lnTo>
                      <a:pt x="347" y="392"/>
                    </a:lnTo>
                    <a:lnTo>
                      <a:pt x="407" y="287"/>
                    </a:lnTo>
                    <a:lnTo>
                      <a:pt x="493" y="200"/>
                    </a:lnTo>
                    <a:lnTo>
                      <a:pt x="541" y="156"/>
                    </a:lnTo>
                    <a:lnTo>
                      <a:pt x="599" y="121"/>
                    </a:lnTo>
                    <a:lnTo>
                      <a:pt x="656" y="95"/>
                    </a:lnTo>
                    <a:lnTo>
                      <a:pt x="724" y="68"/>
                    </a:lnTo>
                    <a:lnTo>
                      <a:pt x="841" y="35"/>
                    </a:lnTo>
                    <a:lnTo>
                      <a:pt x="1062" y="0"/>
                    </a:lnTo>
                    <a:lnTo>
                      <a:pt x="1092" y="6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74" name="Freeform 670"/>
              <p:cNvSpPr>
                <a:spLocks/>
              </p:cNvSpPr>
              <p:nvPr/>
            </p:nvSpPr>
            <p:spPr bwMode="auto">
              <a:xfrm>
                <a:off x="537" y="298"/>
                <a:ext cx="20" cy="10"/>
              </a:xfrm>
              <a:custGeom>
                <a:avLst/>
                <a:gdLst>
                  <a:gd name="T0" fmla="*/ 6 w 69"/>
                  <a:gd name="T1" fmla="*/ 1 h 62"/>
                  <a:gd name="T2" fmla="*/ 6 w 69"/>
                  <a:gd name="T3" fmla="*/ 2 h 62"/>
                  <a:gd name="T4" fmla="*/ 4 w 69"/>
                  <a:gd name="T5" fmla="*/ 2 h 62"/>
                  <a:gd name="T6" fmla="*/ 3 w 69"/>
                  <a:gd name="T7" fmla="*/ 2 h 62"/>
                  <a:gd name="T8" fmla="*/ 3 w 69"/>
                  <a:gd name="T9" fmla="*/ 2 h 62"/>
                  <a:gd name="T10" fmla="*/ 0 w 69"/>
                  <a:gd name="T11" fmla="*/ 0 h 62"/>
                  <a:gd name="T12" fmla="*/ 3 w 69"/>
                  <a:gd name="T13" fmla="*/ 0 h 62"/>
                  <a:gd name="T14" fmla="*/ 6 w 69"/>
                  <a:gd name="T15" fmla="*/ 1 h 6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9" h="62">
                    <a:moveTo>
                      <a:pt x="69" y="35"/>
                    </a:moveTo>
                    <a:lnTo>
                      <a:pt x="69" y="62"/>
                    </a:lnTo>
                    <a:lnTo>
                      <a:pt x="48" y="62"/>
                    </a:lnTo>
                    <a:lnTo>
                      <a:pt x="39" y="62"/>
                    </a:lnTo>
                    <a:lnTo>
                      <a:pt x="30" y="62"/>
                    </a:lnTo>
                    <a:lnTo>
                      <a:pt x="0" y="0"/>
                    </a:lnTo>
                    <a:lnTo>
                      <a:pt x="30" y="19"/>
                    </a:lnTo>
                    <a:lnTo>
                      <a:pt x="69" y="35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75" name="Freeform 671"/>
              <p:cNvSpPr>
                <a:spLocks/>
              </p:cNvSpPr>
              <p:nvPr/>
            </p:nvSpPr>
            <p:spPr bwMode="auto">
              <a:xfrm>
                <a:off x="545" y="304"/>
                <a:ext cx="98" cy="49"/>
              </a:xfrm>
              <a:custGeom>
                <a:avLst/>
                <a:gdLst>
                  <a:gd name="T0" fmla="*/ 29 w 329"/>
                  <a:gd name="T1" fmla="*/ 1 h 306"/>
                  <a:gd name="T2" fmla="*/ 24 w 329"/>
                  <a:gd name="T3" fmla="*/ 2 h 306"/>
                  <a:gd name="T4" fmla="*/ 21 w 329"/>
                  <a:gd name="T5" fmla="*/ 2 h 306"/>
                  <a:gd name="T6" fmla="*/ 18 w 329"/>
                  <a:gd name="T7" fmla="*/ 2 h 306"/>
                  <a:gd name="T8" fmla="*/ 15 w 329"/>
                  <a:gd name="T9" fmla="*/ 1 h 306"/>
                  <a:gd name="T10" fmla="*/ 14 w 329"/>
                  <a:gd name="T11" fmla="*/ 1 h 306"/>
                  <a:gd name="T12" fmla="*/ 12 w 329"/>
                  <a:gd name="T13" fmla="*/ 2 h 306"/>
                  <a:gd name="T14" fmla="*/ 12 w 329"/>
                  <a:gd name="T15" fmla="*/ 2 h 306"/>
                  <a:gd name="T16" fmla="*/ 12 w 329"/>
                  <a:gd name="T17" fmla="*/ 2 h 306"/>
                  <a:gd name="T18" fmla="*/ 18 w 329"/>
                  <a:gd name="T19" fmla="*/ 3 h 306"/>
                  <a:gd name="T20" fmla="*/ 21 w 329"/>
                  <a:gd name="T21" fmla="*/ 3 h 306"/>
                  <a:gd name="T22" fmla="*/ 22 w 329"/>
                  <a:gd name="T23" fmla="*/ 4 h 306"/>
                  <a:gd name="T24" fmla="*/ 24 w 329"/>
                  <a:gd name="T25" fmla="*/ 6 h 306"/>
                  <a:gd name="T26" fmla="*/ 21 w 329"/>
                  <a:gd name="T27" fmla="*/ 6 h 306"/>
                  <a:gd name="T28" fmla="*/ 17 w 329"/>
                  <a:gd name="T29" fmla="*/ 6 h 306"/>
                  <a:gd name="T30" fmla="*/ 15 w 329"/>
                  <a:gd name="T31" fmla="*/ 6 h 306"/>
                  <a:gd name="T32" fmla="*/ 12 w 329"/>
                  <a:gd name="T33" fmla="*/ 5 h 306"/>
                  <a:gd name="T34" fmla="*/ 10 w 329"/>
                  <a:gd name="T35" fmla="*/ 4 h 306"/>
                  <a:gd name="T36" fmla="*/ 9 w 329"/>
                  <a:gd name="T37" fmla="*/ 4 h 306"/>
                  <a:gd name="T38" fmla="*/ 9 w 329"/>
                  <a:gd name="T39" fmla="*/ 3 h 306"/>
                  <a:gd name="T40" fmla="*/ 6 w 329"/>
                  <a:gd name="T41" fmla="*/ 3 h 306"/>
                  <a:gd name="T42" fmla="*/ 6 w 329"/>
                  <a:gd name="T43" fmla="*/ 3 h 306"/>
                  <a:gd name="T44" fmla="*/ 7 w 329"/>
                  <a:gd name="T45" fmla="*/ 4 h 306"/>
                  <a:gd name="T46" fmla="*/ 8 w 329"/>
                  <a:gd name="T47" fmla="*/ 6 h 306"/>
                  <a:gd name="T48" fmla="*/ 6 w 329"/>
                  <a:gd name="T49" fmla="*/ 7 h 306"/>
                  <a:gd name="T50" fmla="*/ 4 w 329"/>
                  <a:gd name="T51" fmla="*/ 8 h 306"/>
                  <a:gd name="T52" fmla="*/ 1 w 329"/>
                  <a:gd name="T53" fmla="*/ 7 h 306"/>
                  <a:gd name="T54" fmla="*/ 1 w 329"/>
                  <a:gd name="T55" fmla="*/ 7 h 306"/>
                  <a:gd name="T56" fmla="*/ 0 w 329"/>
                  <a:gd name="T57" fmla="*/ 6 h 306"/>
                  <a:gd name="T58" fmla="*/ 1 w 329"/>
                  <a:gd name="T59" fmla="*/ 3 h 306"/>
                  <a:gd name="T60" fmla="*/ 1 w 329"/>
                  <a:gd name="T61" fmla="*/ 2 h 306"/>
                  <a:gd name="T62" fmla="*/ 3 w 329"/>
                  <a:gd name="T63" fmla="*/ 2 h 306"/>
                  <a:gd name="T64" fmla="*/ 4 w 329"/>
                  <a:gd name="T65" fmla="*/ 2 h 306"/>
                  <a:gd name="T66" fmla="*/ 6 w 329"/>
                  <a:gd name="T67" fmla="*/ 2 h 306"/>
                  <a:gd name="T68" fmla="*/ 8 w 329"/>
                  <a:gd name="T69" fmla="*/ 1 h 306"/>
                  <a:gd name="T70" fmla="*/ 7 w 329"/>
                  <a:gd name="T71" fmla="*/ 1 h 306"/>
                  <a:gd name="T72" fmla="*/ 8 w 329"/>
                  <a:gd name="T73" fmla="*/ 0 h 306"/>
                  <a:gd name="T74" fmla="*/ 15 w 329"/>
                  <a:gd name="T75" fmla="*/ 0 h 306"/>
                  <a:gd name="T76" fmla="*/ 19 w 329"/>
                  <a:gd name="T77" fmla="*/ 0 h 306"/>
                  <a:gd name="T78" fmla="*/ 23 w 329"/>
                  <a:gd name="T79" fmla="*/ 0 h 306"/>
                  <a:gd name="T80" fmla="*/ 29 w 329"/>
                  <a:gd name="T81" fmla="*/ 1 h 30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29" h="306">
                    <a:moveTo>
                      <a:pt x="329" y="44"/>
                    </a:moveTo>
                    <a:lnTo>
                      <a:pt x="269" y="70"/>
                    </a:lnTo>
                    <a:lnTo>
                      <a:pt x="242" y="70"/>
                    </a:lnTo>
                    <a:lnTo>
                      <a:pt x="203" y="70"/>
                    </a:lnTo>
                    <a:lnTo>
                      <a:pt x="173" y="52"/>
                    </a:lnTo>
                    <a:lnTo>
                      <a:pt x="155" y="52"/>
                    </a:lnTo>
                    <a:lnTo>
                      <a:pt x="135" y="62"/>
                    </a:lnTo>
                    <a:lnTo>
                      <a:pt x="135" y="70"/>
                    </a:lnTo>
                    <a:lnTo>
                      <a:pt x="135" y="79"/>
                    </a:lnTo>
                    <a:lnTo>
                      <a:pt x="203" y="105"/>
                    </a:lnTo>
                    <a:lnTo>
                      <a:pt x="231" y="131"/>
                    </a:lnTo>
                    <a:lnTo>
                      <a:pt x="251" y="157"/>
                    </a:lnTo>
                    <a:lnTo>
                      <a:pt x="269" y="244"/>
                    </a:lnTo>
                    <a:lnTo>
                      <a:pt x="242" y="236"/>
                    </a:lnTo>
                    <a:lnTo>
                      <a:pt x="192" y="236"/>
                    </a:lnTo>
                    <a:lnTo>
                      <a:pt x="164" y="219"/>
                    </a:lnTo>
                    <a:lnTo>
                      <a:pt x="135" y="192"/>
                    </a:lnTo>
                    <a:lnTo>
                      <a:pt x="116" y="176"/>
                    </a:lnTo>
                    <a:lnTo>
                      <a:pt x="105" y="149"/>
                    </a:lnTo>
                    <a:lnTo>
                      <a:pt x="96" y="131"/>
                    </a:lnTo>
                    <a:lnTo>
                      <a:pt x="68" y="114"/>
                    </a:lnTo>
                    <a:lnTo>
                      <a:pt x="68" y="122"/>
                    </a:lnTo>
                    <a:lnTo>
                      <a:pt x="77" y="166"/>
                    </a:lnTo>
                    <a:lnTo>
                      <a:pt x="87" y="227"/>
                    </a:lnTo>
                    <a:lnTo>
                      <a:pt x="68" y="271"/>
                    </a:lnTo>
                    <a:lnTo>
                      <a:pt x="39" y="306"/>
                    </a:lnTo>
                    <a:lnTo>
                      <a:pt x="18" y="289"/>
                    </a:lnTo>
                    <a:lnTo>
                      <a:pt x="9" y="271"/>
                    </a:lnTo>
                    <a:lnTo>
                      <a:pt x="0" y="219"/>
                    </a:lnTo>
                    <a:lnTo>
                      <a:pt x="18" y="114"/>
                    </a:lnTo>
                    <a:lnTo>
                      <a:pt x="18" y="79"/>
                    </a:lnTo>
                    <a:lnTo>
                      <a:pt x="29" y="70"/>
                    </a:lnTo>
                    <a:lnTo>
                      <a:pt x="48" y="62"/>
                    </a:lnTo>
                    <a:lnTo>
                      <a:pt x="68" y="62"/>
                    </a:lnTo>
                    <a:lnTo>
                      <a:pt x="87" y="52"/>
                    </a:lnTo>
                    <a:lnTo>
                      <a:pt x="77" y="27"/>
                    </a:lnTo>
                    <a:lnTo>
                      <a:pt x="87" y="9"/>
                    </a:lnTo>
                    <a:lnTo>
                      <a:pt x="173" y="0"/>
                    </a:lnTo>
                    <a:lnTo>
                      <a:pt x="212" y="0"/>
                    </a:lnTo>
                    <a:lnTo>
                      <a:pt x="260" y="0"/>
                    </a:lnTo>
                    <a:lnTo>
                      <a:pt x="329" y="44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76" name="Freeform 672"/>
              <p:cNvSpPr>
                <a:spLocks/>
              </p:cNvSpPr>
              <p:nvPr/>
            </p:nvSpPr>
            <p:spPr bwMode="auto">
              <a:xfrm>
                <a:off x="198" y="315"/>
                <a:ext cx="45" cy="20"/>
              </a:xfrm>
              <a:custGeom>
                <a:avLst/>
                <a:gdLst>
                  <a:gd name="T0" fmla="*/ 11 w 154"/>
                  <a:gd name="T1" fmla="*/ 1 h 122"/>
                  <a:gd name="T2" fmla="*/ 11 w 154"/>
                  <a:gd name="T3" fmla="*/ 2 h 122"/>
                  <a:gd name="T4" fmla="*/ 13 w 154"/>
                  <a:gd name="T5" fmla="*/ 3 h 122"/>
                  <a:gd name="T6" fmla="*/ 11 w 154"/>
                  <a:gd name="T7" fmla="*/ 3 h 122"/>
                  <a:gd name="T8" fmla="*/ 8 w 154"/>
                  <a:gd name="T9" fmla="*/ 3 h 122"/>
                  <a:gd name="T10" fmla="*/ 5 w 154"/>
                  <a:gd name="T11" fmla="*/ 2 h 122"/>
                  <a:gd name="T12" fmla="*/ 0 w 154"/>
                  <a:gd name="T13" fmla="*/ 0 h 122"/>
                  <a:gd name="T14" fmla="*/ 5 w 154"/>
                  <a:gd name="T15" fmla="*/ 1 h 122"/>
                  <a:gd name="T16" fmla="*/ 11 w 154"/>
                  <a:gd name="T17" fmla="*/ 1 h 1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4" h="122">
                    <a:moveTo>
                      <a:pt x="124" y="44"/>
                    </a:moveTo>
                    <a:lnTo>
                      <a:pt x="135" y="79"/>
                    </a:lnTo>
                    <a:lnTo>
                      <a:pt x="154" y="122"/>
                    </a:lnTo>
                    <a:lnTo>
                      <a:pt x="124" y="122"/>
                    </a:lnTo>
                    <a:lnTo>
                      <a:pt x="96" y="114"/>
                    </a:lnTo>
                    <a:lnTo>
                      <a:pt x="58" y="87"/>
                    </a:lnTo>
                    <a:lnTo>
                      <a:pt x="0" y="0"/>
                    </a:lnTo>
                    <a:lnTo>
                      <a:pt x="58" y="27"/>
                    </a:lnTo>
                    <a:lnTo>
                      <a:pt x="124" y="44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77" name="Freeform 673"/>
              <p:cNvSpPr>
                <a:spLocks/>
              </p:cNvSpPr>
              <p:nvPr/>
            </p:nvSpPr>
            <p:spPr bwMode="auto">
              <a:xfrm>
                <a:off x="414" y="334"/>
                <a:ext cx="26" cy="8"/>
              </a:xfrm>
              <a:custGeom>
                <a:avLst/>
                <a:gdLst>
                  <a:gd name="T0" fmla="*/ 8 w 87"/>
                  <a:gd name="T1" fmla="*/ 1 h 52"/>
                  <a:gd name="T2" fmla="*/ 6 w 87"/>
                  <a:gd name="T3" fmla="*/ 1 h 52"/>
                  <a:gd name="T4" fmla="*/ 3 w 87"/>
                  <a:gd name="T5" fmla="*/ 1 h 52"/>
                  <a:gd name="T6" fmla="*/ 0 w 87"/>
                  <a:gd name="T7" fmla="*/ 0 h 52"/>
                  <a:gd name="T8" fmla="*/ 2 w 87"/>
                  <a:gd name="T9" fmla="*/ 0 h 52"/>
                  <a:gd name="T10" fmla="*/ 5 w 87"/>
                  <a:gd name="T11" fmla="*/ 0 h 52"/>
                  <a:gd name="T12" fmla="*/ 8 w 87"/>
                  <a:gd name="T13" fmla="*/ 1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7" h="52">
                    <a:moveTo>
                      <a:pt x="87" y="43"/>
                    </a:moveTo>
                    <a:lnTo>
                      <a:pt x="67" y="52"/>
                    </a:lnTo>
                    <a:lnTo>
                      <a:pt x="37" y="52"/>
                    </a:lnTo>
                    <a:lnTo>
                      <a:pt x="0" y="8"/>
                    </a:lnTo>
                    <a:lnTo>
                      <a:pt x="28" y="0"/>
                    </a:lnTo>
                    <a:lnTo>
                      <a:pt x="58" y="0"/>
                    </a:lnTo>
                    <a:lnTo>
                      <a:pt x="87" y="43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78" name="Freeform 674"/>
              <p:cNvSpPr>
                <a:spLocks/>
              </p:cNvSpPr>
              <p:nvPr/>
            </p:nvSpPr>
            <p:spPr bwMode="auto">
              <a:xfrm>
                <a:off x="231" y="474"/>
                <a:ext cx="15" cy="8"/>
              </a:xfrm>
              <a:custGeom>
                <a:avLst/>
                <a:gdLst>
                  <a:gd name="T0" fmla="*/ 5 w 48"/>
                  <a:gd name="T1" fmla="*/ 0 h 54"/>
                  <a:gd name="T2" fmla="*/ 5 w 48"/>
                  <a:gd name="T3" fmla="*/ 1 h 54"/>
                  <a:gd name="T4" fmla="*/ 2 w 48"/>
                  <a:gd name="T5" fmla="*/ 1 h 54"/>
                  <a:gd name="T6" fmla="*/ 1 w 48"/>
                  <a:gd name="T7" fmla="*/ 1 h 54"/>
                  <a:gd name="T8" fmla="*/ 0 w 48"/>
                  <a:gd name="T9" fmla="*/ 1 h 54"/>
                  <a:gd name="T10" fmla="*/ 1 w 48"/>
                  <a:gd name="T11" fmla="*/ 0 h 54"/>
                  <a:gd name="T12" fmla="*/ 2 w 48"/>
                  <a:gd name="T13" fmla="*/ 0 h 54"/>
                  <a:gd name="T14" fmla="*/ 4 w 48"/>
                  <a:gd name="T15" fmla="*/ 0 h 54"/>
                  <a:gd name="T16" fmla="*/ 5 w 48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8" h="54">
                    <a:moveTo>
                      <a:pt x="48" y="18"/>
                    </a:moveTo>
                    <a:lnTo>
                      <a:pt x="48" y="44"/>
                    </a:lnTo>
                    <a:lnTo>
                      <a:pt x="20" y="54"/>
                    </a:lnTo>
                    <a:lnTo>
                      <a:pt x="9" y="54"/>
                    </a:lnTo>
                    <a:lnTo>
                      <a:pt x="0" y="35"/>
                    </a:lnTo>
                    <a:lnTo>
                      <a:pt x="9" y="18"/>
                    </a:lnTo>
                    <a:lnTo>
                      <a:pt x="20" y="0"/>
                    </a:lnTo>
                    <a:lnTo>
                      <a:pt x="39" y="8"/>
                    </a:lnTo>
                    <a:lnTo>
                      <a:pt x="48" y="18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79" name="Freeform 675"/>
              <p:cNvSpPr>
                <a:spLocks/>
              </p:cNvSpPr>
              <p:nvPr/>
            </p:nvSpPr>
            <p:spPr bwMode="auto">
              <a:xfrm>
                <a:off x="206" y="489"/>
                <a:ext cx="61" cy="17"/>
              </a:xfrm>
              <a:custGeom>
                <a:avLst/>
                <a:gdLst>
                  <a:gd name="T0" fmla="*/ 18 w 203"/>
                  <a:gd name="T1" fmla="*/ 3 h 103"/>
                  <a:gd name="T2" fmla="*/ 16 w 203"/>
                  <a:gd name="T3" fmla="*/ 2 h 103"/>
                  <a:gd name="T4" fmla="*/ 13 w 203"/>
                  <a:gd name="T5" fmla="*/ 2 h 103"/>
                  <a:gd name="T6" fmla="*/ 9 w 203"/>
                  <a:gd name="T7" fmla="*/ 1 h 103"/>
                  <a:gd name="T8" fmla="*/ 6 w 203"/>
                  <a:gd name="T9" fmla="*/ 2 h 103"/>
                  <a:gd name="T10" fmla="*/ 4 w 203"/>
                  <a:gd name="T11" fmla="*/ 3 h 103"/>
                  <a:gd name="T12" fmla="*/ 2 w 203"/>
                  <a:gd name="T13" fmla="*/ 3 h 103"/>
                  <a:gd name="T14" fmla="*/ 0 w 203"/>
                  <a:gd name="T15" fmla="*/ 3 h 103"/>
                  <a:gd name="T16" fmla="*/ 3 w 203"/>
                  <a:gd name="T17" fmla="*/ 2 h 103"/>
                  <a:gd name="T18" fmla="*/ 4 w 203"/>
                  <a:gd name="T19" fmla="*/ 1 h 103"/>
                  <a:gd name="T20" fmla="*/ 7 w 203"/>
                  <a:gd name="T21" fmla="*/ 0 h 103"/>
                  <a:gd name="T22" fmla="*/ 9 w 203"/>
                  <a:gd name="T23" fmla="*/ 0 h 103"/>
                  <a:gd name="T24" fmla="*/ 11 w 203"/>
                  <a:gd name="T25" fmla="*/ 0 h 103"/>
                  <a:gd name="T26" fmla="*/ 16 w 203"/>
                  <a:gd name="T27" fmla="*/ 1 h 103"/>
                  <a:gd name="T28" fmla="*/ 18 w 203"/>
                  <a:gd name="T29" fmla="*/ 3 h 10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03" h="103">
                    <a:moveTo>
                      <a:pt x="203" y="95"/>
                    </a:moveTo>
                    <a:lnTo>
                      <a:pt x="174" y="87"/>
                    </a:lnTo>
                    <a:lnTo>
                      <a:pt x="146" y="78"/>
                    </a:lnTo>
                    <a:lnTo>
                      <a:pt x="96" y="43"/>
                    </a:lnTo>
                    <a:lnTo>
                      <a:pt x="68" y="78"/>
                    </a:lnTo>
                    <a:lnTo>
                      <a:pt x="48" y="95"/>
                    </a:lnTo>
                    <a:lnTo>
                      <a:pt x="20" y="103"/>
                    </a:lnTo>
                    <a:lnTo>
                      <a:pt x="0" y="103"/>
                    </a:lnTo>
                    <a:lnTo>
                      <a:pt x="30" y="70"/>
                    </a:lnTo>
                    <a:lnTo>
                      <a:pt x="48" y="35"/>
                    </a:lnTo>
                    <a:lnTo>
                      <a:pt x="78" y="0"/>
                    </a:lnTo>
                    <a:lnTo>
                      <a:pt x="96" y="0"/>
                    </a:lnTo>
                    <a:lnTo>
                      <a:pt x="126" y="0"/>
                    </a:lnTo>
                    <a:lnTo>
                      <a:pt x="174" y="43"/>
                    </a:lnTo>
                    <a:lnTo>
                      <a:pt x="203" y="95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80" name="Freeform 676"/>
              <p:cNvSpPr>
                <a:spLocks/>
              </p:cNvSpPr>
              <p:nvPr/>
            </p:nvSpPr>
            <p:spPr bwMode="auto">
              <a:xfrm>
                <a:off x="229" y="505"/>
                <a:ext cx="17" cy="11"/>
              </a:xfrm>
              <a:custGeom>
                <a:avLst/>
                <a:gdLst>
                  <a:gd name="T0" fmla="*/ 5 w 57"/>
                  <a:gd name="T1" fmla="*/ 1 h 70"/>
                  <a:gd name="T2" fmla="*/ 4 w 57"/>
                  <a:gd name="T3" fmla="*/ 1 h 70"/>
                  <a:gd name="T4" fmla="*/ 3 w 57"/>
                  <a:gd name="T5" fmla="*/ 2 h 70"/>
                  <a:gd name="T6" fmla="*/ 1 w 57"/>
                  <a:gd name="T7" fmla="*/ 1 h 70"/>
                  <a:gd name="T8" fmla="*/ 0 w 57"/>
                  <a:gd name="T9" fmla="*/ 1 h 70"/>
                  <a:gd name="T10" fmla="*/ 0 w 57"/>
                  <a:gd name="T11" fmla="*/ 1 h 70"/>
                  <a:gd name="T12" fmla="*/ 1 w 57"/>
                  <a:gd name="T13" fmla="*/ 0 h 70"/>
                  <a:gd name="T14" fmla="*/ 3 w 57"/>
                  <a:gd name="T15" fmla="*/ 0 h 70"/>
                  <a:gd name="T16" fmla="*/ 4 w 57"/>
                  <a:gd name="T17" fmla="*/ 0 h 70"/>
                  <a:gd name="T18" fmla="*/ 5 w 57"/>
                  <a:gd name="T19" fmla="*/ 0 h 70"/>
                  <a:gd name="T20" fmla="*/ 5 w 57"/>
                  <a:gd name="T21" fmla="*/ 1 h 7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" h="70">
                    <a:moveTo>
                      <a:pt x="57" y="27"/>
                    </a:moveTo>
                    <a:lnTo>
                      <a:pt x="48" y="54"/>
                    </a:lnTo>
                    <a:lnTo>
                      <a:pt x="29" y="70"/>
                    </a:lnTo>
                    <a:lnTo>
                      <a:pt x="9" y="54"/>
                    </a:lnTo>
                    <a:lnTo>
                      <a:pt x="0" y="35"/>
                    </a:lnTo>
                    <a:lnTo>
                      <a:pt x="0" y="27"/>
                    </a:lnTo>
                    <a:lnTo>
                      <a:pt x="9" y="8"/>
                    </a:lnTo>
                    <a:lnTo>
                      <a:pt x="29" y="0"/>
                    </a:lnTo>
                    <a:lnTo>
                      <a:pt x="48" y="8"/>
                    </a:lnTo>
                    <a:lnTo>
                      <a:pt x="57" y="19"/>
                    </a:lnTo>
                    <a:lnTo>
                      <a:pt x="57" y="27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81" name="Freeform 677"/>
              <p:cNvSpPr>
                <a:spLocks/>
              </p:cNvSpPr>
              <p:nvPr/>
            </p:nvSpPr>
            <p:spPr bwMode="auto">
              <a:xfrm>
                <a:off x="249" y="512"/>
                <a:ext cx="11" cy="8"/>
              </a:xfrm>
              <a:custGeom>
                <a:avLst/>
                <a:gdLst>
                  <a:gd name="T0" fmla="*/ 3 w 39"/>
                  <a:gd name="T1" fmla="*/ 0 h 53"/>
                  <a:gd name="T2" fmla="*/ 2 w 39"/>
                  <a:gd name="T3" fmla="*/ 1 h 53"/>
                  <a:gd name="T4" fmla="*/ 1 w 39"/>
                  <a:gd name="T5" fmla="*/ 1 h 53"/>
                  <a:gd name="T6" fmla="*/ 0 w 39"/>
                  <a:gd name="T7" fmla="*/ 1 h 53"/>
                  <a:gd name="T8" fmla="*/ 0 w 39"/>
                  <a:gd name="T9" fmla="*/ 1 h 53"/>
                  <a:gd name="T10" fmla="*/ 0 w 39"/>
                  <a:gd name="T11" fmla="*/ 1 h 53"/>
                  <a:gd name="T12" fmla="*/ 1 w 39"/>
                  <a:gd name="T13" fmla="*/ 0 h 53"/>
                  <a:gd name="T14" fmla="*/ 3 w 39"/>
                  <a:gd name="T15" fmla="*/ 0 h 5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9" h="53">
                    <a:moveTo>
                      <a:pt x="39" y="0"/>
                    </a:moveTo>
                    <a:lnTo>
                      <a:pt x="28" y="43"/>
                    </a:lnTo>
                    <a:lnTo>
                      <a:pt x="18" y="53"/>
                    </a:lnTo>
                    <a:lnTo>
                      <a:pt x="0" y="53"/>
                    </a:lnTo>
                    <a:lnTo>
                      <a:pt x="0" y="43"/>
                    </a:lnTo>
                    <a:lnTo>
                      <a:pt x="0" y="26"/>
                    </a:lnTo>
                    <a:lnTo>
                      <a:pt x="18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82" name="Freeform 678"/>
              <p:cNvSpPr>
                <a:spLocks/>
              </p:cNvSpPr>
              <p:nvPr/>
            </p:nvSpPr>
            <p:spPr bwMode="auto">
              <a:xfrm>
                <a:off x="215" y="513"/>
                <a:ext cx="14" cy="9"/>
              </a:xfrm>
              <a:custGeom>
                <a:avLst/>
                <a:gdLst>
                  <a:gd name="T0" fmla="*/ 4 w 48"/>
                  <a:gd name="T1" fmla="*/ 2 h 51"/>
                  <a:gd name="T2" fmla="*/ 2 w 48"/>
                  <a:gd name="T3" fmla="*/ 1 h 51"/>
                  <a:gd name="T4" fmla="*/ 1 w 48"/>
                  <a:gd name="T5" fmla="*/ 1 h 51"/>
                  <a:gd name="T6" fmla="*/ 0 w 48"/>
                  <a:gd name="T7" fmla="*/ 0 h 51"/>
                  <a:gd name="T8" fmla="*/ 1 w 48"/>
                  <a:gd name="T9" fmla="*/ 0 h 51"/>
                  <a:gd name="T10" fmla="*/ 3 w 48"/>
                  <a:gd name="T11" fmla="*/ 1 h 51"/>
                  <a:gd name="T12" fmla="*/ 4 w 48"/>
                  <a:gd name="T13" fmla="*/ 1 h 51"/>
                  <a:gd name="T14" fmla="*/ 4 w 48"/>
                  <a:gd name="T15" fmla="*/ 2 h 5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51">
                    <a:moveTo>
                      <a:pt x="48" y="51"/>
                    </a:moveTo>
                    <a:lnTo>
                      <a:pt x="29" y="43"/>
                    </a:lnTo>
                    <a:lnTo>
                      <a:pt x="18" y="33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38" y="25"/>
                    </a:lnTo>
                    <a:lnTo>
                      <a:pt x="48" y="43"/>
                    </a:lnTo>
                    <a:lnTo>
                      <a:pt x="48" y="51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83" name="Freeform 679"/>
              <p:cNvSpPr>
                <a:spLocks/>
              </p:cNvSpPr>
              <p:nvPr/>
            </p:nvSpPr>
            <p:spPr bwMode="auto">
              <a:xfrm>
                <a:off x="234" y="525"/>
                <a:ext cx="12" cy="7"/>
              </a:xfrm>
              <a:custGeom>
                <a:avLst/>
                <a:gdLst>
                  <a:gd name="T0" fmla="*/ 4 w 39"/>
                  <a:gd name="T1" fmla="*/ 0 h 45"/>
                  <a:gd name="T2" fmla="*/ 3 w 39"/>
                  <a:gd name="T3" fmla="*/ 1 h 45"/>
                  <a:gd name="T4" fmla="*/ 1 w 39"/>
                  <a:gd name="T5" fmla="*/ 1 h 45"/>
                  <a:gd name="T6" fmla="*/ 0 w 39"/>
                  <a:gd name="T7" fmla="*/ 1 h 45"/>
                  <a:gd name="T8" fmla="*/ 0 w 39"/>
                  <a:gd name="T9" fmla="*/ 0 h 45"/>
                  <a:gd name="T10" fmla="*/ 1 w 39"/>
                  <a:gd name="T11" fmla="*/ 0 h 45"/>
                  <a:gd name="T12" fmla="*/ 3 w 39"/>
                  <a:gd name="T13" fmla="*/ 0 h 45"/>
                  <a:gd name="T14" fmla="*/ 4 w 39"/>
                  <a:gd name="T15" fmla="*/ 0 h 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9" h="45">
                    <a:moveTo>
                      <a:pt x="39" y="18"/>
                    </a:moveTo>
                    <a:lnTo>
                      <a:pt x="30" y="35"/>
                    </a:lnTo>
                    <a:lnTo>
                      <a:pt x="11" y="45"/>
                    </a:lnTo>
                    <a:lnTo>
                      <a:pt x="0" y="27"/>
                    </a:lnTo>
                    <a:lnTo>
                      <a:pt x="0" y="10"/>
                    </a:lnTo>
                    <a:lnTo>
                      <a:pt x="11" y="0"/>
                    </a:lnTo>
                    <a:lnTo>
                      <a:pt x="30" y="10"/>
                    </a:lnTo>
                    <a:lnTo>
                      <a:pt x="39" y="18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84" name="Freeform 680"/>
              <p:cNvSpPr>
                <a:spLocks/>
              </p:cNvSpPr>
              <p:nvPr/>
            </p:nvSpPr>
            <p:spPr bwMode="auto">
              <a:xfrm>
                <a:off x="234" y="539"/>
                <a:ext cx="12" cy="5"/>
              </a:xfrm>
              <a:custGeom>
                <a:avLst/>
                <a:gdLst>
                  <a:gd name="T0" fmla="*/ 4 w 39"/>
                  <a:gd name="T1" fmla="*/ 0 h 35"/>
                  <a:gd name="T2" fmla="*/ 3 w 39"/>
                  <a:gd name="T3" fmla="*/ 1 h 35"/>
                  <a:gd name="T4" fmla="*/ 2 w 39"/>
                  <a:gd name="T5" fmla="*/ 1 h 35"/>
                  <a:gd name="T6" fmla="*/ 0 w 39"/>
                  <a:gd name="T7" fmla="*/ 1 h 35"/>
                  <a:gd name="T8" fmla="*/ 1 w 39"/>
                  <a:gd name="T9" fmla="*/ 0 h 35"/>
                  <a:gd name="T10" fmla="*/ 3 w 39"/>
                  <a:gd name="T11" fmla="*/ 0 h 35"/>
                  <a:gd name="T12" fmla="*/ 4 w 39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9" h="35">
                    <a:moveTo>
                      <a:pt x="39" y="16"/>
                    </a:moveTo>
                    <a:lnTo>
                      <a:pt x="30" y="25"/>
                    </a:lnTo>
                    <a:lnTo>
                      <a:pt x="20" y="35"/>
                    </a:lnTo>
                    <a:lnTo>
                      <a:pt x="0" y="25"/>
                    </a:lnTo>
                    <a:lnTo>
                      <a:pt x="11" y="0"/>
                    </a:lnTo>
                    <a:lnTo>
                      <a:pt x="30" y="0"/>
                    </a:lnTo>
                    <a:lnTo>
                      <a:pt x="39" y="16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85" name="Freeform 681"/>
              <p:cNvSpPr>
                <a:spLocks/>
              </p:cNvSpPr>
              <p:nvPr/>
            </p:nvSpPr>
            <p:spPr bwMode="auto">
              <a:xfrm>
                <a:off x="109" y="607"/>
                <a:ext cx="65" cy="31"/>
              </a:xfrm>
              <a:custGeom>
                <a:avLst/>
                <a:gdLst>
                  <a:gd name="T0" fmla="*/ 18 w 224"/>
                  <a:gd name="T1" fmla="*/ 4 h 192"/>
                  <a:gd name="T2" fmla="*/ 19 w 224"/>
                  <a:gd name="T3" fmla="*/ 5 h 192"/>
                  <a:gd name="T4" fmla="*/ 18 w 224"/>
                  <a:gd name="T5" fmla="*/ 5 h 192"/>
                  <a:gd name="T6" fmla="*/ 17 w 224"/>
                  <a:gd name="T7" fmla="*/ 5 h 192"/>
                  <a:gd name="T8" fmla="*/ 16 w 224"/>
                  <a:gd name="T9" fmla="*/ 5 h 192"/>
                  <a:gd name="T10" fmla="*/ 14 w 224"/>
                  <a:gd name="T11" fmla="*/ 3 h 192"/>
                  <a:gd name="T12" fmla="*/ 12 w 224"/>
                  <a:gd name="T13" fmla="*/ 2 h 192"/>
                  <a:gd name="T14" fmla="*/ 10 w 224"/>
                  <a:gd name="T15" fmla="*/ 1 h 192"/>
                  <a:gd name="T16" fmla="*/ 8 w 224"/>
                  <a:gd name="T17" fmla="*/ 1 h 192"/>
                  <a:gd name="T18" fmla="*/ 7 w 224"/>
                  <a:gd name="T19" fmla="*/ 2 h 192"/>
                  <a:gd name="T20" fmla="*/ 0 w 224"/>
                  <a:gd name="T21" fmla="*/ 5 h 192"/>
                  <a:gd name="T22" fmla="*/ 0 w 224"/>
                  <a:gd name="T23" fmla="*/ 5 h 192"/>
                  <a:gd name="T24" fmla="*/ 0 w 224"/>
                  <a:gd name="T25" fmla="*/ 4 h 192"/>
                  <a:gd name="T26" fmla="*/ 1 w 224"/>
                  <a:gd name="T27" fmla="*/ 4 h 192"/>
                  <a:gd name="T28" fmla="*/ 4 w 224"/>
                  <a:gd name="T29" fmla="*/ 2 h 192"/>
                  <a:gd name="T30" fmla="*/ 8 w 224"/>
                  <a:gd name="T31" fmla="*/ 0 h 192"/>
                  <a:gd name="T32" fmla="*/ 12 w 224"/>
                  <a:gd name="T33" fmla="*/ 1 h 192"/>
                  <a:gd name="T34" fmla="*/ 14 w 224"/>
                  <a:gd name="T35" fmla="*/ 2 h 192"/>
                  <a:gd name="T36" fmla="*/ 18 w 224"/>
                  <a:gd name="T37" fmla="*/ 4 h 19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24" h="192">
                    <a:moveTo>
                      <a:pt x="213" y="138"/>
                    </a:moveTo>
                    <a:lnTo>
                      <a:pt x="224" y="192"/>
                    </a:lnTo>
                    <a:lnTo>
                      <a:pt x="213" y="192"/>
                    </a:lnTo>
                    <a:lnTo>
                      <a:pt x="203" y="192"/>
                    </a:lnTo>
                    <a:lnTo>
                      <a:pt x="194" y="173"/>
                    </a:lnTo>
                    <a:lnTo>
                      <a:pt x="165" y="111"/>
                    </a:lnTo>
                    <a:lnTo>
                      <a:pt x="146" y="86"/>
                    </a:lnTo>
                    <a:lnTo>
                      <a:pt x="117" y="51"/>
                    </a:lnTo>
                    <a:lnTo>
                      <a:pt x="98" y="51"/>
                    </a:lnTo>
                    <a:lnTo>
                      <a:pt x="78" y="60"/>
                    </a:lnTo>
                    <a:lnTo>
                      <a:pt x="0" y="182"/>
                    </a:lnTo>
                    <a:lnTo>
                      <a:pt x="0" y="173"/>
                    </a:lnTo>
                    <a:lnTo>
                      <a:pt x="0" y="157"/>
                    </a:lnTo>
                    <a:lnTo>
                      <a:pt x="11" y="138"/>
                    </a:lnTo>
                    <a:lnTo>
                      <a:pt x="50" y="68"/>
                    </a:lnTo>
                    <a:lnTo>
                      <a:pt x="98" y="0"/>
                    </a:lnTo>
                    <a:lnTo>
                      <a:pt x="137" y="25"/>
                    </a:lnTo>
                    <a:lnTo>
                      <a:pt x="165" y="60"/>
                    </a:lnTo>
                    <a:lnTo>
                      <a:pt x="213" y="138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86" name="Freeform 682"/>
              <p:cNvSpPr>
                <a:spLocks/>
              </p:cNvSpPr>
              <p:nvPr/>
            </p:nvSpPr>
            <p:spPr bwMode="auto">
              <a:xfrm>
                <a:off x="120" y="622"/>
                <a:ext cx="37" cy="33"/>
              </a:xfrm>
              <a:custGeom>
                <a:avLst/>
                <a:gdLst>
                  <a:gd name="T0" fmla="*/ 10 w 126"/>
                  <a:gd name="T1" fmla="*/ 2 h 200"/>
                  <a:gd name="T2" fmla="*/ 11 w 126"/>
                  <a:gd name="T3" fmla="*/ 3 h 200"/>
                  <a:gd name="T4" fmla="*/ 11 w 126"/>
                  <a:gd name="T5" fmla="*/ 3 h 200"/>
                  <a:gd name="T6" fmla="*/ 9 w 126"/>
                  <a:gd name="T7" fmla="*/ 4 h 200"/>
                  <a:gd name="T8" fmla="*/ 7 w 126"/>
                  <a:gd name="T9" fmla="*/ 4 h 200"/>
                  <a:gd name="T10" fmla="*/ 7 w 126"/>
                  <a:gd name="T11" fmla="*/ 4 h 200"/>
                  <a:gd name="T12" fmla="*/ 7 w 126"/>
                  <a:gd name="T13" fmla="*/ 5 h 200"/>
                  <a:gd name="T14" fmla="*/ 5 w 126"/>
                  <a:gd name="T15" fmla="*/ 5 h 200"/>
                  <a:gd name="T16" fmla="*/ 4 w 126"/>
                  <a:gd name="T17" fmla="*/ 5 h 200"/>
                  <a:gd name="T18" fmla="*/ 4 w 126"/>
                  <a:gd name="T19" fmla="*/ 5 h 200"/>
                  <a:gd name="T20" fmla="*/ 4 w 126"/>
                  <a:gd name="T21" fmla="*/ 4 h 200"/>
                  <a:gd name="T22" fmla="*/ 0 w 126"/>
                  <a:gd name="T23" fmla="*/ 3 h 200"/>
                  <a:gd name="T24" fmla="*/ 3 w 126"/>
                  <a:gd name="T25" fmla="*/ 2 h 200"/>
                  <a:gd name="T26" fmla="*/ 5 w 126"/>
                  <a:gd name="T27" fmla="*/ 0 h 200"/>
                  <a:gd name="T28" fmla="*/ 7 w 126"/>
                  <a:gd name="T29" fmla="*/ 0 h 200"/>
                  <a:gd name="T30" fmla="*/ 9 w 126"/>
                  <a:gd name="T31" fmla="*/ 1 h 200"/>
                  <a:gd name="T32" fmla="*/ 10 w 126"/>
                  <a:gd name="T33" fmla="*/ 2 h 2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26" h="200">
                    <a:moveTo>
                      <a:pt x="116" y="62"/>
                    </a:moveTo>
                    <a:lnTo>
                      <a:pt x="126" y="97"/>
                    </a:lnTo>
                    <a:lnTo>
                      <a:pt x="126" y="130"/>
                    </a:lnTo>
                    <a:lnTo>
                      <a:pt x="98" y="140"/>
                    </a:lnTo>
                    <a:lnTo>
                      <a:pt x="78" y="157"/>
                    </a:lnTo>
                    <a:lnTo>
                      <a:pt x="78" y="165"/>
                    </a:lnTo>
                    <a:lnTo>
                      <a:pt x="78" y="192"/>
                    </a:lnTo>
                    <a:lnTo>
                      <a:pt x="59" y="200"/>
                    </a:lnTo>
                    <a:lnTo>
                      <a:pt x="50" y="200"/>
                    </a:lnTo>
                    <a:lnTo>
                      <a:pt x="50" y="183"/>
                    </a:lnTo>
                    <a:lnTo>
                      <a:pt x="50" y="157"/>
                    </a:lnTo>
                    <a:lnTo>
                      <a:pt x="0" y="130"/>
                    </a:lnTo>
                    <a:lnTo>
                      <a:pt x="30" y="62"/>
                    </a:lnTo>
                    <a:lnTo>
                      <a:pt x="59" y="0"/>
                    </a:lnTo>
                    <a:lnTo>
                      <a:pt x="78" y="8"/>
                    </a:lnTo>
                    <a:lnTo>
                      <a:pt x="98" y="26"/>
                    </a:lnTo>
                    <a:lnTo>
                      <a:pt x="116" y="62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87" name="Freeform 683"/>
              <p:cNvSpPr>
                <a:spLocks/>
              </p:cNvSpPr>
              <p:nvPr/>
            </p:nvSpPr>
            <p:spPr bwMode="auto">
              <a:xfrm>
                <a:off x="76" y="624"/>
                <a:ext cx="21" cy="11"/>
              </a:xfrm>
              <a:custGeom>
                <a:avLst/>
                <a:gdLst>
                  <a:gd name="T0" fmla="*/ 6 w 68"/>
                  <a:gd name="T1" fmla="*/ 1 h 70"/>
                  <a:gd name="T2" fmla="*/ 6 w 68"/>
                  <a:gd name="T3" fmla="*/ 1 h 70"/>
                  <a:gd name="T4" fmla="*/ 5 w 68"/>
                  <a:gd name="T5" fmla="*/ 2 h 70"/>
                  <a:gd name="T6" fmla="*/ 2 w 68"/>
                  <a:gd name="T7" fmla="*/ 2 h 70"/>
                  <a:gd name="T8" fmla="*/ 0 w 68"/>
                  <a:gd name="T9" fmla="*/ 1 h 70"/>
                  <a:gd name="T10" fmla="*/ 0 w 68"/>
                  <a:gd name="T11" fmla="*/ 1 h 70"/>
                  <a:gd name="T12" fmla="*/ 0 w 68"/>
                  <a:gd name="T13" fmla="*/ 0 h 70"/>
                  <a:gd name="T14" fmla="*/ 3 w 68"/>
                  <a:gd name="T15" fmla="*/ 0 h 70"/>
                  <a:gd name="T16" fmla="*/ 6 w 68"/>
                  <a:gd name="T17" fmla="*/ 0 h 70"/>
                  <a:gd name="T18" fmla="*/ 6 w 68"/>
                  <a:gd name="T19" fmla="*/ 1 h 7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8" h="70">
                    <a:moveTo>
                      <a:pt x="68" y="27"/>
                    </a:moveTo>
                    <a:lnTo>
                      <a:pt x="68" y="54"/>
                    </a:lnTo>
                    <a:lnTo>
                      <a:pt x="48" y="70"/>
                    </a:lnTo>
                    <a:lnTo>
                      <a:pt x="18" y="62"/>
                    </a:lnTo>
                    <a:lnTo>
                      <a:pt x="0" y="44"/>
                    </a:lnTo>
                    <a:lnTo>
                      <a:pt x="0" y="27"/>
                    </a:lnTo>
                    <a:lnTo>
                      <a:pt x="0" y="18"/>
                    </a:lnTo>
                    <a:lnTo>
                      <a:pt x="29" y="0"/>
                    </a:lnTo>
                    <a:lnTo>
                      <a:pt x="57" y="8"/>
                    </a:lnTo>
                    <a:lnTo>
                      <a:pt x="68" y="27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88" name="Freeform 684"/>
              <p:cNvSpPr>
                <a:spLocks/>
              </p:cNvSpPr>
              <p:nvPr/>
            </p:nvSpPr>
            <p:spPr bwMode="auto">
              <a:xfrm>
                <a:off x="186" y="625"/>
                <a:ext cx="14" cy="8"/>
              </a:xfrm>
              <a:custGeom>
                <a:avLst/>
                <a:gdLst>
                  <a:gd name="T0" fmla="*/ 4 w 49"/>
                  <a:gd name="T1" fmla="*/ 1 h 46"/>
                  <a:gd name="T2" fmla="*/ 3 w 49"/>
                  <a:gd name="T3" fmla="*/ 1 h 46"/>
                  <a:gd name="T4" fmla="*/ 2 w 49"/>
                  <a:gd name="T5" fmla="*/ 1 h 46"/>
                  <a:gd name="T6" fmla="*/ 1 w 49"/>
                  <a:gd name="T7" fmla="*/ 1 h 46"/>
                  <a:gd name="T8" fmla="*/ 0 w 49"/>
                  <a:gd name="T9" fmla="*/ 1 h 46"/>
                  <a:gd name="T10" fmla="*/ 0 w 49"/>
                  <a:gd name="T11" fmla="*/ 0 h 46"/>
                  <a:gd name="T12" fmla="*/ 1 w 49"/>
                  <a:gd name="T13" fmla="*/ 0 h 46"/>
                  <a:gd name="T14" fmla="*/ 3 w 49"/>
                  <a:gd name="T15" fmla="*/ 0 h 46"/>
                  <a:gd name="T16" fmla="*/ 4 w 49"/>
                  <a:gd name="T17" fmla="*/ 1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9" h="46">
                    <a:moveTo>
                      <a:pt x="49" y="19"/>
                    </a:moveTo>
                    <a:lnTo>
                      <a:pt x="39" y="36"/>
                    </a:lnTo>
                    <a:lnTo>
                      <a:pt x="28" y="46"/>
                    </a:lnTo>
                    <a:lnTo>
                      <a:pt x="10" y="46"/>
                    </a:lnTo>
                    <a:lnTo>
                      <a:pt x="0" y="27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39" y="0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89" name="Freeform 685"/>
              <p:cNvSpPr>
                <a:spLocks/>
              </p:cNvSpPr>
              <p:nvPr/>
            </p:nvSpPr>
            <p:spPr bwMode="auto">
              <a:xfrm>
                <a:off x="68" y="638"/>
                <a:ext cx="63" cy="76"/>
              </a:xfrm>
              <a:custGeom>
                <a:avLst/>
                <a:gdLst>
                  <a:gd name="T0" fmla="*/ 6 w 213"/>
                  <a:gd name="T1" fmla="*/ 2 h 470"/>
                  <a:gd name="T2" fmla="*/ 8 w 213"/>
                  <a:gd name="T3" fmla="*/ 2 h 470"/>
                  <a:gd name="T4" fmla="*/ 9 w 213"/>
                  <a:gd name="T5" fmla="*/ 1 h 470"/>
                  <a:gd name="T6" fmla="*/ 11 w 213"/>
                  <a:gd name="T7" fmla="*/ 1 h 470"/>
                  <a:gd name="T8" fmla="*/ 9 w 213"/>
                  <a:gd name="T9" fmla="*/ 2 h 470"/>
                  <a:gd name="T10" fmla="*/ 9 w 213"/>
                  <a:gd name="T11" fmla="*/ 4 h 470"/>
                  <a:gd name="T12" fmla="*/ 11 w 213"/>
                  <a:gd name="T13" fmla="*/ 4 h 470"/>
                  <a:gd name="T14" fmla="*/ 12 w 213"/>
                  <a:gd name="T15" fmla="*/ 3 h 470"/>
                  <a:gd name="T16" fmla="*/ 14 w 213"/>
                  <a:gd name="T17" fmla="*/ 2 h 470"/>
                  <a:gd name="T18" fmla="*/ 16 w 213"/>
                  <a:gd name="T19" fmla="*/ 2 h 470"/>
                  <a:gd name="T20" fmla="*/ 9 w 213"/>
                  <a:gd name="T21" fmla="*/ 6 h 470"/>
                  <a:gd name="T22" fmla="*/ 9 w 213"/>
                  <a:gd name="T23" fmla="*/ 7 h 470"/>
                  <a:gd name="T24" fmla="*/ 12 w 213"/>
                  <a:gd name="T25" fmla="*/ 6 h 470"/>
                  <a:gd name="T26" fmla="*/ 16 w 213"/>
                  <a:gd name="T27" fmla="*/ 4 h 470"/>
                  <a:gd name="T28" fmla="*/ 18 w 213"/>
                  <a:gd name="T29" fmla="*/ 4 h 470"/>
                  <a:gd name="T30" fmla="*/ 9 w 213"/>
                  <a:gd name="T31" fmla="*/ 8 h 470"/>
                  <a:gd name="T32" fmla="*/ 9 w 213"/>
                  <a:gd name="T33" fmla="*/ 11 h 470"/>
                  <a:gd name="T34" fmla="*/ 13 w 213"/>
                  <a:gd name="T35" fmla="*/ 8 h 470"/>
                  <a:gd name="T36" fmla="*/ 19 w 213"/>
                  <a:gd name="T37" fmla="*/ 6 h 470"/>
                  <a:gd name="T38" fmla="*/ 16 w 213"/>
                  <a:gd name="T39" fmla="*/ 7 h 470"/>
                  <a:gd name="T40" fmla="*/ 14 w 213"/>
                  <a:gd name="T41" fmla="*/ 9 h 470"/>
                  <a:gd name="T42" fmla="*/ 16 w 213"/>
                  <a:gd name="T43" fmla="*/ 10 h 470"/>
                  <a:gd name="T44" fmla="*/ 18 w 213"/>
                  <a:gd name="T45" fmla="*/ 11 h 470"/>
                  <a:gd name="T46" fmla="*/ 14 w 213"/>
                  <a:gd name="T47" fmla="*/ 11 h 470"/>
                  <a:gd name="T48" fmla="*/ 13 w 213"/>
                  <a:gd name="T49" fmla="*/ 12 h 470"/>
                  <a:gd name="T50" fmla="*/ 8 w 213"/>
                  <a:gd name="T51" fmla="*/ 12 h 470"/>
                  <a:gd name="T52" fmla="*/ 5 w 213"/>
                  <a:gd name="T53" fmla="*/ 11 h 470"/>
                  <a:gd name="T54" fmla="*/ 4 w 213"/>
                  <a:gd name="T55" fmla="*/ 9 h 470"/>
                  <a:gd name="T56" fmla="*/ 8 w 213"/>
                  <a:gd name="T57" fmla="*/ 4 h 470"/>
                  <a:gd name="T58" fmla="*/ 5 w 213"/>
                  <a:gd name="T59" fmla="*/ 2 h 470"/>
                  <a:gd name="T60" fmla="*/ 0 w 213"/>
                  <a:gd name="T61" fmla="*/ 0 h 470"/>
                  <a:gd name="T62" fmla="*/ 3 w 213"/>
                  <a:gd name="T63" fmla="*/ 0 h 470"/>
                  <a:gd name="T64" fmla="*/ 5 w 213"/>
                  <a:gd name="T65" fmla="*/ 1 h 47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13" h="470">
                    <a:moveTo>
                      <a:pt x="59" y="33"/>
                    </a:moveTo>
                    <a:lnTo>
                      <a:pt x="69" y="78"/>
                    </a:lnTo>
                    <a:lnTo>
                      <a:pt x="78" y="78"/>
                    </a:lnTo>
                    <a:lnTo>
                      <a:pt x="87" y="68"/>
                    </a:lnTo>
                    <a:lnTo>
                      <a:pt x="87" y="43"/>
                    </a:lnTo>
                    <a:lnTo>
                      <a:pt x="98" y="25"/>
                    </a:lnTo>
                    <a:lnTo>
                      <a:pt x="107" y="16"/>
                    </a:lnTo>
                    <a:lnTo>
                      <a:pt x="126" y="25"/>
                    </a:lnTo>
                    <a:lnTo>
                      <a:pt x="117" y="60"/>
                    </a:lnTo>
                    <a:lnTo>
                      <a:pt x="98" y="95"/>
                    </a:lnTo>
                    <a:lnTo>
                      <a:pt x="98" y="130"/>
                    </a:lnTo>
                    <a:lnTo>
                      <a:pt x="98" y="147"/>
                    </a:lnTo>
                    <a:lnTo>
                      <a:pt x="117" y="165"/>
                    </a:lnTo>
                    <a:lnTo>
                      <a:pt x="126" y="157"/>
                    </a:lnTo>
                    <a:lnTo>
                      <a:pt x="126" y="138"/>
                    </a:lnTo>
                    <a:lnTo>
                      <a:pt x="135" y="111"/>
                    </a:lnTo>
                    <a:lnTo>
                      <a:pt x="146" y="86"/>
                    </a:lnTo>
                    <a:lnTo>
                      <a:pt x="165" y="60"/>
                    </a:lnTo>
                    <a:lnTo>
                      <a:pt x="185" y="78"/>
                    </a:lnTo>
                    <a:lnTo>
                      <a:pt x="185" y="95"/>
                    </a:lnTo>
                    <a:lnTo>
                      <a:pt x="126" y="173"/>
                    </a:lnTo>
                    <a:lnTo>
                      <a:pt x="98" y="217"/>
                    </a:lnTo>
                    <a:lnTo>
                      <a:pt x="98" y="270"/>
                    </a:lnTo>
                    <a:lnTo>
                      <a:pt x="107" y="270"/>
                    </a:lnTo>
                    <a:lnTo>
                      <a:pt x="117" y="270"/>
                    </a:lnTo>
                    <a:lnTo>
                      <a:pt x="135" y="217"/>
                    </a:lnTo>
                    <a:lnTo>
                      <a:pt x="165" y="173"/>
                    </a:lnTo>
                    <a:lnTo>
                      <a:pt x="185" y="147"/>
                    </a:lnTo>
                    <a:lnTo>
                      <a:pt x="204" y="147"/>
                    </a:lnTo>
                    <a:lnTo>
                      <a:pt x="204" y="157"/>
                    </a:lnTo>
                    <a:lnTo>
                      <a:pt x="135" y="270"/>
                    </a:lnTo>
                    <a:lnTo>
                      <a:pt x="107" y="322"/>
                    </a:lnTo>
                    <a:lnTo>
                      <a:pt x="87" y="384"/>
                    </a:lnTo>
                    <a:lnTo>
                      <a:pt x="98" y="400"/>
                    </a:lnTo>
                    <a:lnTo>
                      <a:pt x="117" y="392"/>
                    </a:lnTo>
                    <a:lnTo>
                      <a:pt x="146" y="303"/>
                    </a:lnTo>
                    <a:lnTo>
                      <a:pt x="174" y="260"/>
                    </a:lnTo>
                    <a:lnTo>
                      <a:pt x="213" y="225"/>
                    </a:lnTo>
                    <a:lnTo>
                      <a:pt x="213" y="270"/>
                    </a:lnTo>
                    <a:lnTo>
                      <a:pt x="185" y="287"/>
                    </a:lnTo>
                    <a:lnTo>
                      <a:pt x="165" y="313"/>
                    </a:lnTo>
                    <a:lnTo>
                      <a:pt x="165" y="330"/>
                    </a:lnTo>
                    <a:lnTo>
                      <a:pt x="165" y="349"/>
                    </a:lnTo>
                    <a:lnTo>
                      <a:pt x="185" y="384"/>
                    </a:lnTo>
                    <a:lnTo>
                      <a:pt x="194" y="392"/>
                    </a:lnTo>
                    <a:lnTo>
                      <a:pt x="204" y="400"/>
                    </a:lnTo>
                    <a:lnTo>
                      <a:pt x="185" y="417"/>
                    </a:lnTo>
                    <a:lnTo>
                      <a:pt x="165" y="435"/>
                    </a:lnTo>
                    <a:lnTo>
                      <a:pt x="155" y="452"/>
                    </a:lnTo>
                    <a:lnTo>
                      <a:pt x="146" y="470"/>
                    </a:lnTo>
                    <a:lnTo>
                      <a:pt x="126" y="470"/>
                    </a:lnTo>
                    <a:lnTo>
                      <a:pt x="87" y="452"/>
                    </a:lnTo>
                    <a:lnTo>
                      <a:pt x="69" y="435"/>
                    </a:lnTo>
                    <a:lnTo>
                      <a:pt x="59" y="409"/>
                    </a:lnTo>
                    <a:lnTo>
                      <a:pt x="48" y="374"/>
                    </a:lnTo>
                    <a:lnTo>
                      <a:pt x="48" y="330"/>
                    </a:lnTo>
                    <a:lnTo>
                      <a:pt x="69" y="243"/>
                    </a:lnTo>
                    <a:lnTo>
                      <a:pt x="87" y="157"/>
                    </a:lnTo>
                    <a:lnTo>
                      <a:pt x="78" y="111"/>
                    </a:lnTo>
                    <a:lnTo>
                      <a:pt x="59" y="78"/>
                    </a:lnTo>
                    <a:lnTo>
                      <a:pt x="30" y="43"/>
                    </a:lnTo>
                    <a:lnTo>
                      <a:pt x="0" y="8"/>
                    </a:lnTo>
                    <a:lnTo>
                      <a:pt x="11" y="0"/>
                    </a:lnTo>
                    <a:lnTo>
                      <a:pt x="30" y="8"/>
                    </a:lnTo>
                    <a:lnTo>
                      <a:pt x="48" y="16"/>
                    </a:lnTo>
                    <a:lnTo>
                      <a:pt x="59" y="33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90" name="Freeform 686"/>
              <p:cNvSpPr>
                <a:spLocks/>
              </p:cNvSpPr>
              <p:nvPr/>
            </p:nvSpPr>
            <p:spPr bwMode="auto">
              <a:xfrm>
                <a:off x="137" y="768"/>
                <a:ext cx="61" cy="75"/>
              </a:xfrm>
              <a:custGeom>
                <a:avLst/>
                <a:gdLst>
                  <a:gd name="T0" fmla="*/ 18 w 203"/>
                  <a:gd name="T1" fmla="*/ 0 h 462"/>
                  <a:gd name="T2" fmla="*/ 16 w 203"/>
                  <a:gd name="T3" fmla="*/ 1 h 462"/>
                  <a:gd name="T4" fmla="*/ 14 w 203"/>
                  <a:gd name="T5" fmla="*/ 2 h 462"/>
                  <a:gd name="T6" fmla="*/ 12 w 203"/>
                  <a:gd name="T7" fmla="*/ 3 h 462"/>
                  <a:gd name="T8" fmla="*/ 12 w 203"/>
                  <a:gd name="T9" fmla="*/ 4 h 462"/>
                  <a:gd name="T10" fmla="*/ 16 w 203"/>
                  <a:gd name="T11" fmla="*/ 9 h 462"/>
                  <a:gd name="T12" fmla="*/ 16 w 203"/>
                  <a:gd name="T13" fmla="*/ 10 h 462"/>
                  <a:gd name="T14" fmla="*/ 14 w 203"/>
                  <a:gd name="T15" fmla="*/ 11 h 462"/>
                  <a:gd name="T16" fmla="*/ 12 w 203"/>
                  <a:gd name="T17" fmla="*/ 12 h 462"/>
                  <a:gd name="T18" fmla="*/ 11 w 203"/>
                  <a:gd name="T19" fmla="*/ 12 h 462"/>
                  <a:gd name="T20" fmla="*/ 6 w 203"/>
                  <a:gd name="T21" fmla="*/ 12 h 462"/>
                  <a:gd name="T22" fmla="*/ 0 w 203"/>
                  <a:gd name="T23" fmla="*/ 10 h 462"/>
                  <a:gd name="T24" fmla="*/ 1 w 203"/>
                  <a:gd name="T25" fmla="*/ 10 h 462"/>
                  <a:gd name="T26" fmla="*/ 4 w 203"/>
                  <a:gd name="T27" fmla="*/ 10 h 462"/>
                  <a:gd name="T28" fmla="*/ 5 w 203"/>
                  <a:gd name="T29" fmla="*/ 9 h 462"/>
                  <a:gd name="T30" fmla="*/ 6 w 203"/>
                  <a:gd name="T31" fmla="*/ 9 h 462"/>
                  <a:gd name="T32" fmla="*/ 5 w 203"/>
                  <a:gd name="T33" fmla="*/ 8 h 462"/>
                  <a:gd name="T34" fmla="*/ 4 w 203"/>
                  <a:gd name="T35" fmla="*/ 8 h 462"/>
                  <a:gd name="T36" fmla="*/ 2 w 203"/>
                  <a:gd name="T37" fmla="*/ 7 h 462"/>
                  <a:gd name="T38" fmla="*/ 2 w 203"/>
                  <a:gd name="T39" fmla="*/ 6 h 462"/>
                  <a:gd name="T40" fmla="*/ 4 w 203"/>
                  <a:gd name="T41" fmla="*/ 6 h 462"/>
                  <a:gd name="T42" fmla="*/ 5 w 203"/>
                  <a:gd name="T43" fmla="*/ 6 h 462"/>
                  <a:gd name="T44" fmla="*/ 7 w 203"/>
                  <a:gd name="T45" fmla="*/ 8 h 462"/>
                  <a:gd name="T46" fmla="*/ 10 w 203"/>
                  <a:gd name="T47" fmla="*/ 10 h 462"/>
                  <a:gd name="T48" fmla="*/ 11 w 203"/>
                  <a:gd name="T49" fmla="*/ 10 h 462"/>
                  <a:gd name="T50" fmla="*/ 12 w 203"/>
                  <a:gd name="T51" fmla="*/ 10 h 462"/>
                  <a:gd name="T52" fmla="*/ 12 w 203"/>
                  <a:gd name="T53" fmla="*/ 9 h 462"/>
                  <a:gd name="T54" fmla="*/ 11 w 203"/>
                  <a:gd name="T55" fmla="*/ 8 h 462"/>
                  <a:gd name="T56" fmla="*/ 8 w 203"/>
                  <a:gd name="T57" fmla="*/ 6 h 462"/>
                  <a:gd name="T58" fmla="*/ 5 w 203"/>
                  <a:gd name="T59" fmla="*/ 5 h 462"/>
                  <a:gd name="T60" fmla="*/ 2 w 203"/>
                  <a:gd name="T61" fmla="*/ 4 h 462"/>
                  <a:gd name="T62" fmla="*/ 2 w 203"/>
                  <a:gd name="T63" fmla="*/ 3 h 462"/>
                  <a:gd name="T64" fmla="*/ 4 w 203"/>
                  <a:gd name="T65" fmla="*/ 3 h 462"/>
                  <a:gd name="T66" fmla="*/ 5 w 203"/>
                  <a:gd name="T67" fmla="*/ 4 h 462"/>
                  <a:gd name="T68" fmla="*/ 7 w 203"/>
                  <a:gd name="T69" fmla="*/ 4 h 462"/>
                  <a:gd name="T70" fmla="*/ 10 w 203"/>
                  <a:gd name="T71" fmla="*/ 6 h 462"/>
                  <a:gd name="T72" fmla="*/ 11 w 203"/>
                  <a:gd name="T73" fmla="*/ 6 h 462"/>
                  <a:gd name="T74" fmla="*/ 11 w 203"/>
                  <a:gd name="T75" fmla="*/ 4 h 462"/>
                  <a:gd name="T76" fmla="*/ 10 w 203"/>
                  <a:gd name="T77" fmla="*/ 4 h 462"/>
                  <a:gd name="T78" fmla="*/ 5 w 203"/>
                  <a:gd name="T79" fmla="*/ 2 h 462"/>
                  <a:gd name="T80" fmla="*/ 5 w 203"/>
                  <a:gd name="T81" fmla="*/ 2 h 462"/>
                  <a:gd name="T82" fmla="*/ 6 w 203"/>
                  <a:gd name="T83" fmla="*/ 2 h 462"/>
                  <a:gd name="T84" fmla="*/ 8 w 203"/>
                  <a:gd name="T85" fmla="*/ 2 h 462"/>
                  <a:gd name="T86" fmla="*/ 9 w 203"/>
                  <a:gd name="T87" fmla="*/ 2 h 462"/>
                  <a:gd name="T88" fmla="*/ 10 w 203"/>
                  <a:gd name="T89" fmla="*/ 2 h 462"/>
                  <a:gd name="T90" fmla="*/ 11 w 203"/>
                  <a:gd name="T91" fmla="*/ 3 h 462"/>
                  <a:gd name="T92" fmla="*/ 11 w 203"/>
                  <a:gd name="T93" fmla="*/ 2 h 462"/>
                  <a:gd name="T94" fmla="*/ 11 w 203"/>
                  <a:gd name="T95" fmla="*/ 2 h 462"/>
                  <a:gd name="T96" fmla="*/ 10 w 203"/>
                  <a:gd name="T97" fmla="*/ 1 h 462"/>
                  <a:gd name="T98" fmla="*/ 11 w 203"/>
                  <a:gd name="T99" fmla="*/ 1 h 462"/>
                  <a:gd name="T100" fmla="*/ 11 w 203"/>
                  <a:gd name="T101" fmla="*/ 1 h 462"/>
                  <a:gd name="T102" fmla="*/ 15 w 203"/>
                  <a:gd name="T103" fmla="*/ 1 h 462"/>
                  <a:gd name="T104" fmla="*/ 16 w 203"/>
                  <a:gd name="T105" fmla="*/ 0 h 462"/>
                  <a:gd name="T106" fmla="*/ 17 w 203"/>
                  <a:gd name="T107" fmla="*/ 0 h 462"/>
                  <a:gd name="T108" fmla="*/ 18 w 203"/>
                  <a:gd name="T109" fmla="*/ 0 h 46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03" h="462">
                    <a:moveTo>
                      <a:pt x="203" y="8"/>
                    </a:moveTo>
                    <a:lnTo>
                      <a:pt x="174" y="35"/>
                    </a:lnTo>
                    <a:lnTo>
                      <a:pt x="153" y="78"/>
                    </a:lnTo>
                    <a:lnTo>
                      <a:pt x="135" y="113"/>
                    </a:lnTo>
                    <a:lnTo>
                      <a:pt x="135" y="157"/>
                    </a:lnTo>
                    <a:lnTo>
                      <a:pt x="174" y="341"/>
                    </a:lnTo>
                    <a:lnTo>
                      <a:pt x="174" y="376"/>
                    </a:lnTo>
                    <a:lnTo>
                      <a:pt x="153" y="401"/>
                    </a:lnTo>
                    <a:lnTo>
                      <a:pt x="135" y="436"/>
                    </a:lnTo>
                    <a:lnTo>
                      <a:pt x="115" y="454"/>
                    </a:lnTo>
                    <a:lnTo>
                      <a:pt x="67" y="462"/>
                    </a:lnTo>
                    <a:lnTo>
                      <a:pt x="0" y="392"/>
                    </a:lnTo>
                    <a:lnTo>
                      <a:pt x="9" y="384"/>
                    </a:lnTo>
                    <a:lnTo>
                      <a:pt x="39" y="376"/>
                    </a:lnTo>
                    <a:lnTo>
                      <a:pt x="57" y="341"/>
                    </a:lnTo>
                    <a:lnTo>
                      <a:pt x="67" y="331"/>
                    </a:lnTo>
                    <a:lnTo>
                      <a:pt x="57" y="314"/>
                    </a:lnTo>
                    <a:lnTo>
                      <a:pt x="39" y="287"/>
                    </a:lnTo>
                    <a:lnTo>
                      <a:pt x="19" y="270"/>
                    </a:lnTo>
                    <a:lnTo>
                      <a:pt x="19" y="209"/>
                    </a:lnTo>
                    <a:lnTo>
                      <a:pt x="39" y="217"/>
                    </a:lnTo>
                    <a:lnTo>
                      <a:pt x="57" y="244"/>
                    </a:lnTo>
                    <a:lnTo>
                      <a:pt x="78" y="287"/>
                    </a:lnTo>
                    <a:lnTo>
                      <a:pt x="105" y="392"/>
                    </a:lnTo>
                    <a:lnTo>
                      <a:pt x="126" y="392"/>
                    </a:lnTo>
                    <a:lnTo>
                      <a:pt x="135" y="376"/>
                    </a:lnTo>
                    <a:lnTo>
                      <a:pt x="135" y="349"/>
                    </a:lnTo>
                    <a:lnTo>
                      <a:pt x="126" y="314"/>
                    </a:lnTo>
                    <a:lnTo>
                      <a:pt x="87" y="217"/>
                    </a:lnTo>
                    <a:lnTo>
                      <a:pt x="57" y="184"/>
                    </a:lnTo>
                    <a:lnTo>
                      <a:pt x="19" y="149"/>
                    </a:lnTo>
                    <a:lnTo>
                      <a:pt x="19" y="130"/>
                    </a:lnTo>
                    <a:lnTo>
                      <a:pt x="39" y="122"/>
                    </a:lnTo>
                    <a:lnTo>
                      <a:pt x="57" y="139"/>
                    </a:lnTo>
                    <a:lnTo>
                      <a:pt x="78" y="157"/>
                    </a:lnTo>
                    <a:lnTo>
                      <a:pt x="105" y="209"/>
                    </a:lnTo>
                    <a:lnTo>
                      <a:pt x="115" y="209"/>
                    </a:lnTo>
                    <a:lnTo>
                      <a:pt x="115" y="165"/>
                    </a:lnTo>
                    <a:lnTo>
                      <a:pt x="105" y="139"/>
                    </a:lnTo>
                    <a:lnTo>
                      <a:pt x="57" y="78"/>
                    </a:lnTo>
                    <a:lnTo>
                      <a:pt x="57" y="70"/>
                    </a:lnTo>
                    <a:lnTo>
                      <a:pt x="67" y="60"/>
                    </a:lnTo>
                    <a:lnTo>
                      <a:pt x="87" y="70"/>
                    </a:lnTo>
                    <a:lnTo>
                      <a:pt x="96" y="87"/>
                    </a:lnTo>
                    <a:lnTo>
                      <a:pt x="105" y="95"/>
                    </a:lnTo>
                    <a:lnTo>
                      <a:pt x="126" y="103"/>
                    </a:lnTo>
                    <a:lnTo>
                      <a:pt x="126" y="87"/>
                    </a:lnTo>
                    <a:lnTo>
                      <a:pt x="115" y="60"/>
                    </a:lnTo>
                    <a:lnTo>
                      <a:pt x="105" y="35"/>
                    </a:lnTo>
                    <a:lnTo>
                      <a:pt x="115" y="25"/>
                    </a:lnTo>
                    <a:lnTo>
                      <a:pt x="126" y="25"/>
                    </a:lnTo>
                    <a:lnTo>
                      <a:pt x="164" y="35"/>
                    </a:lnTo>
                    <a:lnTo>
                      <a:pt x="174" y="8"/>
                    </a:lnTo>
                    <a:lnTo>
                      <a:pt x="192" y="0"/>
                    </a:lnTo>
                    <a:lnTo>
                      <a:pt x="203" y="8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91" name="Freeform 687"/>
              <p:cNvSpPr>
                <a:spLocks/>
              </p:cNvSpPr>
              <p:nvPr/>
            </p:nvSpPr>
            <p:spPr bwMode="auto">
              <a:xfrm>
                <a:off x="117" y="710"/>
                <a:ext cx="31" cy="14"/>
              </a:xfrm>
              <a:custGeom>
                <a:avLst/>
                <a:gdLst>
                  <a:gd name="T0" fmla="*/ 9 w 107"/>
                  <a:gd name="T1" fmla="*/ 2 h 87"/>
                  <a:gd name="T2" fmla="*/ 0 w 107"/>
                  <a:gd name="T3" fmla="*/ 2 h 87"/>
                  <a:gd name="T4" fmla="*/ 1 w 107"/>
                  <a:gd name="T5" fmla="*/ 2 h 87"/>
                  <a:gd name="T6" fmla="*/ 2 w 107"/>
                  <a:gd name="T7" fmla="*/ 1 h 87"/>
                  <a:gd name="T8" fmla="*/ 4 w 107"/>
                  <a:gd name="T9" fmla="*/ 0 h 87"/>
                  <a:gd name="T10" fmla="*/ 5 w 107"/>
                  <a:gd name="T11" fmla="*/ 0 h 87"/>
                  <a:gd name="T12" fmla="*/ 6 w 107"/>
                  <a:gd name="T13" fmla="*/ 0 h 87"/>
                  <a:gd name="T14" fmla="*/ 9 w 107"/>
                  <a:gd name="T15" fmla="*/ 1 h 87"/>
                  <a:gd name="T16" fmla="*/ 9 w 107"/>
                  <a:gd name="T17" fmla="*/ 2 h 87"/>
                  <a:gd name="T18" fmla="*/ 9 w 107"/>
                  <a:gd name="T19" fmla="*/ 2 h 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7" h="87">
                    <a:moveTo>
                      <a:pt x="107" y="87"/>
                    </a:moveTo>
                    <a:lnTo>
                      <a:pt x="0" y="87"/>
                    </a:lnTo>
                    <a:lnTo>
                      <a:pt x="9" y="70"/>
                    </a:lnTo>
                    <a:lnTo>
                      <a:pt x="20" y="43"/>
                    </a:lnTo>
                    <a:lnTo>
                      <a:pt x="48" y="0"/>
                    </a:lnTo>
                    <a:lnTo>
                      <a:pt x="59" y="0"/>
                    </a:lnTo>
                    <a:lnTo>
                      <a:pt x="68" y="8"/>
                    </a:lnTo>
                    <a:lnTo>
                      <a:pt x="107" y="43"/>
                    </a:lnTo>
                    <a:lnTo>
                      <a:pt x="107" y="70"/>
                    </a:lnTo>
                    <a:lnTo>
                      <a:pt x="107" y="87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92" name="Freeform 688"/>
              <p:cNvSpPr>
                <a:spLocks/>
              </p:cNvSpPr>
              <p:nvPr/>
            </p:nvSpPr>
            <p:spPr bwMode="auto">
              <a:xfrm>
                <a:off x="109" y="731"/>
                <a:ext cx="53" cy="3"/>
              </a:xfrm>
              <a:custGeom>
                <a:avLst/>
                <a:gdLst>
                  <a:gd name="T0" fmla="*/ 15 w 185"/>
                  <a:gd name="T1" fmla="*/ 0 h 18"/>
                  <a:gd name="T2" fmla="*/ 7 w 185"/>
                  <a:gd name="T3" fmla="*/ 1 h 18"/>
                  <a:gd name="T4" fmla="*/ 4 w 185"/>
                  <a:gd name="T5" fmla="*/ 1 h 18"/>
                  <a:gd name="T6" fmla="*/ 0 w 185"/>
                  <a:gd name="T7" fmla="*/ 0 h 18"/>
                  <a:gd name="T8" fmla="*/ 0 w 185"/>
                  <a:gd name="T9" fmla="*/ 0 h 18"/>
                  <a:gd name="T10" fmla="*/ 8 w 185"/>
                  <a:gd name="T11" fmla="*/ 0 h 18"/>
                  <a:gd name="T12" fmla="*/ 11 w 185"/>
                  <a:gd name="T13" fmla="*/ 0 h 18"/>
                  <a:gd name="T14" fmla="*/ 15 w 185"/>
                  <a:gd name="T15" fmla="*/ 0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85" h="18">
                    <a:moveTo>
                      <a:pt x="185" y="10"/>
                    </a:moveTo>
                    <a:lnTo>
                      <a:pt x="89" y="18"/>
                    </a:lnTo>
                    <a:lnTo>
                      <a:pt x="50" y="18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98" y="0"/>
                    </a:lnTo>
                    <a:lnTo>
                      <a:pt x="137" y="0"/>
                    </a:lnTo>
                    <a:lnTo>
                      <a:pt x="185" y="1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93" name="Freeform 689"/>
              <p:cNvSpPr>
                <a:spLocks/>
              </p:cNvSpPr>
              <p:nvPr/>
            </p:nvSpPr>
            <p:spPr bwMode="auto">
              <a:xfrm>
                <a:off x="94" y="740"/>
                <a:ext cx="89" cy="10"/>
              </a:xfrm>
              <a:custGeom>
                <a:avLst/>
                <a:gdLst>
                  <a:gd name="T0" fmla="*/ 26 w 299"/>
                  <a:gd name="T1" fmla="*/ 1 h 60"/>
                  <a:gd name="T2" fmla="*/ 26 w 299"/>
                  <a:gd name="T3" fmla="*/ 1 h 60"/>
                  <a:gd name="T4" fmla="*/ 24 w 299"/>
                  <a:gd name="T5" fmla="*/ 2 h 60"/>
                  <a:gd name="T6" fmla="*/ 2 w 299"/>
                  <a:gd name="T7" fmla="*/ 2 h 60"/>
                  <a:gd name="T8" fmla="*/ 0 w 299"/>
                  <a:gd name="T9" fmla="*/ 1 h 60"/>
                  <a:gd name="T10" fmla="*/ 0 w 299"/>
                  <a:gd name="T11" fmla="*/ 1 h 60"/>
                  <a:gd name="T12" fmla="*/ 2 w 299"/>
                  <a:gd name="T13" fmla="*/ 0 h 60"/>
                  <a:gd name="T14" fmla="*/ 23 w 299"/>
                  <a:gd name="T15" fmla="*/ 0 h 60"/>
                  <a:gd name="T16" fmla="*/ 25 w 299"/>
                  <a:gd name="T17" fmla="*/ 0 h 60"/>
                  <a:gd name="T18" fmla="*/ 26 w 299"/>
                  <a:gd name="T19" fmla="*/ 1 h 6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99" h="60">
                    <a:moveTo>
                      <a:pt x="299" y="27"/>
                    </a:moveTo>
                    <a:lnTo>
                      <a:pt x="290" y="44"/>
                    </a:lnTo>
                    <a:lnTo>
                      <a:pt x="272" y="60"/>
                    </a:lnTo>
                    <a:lnTo>
                      <a:pt x="20" y="60"/>
                    </a:lnTo>
                    <a:lnTo>
                      <a:pt x="0" y="44"/>
                    </a:lnTo>
                    <a:lnTo>
                      <a:pt x="0" y="17"/>
                    </a:lnTo>
                    <a:lnTo>
                      <a:pt x="20" y="0"/>
                    </a:lnTo>
                    <a:lnTo>
                      <a:pt x="261" y="0"/>
                    </a:lnTo>
                    <a:lnTo>
                      <a:pt x="281" y="0"/>
                    </a:lnTo>
                    <a:lnTo>
                      <a:pt x="299" y="27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94" name="Freeform 690"/>
              <p:cNvSpPr>
                <a:spLocks/>
              </p:cNvSpPr>
              <p:nvPr/>
            </p:nvSpPr>
            <p:spPr bwMode="auto">
              <a:xfrm>
                <a:off x="111" y="757"/>
                <a:ext cx="55" cy="3"/>
              </a:xfrm>
              <a:custGeom>
                <a:avLst/>
                <a:gdLst>
                  <a:gd name="T0" fmla="*/ 17 w 183"/>
                  <a:gd name="T1" fmla="*/ 1 h 16"/>
                  <a:gd name="T2" fmla="*/ 8 w 183"/>
                  <a:gd name="T3" fmla="*/ 1 h 16"/>
                  <a:gd name="T4" fmla="*/ 0 w 183"/>
                  <a:gd name="T5" fmla="*/ 1 h 16"/>
                  <a:gd name="T6" fmla="*/ 0 w 183"/>
                  <a:gd name="T7" fmla="*/ 0 h 16"/>
                  <a:gd name="T8" fmla="*/ 8 w 183"/>
                  <a:gd name="T9" fmla="*/ 0 h 16"/>
                  <a:gd name="T10" fmla="*/ 17 w 183"/>
                  <a:gd name="T11" fmla="*/ 0 h 16"/>
                  <a:gd name="T12" fmla="*/ 17 w 183"/>
                  <a:gd name="T13" fmla="*/ 1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3" h="16">
                    <a:moveTo>
                      <a:pt x="183" y="16"/>
                    </a:moveTo>
                    <a:lnTo>
                      <a:pt x="87" y="16"/>
                    </a:lnTo>
                    <a:lnTo>
                      <a:pt x="0" y="16"/>
                    </a:lnTo>
                    <a:lnTo>
                      <a:pt x="0" y="8"/>
                    </a:lnTo>
                    <a:lnTo>
                      <a:pt x="87" y="0"/>
                    </a:lnTo>
                    <a:lnTo>
                      <a:pt x="183" y="8"/>
                    </a:lnTo>
                    <a:lnTo>
                      <a:pt x="183" y="16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95" name="Freeform 691"/>
              <p:cNvSpPr>
                <a:spLocks/>
              </p:cNvSpPr>
              <p:nvPr/>
            </p:nvSpPr>
            <p:spPr bwMode="auto">
              <a:xfrm rot="-5400000">
                <a:off x="4702" y="-252"/>
                <a:ext cx="737" cy="1364"/>
              </a:xfrm>
              <a:custGeom>
                <a:avLst/>
                <a:gdLst>
                  <a:gd name="T0" fmla="*/ 22 w 4809"/>
                  <a:gd name="T1" fmla="*/ 423 h 4316"/>
                  <a:gd name="T2" fmla="*/ 19 w 4809"/>
                  <a:gd name="T3" fmla="*/ 430 h 4316"/>
                  <a:gd name="T4" fmla="*/ 15 w 4809"/>
                  <a:gd name="T5" fmla="*/ 420 h 4316"/>
                  <a:gd name="T6" fmla="*/ 8 w 4809"/>
                  <a:gd name="T7" fmla="*/ 420 h 4316"/>
                  <a:gd name="T8" fmla="*/ 4 w 4809"/>
                  <a:gd name="T9" fmla="*/ 418 h 4316"/>
                  <a:gd name="T10" fmla="*/ 2 w 4809"/>
                  <a:gd name="T11" fmla="*/ 421 h 4316"/>
                  <a:gd name="T12" fmla="*/ 0 w 4809"/>
                  <a:gd name="T13" fmla="*/ 392 h 4316"/>
                  <a:gd name="T14" fmla="*/ 2 w 4809"/>
                  <a:gd name="T15" fmla="*/ 388 h 4316"/>
                  <a:gd name="T16" fmla="*/ 5 w 4809"/>
                  <a:gd name="T17" fmla="*/ 393 h 4316"/>
                  <a:gd name="T18" fmla="*/ 8 w 4809"/>
                  <a:gd name="T19" fmla="*/ 388 h 4316"/>
                  <a:gd name="T20" fmla="*/ 15 w 4809"/>
                  <a:gd name="T21" fmla="*/ 388 h 4316"/>
                  <a:gd name="T22" fmla="*/ 19 w 4809"/>
                  <a:gd name="T23" fmla="*/ 382 h 4316"/>
                  <a:gd name="T24" fmla="*/ 40 w 4809"/>
                  <a:gd name="T25" fmla="*/ 388 h 4316"/>
                  <a:gd name="T26" fmla="*/ 36 w 4809"/>
                  <a:gd name="T27" fmla="*/ 382 h 4316"/>
                  <a:gd name="T28" fmla="*/ 34 w 4809"/>
                  <a:gd name="T29" fmla="*/ 379 h 4316"/>
                  <a:gd name="T30" fmla="*/ 37 w 4809"/>
                  <a:gd name="T31" fmla="*/ 375 h 4316"/>
                  <a:gd name="T32" fmla="*/ 44 w 4809"/>
                  <a:gd name="T33" fmla="*/ 370 h 4316"/>
                  <a:gd name="T34" fmla="*/ 48 w 4809"/>
                  <a:gd name="T35" fmla="*/ 375 h 4316"/>
                  <a:gd name="T36" fmla="*/ 59 w 4809"/>
                  <a:gd name="T37" fmla="*/ 365 h 4316"/>
                  <a:gd name="T38" fmla="*/ 69 w 4809"/>
                  <a:gd name="T39" fmla="*/ 346 h 4316"/>
                  <a:gd name="T40" fmla="*/ 71 w 4809"/>
                  <a:gd name="T41" fmla="*/ 317 h 4316"/>
                  <a:gd name="T42" fmla="*/ 70 w 4809"/>
                  <a:gd name="T43" fmla="*/ 333 h 4316"/>
                  <a:gd name="T44" fmla="*/ 66 w 4809"/>
                  <a:gd name="T45" fmla="*/ 324 h 4316"/>
                  <a:gd name="T46" fmla="*/ 63 w 4809"/>
                  <a:gd name="T47" fmla="*/ 314 h 4316"/>
                  <a:gd name="T48" fmla="*/ 65 w 4809"/>
                  <a:gd name="T49" fmla="*/ 307 h 4316"/>
                  <a:gd name="T50" fmla="*/ 67 w 4809"/>
                  <a:gd name="T51" fmla="*/ 282 h 4316"/>
                  <a:gd name="T52" fmla="*/ 68 w 4809"/>
                  <a:gd name="T53" fmla="*/ 272 h 4316"/>
                  <a:gd name="T54" fmla="*/ 69 w 4809"/>
                  <a:gd name="T55" fmla="*/ 255 h 4316"/>
                  <a:gd name="T56" fmla="*/ 74 w 4809"/>
                  <a:gd name="T57" fmla="*/ 250 h 4316"/>
                  <a:gd name="T58" fmla="*/ 81 w 4809"/>
                  <a:gd name="T59" fmla="*/ 250 h 4316"/>
                  <a:gd name="T60" fmla="*/ 84 w 4809"/>
                  <a:gd name="T61" fmla="*/ 240 h 4316"/>
                  <a:gd name="T62" fmla="*/ 85 w 4809"/>
                  <a:gd name="T63" fmla="*/ 252 h 4316"/>
                  <a:gd name="T64" fmla="*/ 87 w 4809"/>
                  <a:gd name="T65" fmla="*/ 266 h 4316"/>
                  <a:gd name="T66" fmla="*/ 83 w 4809"/>
                  <a:gd name="T67" fmla="*/ 266 h 4316"/>
                  <a:gd name="T68" fmla="*/ 90 w 4809"/>
                  <a:gd name="T69" fmla="*/ 263 h 4316"/>
                  <a:gd name="T70" fmla="*/ 95 w 4809"/>
                  <a:gd name="T71" fmla="*/ 226 h 4316"/>
                  <a:gd name="T72" fmla="*/ 97 w 4809"/>
                  <a:gd name="T73" fmla="*/ 182 h 4316"/>
                  <a:gd name="T74" fmla="*/ 96 w 4809"/>
                  <a:gd name="T75" fmla="*/ 165 h 4316"/>
                  <a:gd name="T76" fmla="*/ 96 w 4809"/>
                  <a:gd name="T77" fmla="*/ 156 h 4316"/>
                  <a:gd name="T78" fmla="*/ 97 w 4809"/>
                  <a:gd name="T79" fmla="*/ 133 h 4316"/>
                  <a:gd name="T80" fmla="*/ 100 w 4809"/>
                  <a:gd name="T81" fmla="*/ 144 h 4316"/>
                  <a:gd name="T82" fmla="*/ 102 w 4809"/>
                  <a:gd name="T83" fmla="*/ 91 h 4316"/>
                  <a:gd name="T84" fmla="*/ 101 w 4809"/>
                  <a:gd name="T85" fmla="*/ 77 h 4316"/>
                  <a:gd name="T86" fmla="*/ 102 w 4809"/>
                  <a:gd name="T87" fmla="*/ 49 h 4316"/>
                  <a:gd name="T88" fmla="*/ 103 w 4809"/>
                  <a:gd name="T89" fmla="*/ 27 h 4316"/>
                  <a:gd name="T90" fmla="*/ 102 w 4809"/>
                  <a:gd name="T91" fmla="*/ 15 h 4316"/>
                  <a:gd name="T92" fmla="*/ 103 w 4809"/>
                  <a:gd name="T93" fmla="*/ 4 h 4316"/>
                  <a:gd name="T94" fmla="*/ 111 w 4809"/>
                  <a:gd name="T95" fmla="*/ 10 h 4316"/>
                  <a:gd name="T96" fmla="*/ 110 w 4809"/>
                  <a:gd name="T97" fmla="*/ 20 h 4316"/>
                  <a:gd name="T98" fmla="*/ 111 w 4809"/>
                  <a:gd name="T99" fmla="*/ 33 h 4316"/>
                  <a:gd name="T100" fmla="*/ 111 w 4809"/>
                  <a:gd name="T101" fmla="*/ 69 h 4316"/>
                  <a:gd name="T102" fmla="*/ 112 w 4809"/>
                  <a:gd name="T103" fmla="*/ 81 h 4316"/>
                  <a:gd name="T104" fmla="*/ 111 w 4809"/>
                  <a:gd name="T105" fmla="*/ 360 h 4316"/>
                  <a:gd name="T106" fmla="*/ 112 w 4809"/>
                  <a:gd name="T107" fmla="*/ 393 h 4316"/>
                  <a:gd name="T108" fmla="*/ 112 w 4809"/>
                  <a:gd name="T109" fmla="*/ 420 h 4316"/>
                  <a:gd name="T110" fmla="*/ 104 w 4809"/>
                  <a:gd name="T111" fmla="*/ 427 h 4316"/>
                  <a:gd name="T112" fmla="*/ 98 w 4809"/>
                  <a:gd name="T113" fmla="*/ 430 h 431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4809" h="4316">
                    <a:moveTo>
                      <a:pt x="4040" y="4229"/>
                    </a:moveTo>
                    <a:lnTo>
                      <a:pt x="1042" y="4216"/>
                    </a:lnTo>
                    <a:lnTo>
                      <a:pt x="994" y="4216"/>
                    </a:lnTo>
                    <a:lnTo>
                      <a:pt x="977" y="4216"/>
                    </a:lnTo>
                    <a:lnTo>
                      <a:pt x="946" y="4229"/>
                    </a:lnTo>
                    <a:lnTo>
                      <a:pt x="914" y="4259"/>
                    </a:lnTo>
                    <a:lnTo>
                      <a:pt x="898" y="4259"/>
                    </a:lnTo>
                    <a:lnTo>
                      <a:pt x="866" y="4259"/>
                    </a:lnTo>
                    <a:lnTo>
                      <a:pt x="833" y="4287"/>
                    </a:lnTo>
                    <a:lnTo>
                      <a:pt x="818" y="4303"/>
                    </a:lnTo>
                    <a:lnTo>
                      <a:pt x="802" y="4303"/>
                    </a:lnTo>
                    <a:lnTo>
                      <a:pt x="770" y="4259"/>
                    </a:lnTo>
                    <a:lnTo>
                      <a:pt x="722" y="4216"/>
                    </a:lnTo>
                    <a:lnTo>
                      <a:pt x="689" y="4201"/>
                    </a:lnTo>
                    <a:lnTo>
                      <a:pt x="641" y="4201"/>
                    </a:lnTo>
                    <a:lnTo>
                      <a:pt x="545" y="4216"/>
                    </a:lnTo>
                    <a:lnTo>
                      <a:pt x="466" y="4229"/>
                    </a:lnTo>
                    <a:lnTo>
                      <a:pt x="417" y="4229"/>
                    </a:lnTo>
                    <a:lnTo>
                      <a:pt x="369" y="4229"/>
                    </a:lnTo>
                    <a:lnTo>
                      <a:pt x="321" y="4201"/>
                    </a:lnTo>
                    <a:lnTo>
                      <a:pt x="288" y="4186"/>
                    </a:lnTo>
                    <a:lnTo>
                      <a:pt x="257" y="4157"/>
                    </a:lnTo>
                    <a:lnTo>
                      <a:pt x="257" y="4186"/>
                    </a:lnTo>
                    <a:lnTo>
                      <a:pt x="225" y="4186"/>
                    </a:lnTo>
                    <a:lnTo>
                      <a:pt x="192" y="4186"/>
                    </a:lnTo>
                    <a:lnTo>
                      <a:pt x="177" y="4216"/>
                    </a:lnTo>
                    <a:lnTo>
                      <a:pt x="144" y="4229"/>
                    </a:lnTo>
                    <a:lnTo>
                      <a:pt x="129" y="4229"/>
                    </a:lnTo>
                    <a:lnTo>
                      <a:pt x="113" y="4229"/>
                    </a:lnTo>
                    <a:lnTo>
                      <a:pt x="81" y="4216"/>
                    </a:lnTo>
                    <a:lnTo>
                      <a:pt x="65" y="4186"/>
                    </a:lnTo>
                    <a:lnTo>
                      <a:pt x="31" y="4186"/>
                    </a:lnTo>
                    <a:lnTo>
                      <a:pt x="17" y="4172"/>
                    </a:lnTo>
                    <a:lnTo>
                      <a:pt x="0" y="4172"/>
                    </a:lnTo>
                    <a:lnTo>
                      <a:pt x="0" y="3925"/>
                    </a:lnTo>
                    <a:lnTo>
                      <a:pt x="31" y="3925"/>
                    </a:lnTo>
                    <a:lnTo>
                      <a:pt x="65" y="3910"/>
                    </a:lnTo>
                    <a:lnTo>
                      <a:pt x="65" y="3897"/>
                    </a:lnTo>
                    <a:lnTo>
                      <a:pt x="81" y="3882"/>
                    </a:lnTo>
                    <a:lnTo>
                      <a:pt x="96" y="3882"/>
                    </a:lnTo>
                    <a:lnTo>
                      <a:pt x="129" y="3882"/>
                    </a:lnTo>
                    <a:lnTo>
                      <a:pt x="161" y="3882"/>
                    </a:lnTo>
                    <a:lnTo>
                      <a:pt x="177" y="3897"/>
                    </a:lnTo>
                    <a:lnTo>
                      <a:pt x="192" y="3925"/>
                    </a:lnTo>
                    <a:lnTo>
                      <a:pt x="225" y="3940"/>
                    </a:lnTo>
                    <a:lnTo>
                      <a:pt x="240" y="3940"/>
                    </a:lnTo>
                    <a:lnTo>
                      <a:pt x="257" y="3955"/>
                    </a:lnTo>
                    <a:lnTo>
                      <a:pt x="273" y="3925"/>
                    </a:lnTo>
                    <a:lnTo>
                      <a:pt x="288" y="3910"/>
                    </a:lnTo>
                    <a:lnTo>
                      <a:pt x="321" y="3882"/>
                    </a:lnTo>
                    <a:lnTo>
                      <a:pt x="353" y="3867"/>
                    </a:lnTo>
                    <a:lnTo>
                      <a:pt x="417" y="3867"/>
                    </a:lnTo>
                    <a:lnTo>
                      <a:pt x="466" y="3867"/>
                    </a:lnTo>
                    <a:lnTo>
                      <a:pt x="562" y="3882"/>
                    </a:lnTo>
                    <a:lnTo>
                      <a:pt x="626" y="3882"/>
                    </a:lnTo>
                    <a:lnTo>
                      <a:pt x="674" y="3882"/>
                    </a:lnTo>
                    <a:lnTo>
                      <a:pt x="722" y="3867"/>
                    </a:lnTo>
                    <a:lnTo>
                      <a:pt x="770" y="3838"/>
                    </a:lnTo>
                    <a:lnTo>
                      <a:pt x="802" y="3795"/>
                    </a:lnTo>
                    <a:lnTo>
                      <a:pt x="818" y="3823"/>
                    </a:lnTo>
                    <a:lnTo>
                      <a:pt x="850" y="3853"/>
                    </a:lnTo>
                    <a:lnTo>
                      <a:pt x="898" y="3853"/>
                    </a:lnTo>
                    <a:lnTo>
                      <a:pt x="914" y="3867"/>
                    </a:lnTo>
                    <a:lnTo>
                      <a:pt x="946" y="3882"/>
                    </a:lnTo>
                    <a:lnTo>
                      <a:pt x="1683" y="3882"/>
                    </a:lnTo>
                    <a:lnTo>
                      <a:pt x="1700" y="3882"/>
                    </a:lnTo>
                    <a:lnTo>
                      <a:pt x="1587" y="3823"/>
                    </a:lnTo>
                    <a:lnTo>
                      <a:pt x="1570" y="3823"/>
                    </a:lnTo>
                    <a:lnTo>
                      <a:pt x="1555" y="3823"/>
                    </a:lnTo>
                    <a:lnTo>
                      <a:pt x="1539" y="3823"/>
                    </a:lnTo>
                    <a:lnTo>
                      <a:pt x="1507" y="3838"/>
                    </a:lnTo>
                    <a:lnTo>
                      <a:pt x="1491" y="3823"/>
                    </a:lnTo>
                    <a:lnTo>
                      <a:pt x="1474" y="3823"/>
                    </a:lnTo>
                    <a:lnTo>
                      <a:pt x="1474" y="3810"/>
                    </a:lnTo>
                    <a:lnTo>
                      <a:pt x="1459" y="3795"/>
                    </a:lnTo>
                    <a:lnTo>
                      <a:pt x="1459" y="3767"/>
                    </a:lnTo>
                    <a:lnTo>
                      <a:pt x="1474" y="3752"/>
                    </a:lnTo>
                    <a:lnTo>
                      <a:pt x="1507" y="3737"/>
                    </a:lnTo>
                    <a:lnTo>
                      <a:pt x="1539" y="3737"/>
                    </a:lnTo>
                    <a:lnTo>
                      <a:pt x="1570" y="3752"/>
                    </a:lnTo>
                    <a:lnTo>
                      <a:pt x="1652" y="3708"/>
                    </a:lnTo>
                    <a:lnTo>
                      <a:pt x="1748" y="3680"/>
                    </a:lnTo>
                    <a:lnTo>
                      <a:pt x="1779" y="3636"/>
                    </a:lnTo>
                    <a:lnTo>
                      <a:pt x="1844" y="3680"/>
                    </a:lnTo>
                    <a:lnTo>
                      <a:pt x="1892" y="3708"/>
                    </a:lnTo>
                    <a:lnTo>
                      <a:pt x="1908" y="3723"/>
                    </a:lnTo>
                    <a:lnTo>
                      <a:pt x="1940" y="3737"/>
                    </a:lnTo>
                    <a:lnTo>
                      <a:pt x="1988" y="3737"/>
                    </a:lnTo>
                    <a:lnTo>
                      <a:pt x="2019" y="3737"/>
                    </a:lnTo>
                    <a:lnTo>
                      <a:pt x="2036" y="3752"/>
                    </a:lnTo>
                    <a:lnTo>
                      <a:pt x="2036" y="3708"/>
                    </a:lnTo>
                    <a:lnTo>
                      <a:pt x="2036" y="3665"/>
                    </a:lnTo>
                    <a:lnTo>
                      <a:pt x="2276" y="3665"/>
                    </a:lnTo>
                    <a:lnTo>
                      <a:pt x="2405" y="3665"/>
                    </a:lnTo>
                    <a:lnTo>
                      <a:pt x="2516" y="3650"/>
                    </a:lnTo>
                    <a:lnTo>
                      <a:pt x="2629" y="3636"/>
                    </a:lnTo>
                    <a:lnTo>
                      <a:pt x="2741" y="3593"/>
                    </a:lnTo>
                    <a:lnTo>
                      <a:pt x="2837" y="3550"/>
                    </a:lnTo>
                    <a:lnTo>
                      <a:pt x="2886" y="3506"/>
                    </a:lnTo>
                    <a:lnTo>
                      <a:pt x="2934" y="3463"/>
                    </a:lnTo>
                    <a:lnTo>
                      <a:pt x="2982" y="3389"/>
                    </a:lnTo>
                    <a:lnTo>
                      <a:pt x="3030" y="3331"/>
                    </a:lnTo>
                    <a:lnTo>
                      <a:pt x="3061" y="3244"/>
                    </a:lnTo>
                    <a:lnTo>
                      <a:pt x="3078" y="3172"/>
                    </a:lnTo>
                    <a:lnTo>
                      <a:pt x="3013" y="3172"/>
                    </a:lnTo>
                    <a:lnTo>
                      <a:pt x="2982" y="3172"/>
                    </a:lnTo>
                    <a:lnTo>
                      <a:pt x="2982" y="3216"/>
                    </a:lnTo>
                    <a:lnTo>
                      <a:pt x="2965" y="3244"/>
                    </a:lnTo>
                    <a:lnTo>
                      <a:pt x="2982" y="3317"/>
                    </a:lnTo>
                    <a:lnTo>
                      <a:pt x="2965" y="3331"/>
                    </a:lnTo>
                    <a:lnTo>
                      <a:pt x="2950" y="3331"/>
                    </a:lnTo>
                    <a:lnTo>
                      <a:pt x="2917" y="3274"/>
                    </a:lnTo>
                    <a:lnTo>
                      <a:pt x="2886" y="3244"/>
                    </a:lnTo>
                    <a:lnTo>
                      <a:pt x="2854" y="3231"/>
                    </a:lnTo>
                    <a:lnTo>
                      <a:pt x="2806" y="3244"/>
                    </a:lnTo>
                    <a:lnTo>
                      <a:pt x="2741" y="3244"/>
                    </a:lnTo>
                    <a:lnTo>
                      <a:pt x="2725" y="3244"/>
                    </a:lnTo>
                    <a:lnTo>
                      <a:pt x="2693" y="3216"/>
                    </a:lnTo>
                    <a:lnTo>
                      <a:pt x="2693" y="3172"/>
                    </a:lnTo>
                    <a:lnTo>
                      <a:pt x="2693" y="3144"/>
                    </a:lnTo>
                    <a:lnTo>
                      <a:pt x="2725" y="3129"/>
                    </a:lnTo>
                    <a:lnTo>
                      <a:pt x="2758" y="3114"/>
                    </a:lnTo>
                    <a:lnTo>
                      <a:pt x="2789" y="3129"/>
                    </a:lnTo>
                    <a:lnTo>
                      <a:pt x="2789" y="3100"/>
                    </a:lnTo>
                    <a:lnTo>
                      <a:pt x="2789" y="3070"/>
                    </a:lnTo>
                    <a:lnTo>
                      <a:pt x="2806" y="3014"/>
                    </a:lnTo>
                    <a:lnTo>
                      <a:pt x="2806" y="2970"/>
                    </a:lnTo>
                    <a:lnTo>
                      <a:pt x="2821" y="2925"/>
                    </a:lnTo>
                    <a:lnTo>
                      <a:pt x="2902" y="2853"/>
                    </a:lnTo>
                    <a:lnTo>
                      <a:pt x="2837" y="2825"/>
                    </a:lnTo>
                    <a:lnTo>
                      <a:pt x="2806" y="2810"/>
                    </a:lnTo>
                    <a:lnTo>
                      <a:pt x="2773" y="2810"/>
                    </a:lnTo>
                    <a:lnTo>
                      <a:pt x="2773" y="2795"/>
                    </a:lnTo>
                    <a:lnTo>
                      <a:pt x="2773" y="2781"/>
                    </a:lnTo>
                    <a:lnTo>
                      <a:pt x="2886" y="2723"/>
                    </a:lnTo>
                    <a:lnTo>
                      <a:pt x="2869" y="2665"/>
                    </a:lnTo>
                    <a:lnTo>
                      <a:pt x="2854" y="2621"/>
                    </a:lnTo>
                    <a:lnTo>
                      <a:pt x="2837" y="2578"/>
                    </a:lnTo>
                    <a:lnTo>
                      <a:pt x="2821" y="2534"/>
                    </a:lnTo>
                    <a:lnTo>
                      <a:pt x="2934" y="2549"/>
                    </a:lnTo>
                    <a:lnTo>
                      <a:pt x="2982" y="2564"/>
                    </a:lnTo>
                    <a:lnTo>
                      <a:pt x="3030" y="2593"/>
                    </a:lnTo>
                    <a:lnTo>
                      <a:pt x="3126" y="2463"/>
                    </a:lnTo>
                    <a:lnTo>
                      <a:pt x="3142" y="2491"/>
                    </a:lnTo>
                    <a:lnTo>
                      <a:pt x="3157" y="2506"/>
                    </a:lnTo>
                    <a:lnTo>
                      <a:pt x="3190" y="2564"/>
                    </a:lnTo>
                    <a:lnTo>
                      <a:pt x="3253" y="2534"/>
                    </a:lnTo>
                    <a:lnTo>
                      <a:pt x="3318" y="2506"/>
                    </a:lnTo>
                    <a:lnTo>
                      <a:pt x="3382" y="2506"/>
                    </a:lnTo>
                    <a:lnTo>
                      <a:pt x="3462" y="2506"/>
                    </a:lnTo>
                    <a:lnTo>
                      <a:pt x="3462" y="2463"/>
                    </a:lnTo>
                    <a:lnTo>
                      <a:pt x="3479" y="2433"/>
                    </a:lnTo>
                    <a:lnTo>
                      <a:pt x="3495" y="2404"/>
                    </a:lnTo>
                    <a:lnTo>
                      <a:pt x="3558" y="2404"/>
                    </a:lnTo>
                    <a:lnTo>
                      <a:pt x="3575" y="2404"/>
                    </a:lnTo>
                    <a:lnTo>
                      <a:pt x="3606" y="2419"/>
                    </a:lnTo>
                    <a:lnTo>
                      <a:pt x="3623" y="2463"/>
                    </a:lnTo>
                    <a:lnTo>
                      <a:pt x="3623" y="2478"/>
                    </a:lnTo>
                    <a:lnTo>
                      <a:pt x="3623" y="2491"/>
                    </a:lnTo>
                    <a:lnTo>
                      <a:pt x="3623" y="2521"/>
                    </a:lnTo>
                    <a:lnTo>
                      <a:pt x="3606" y="2534"/>
                    </a:lnTo>
                    <a:lnTo>
                      <a:pt x="3591" y="2549"/>
                    </a:lnTo>
                    <a:lnTo>
                      <a:pt x="3591" y="2578"/>
                    </a:lnTo>
                    <a:lnTo>
                      <a:pt x="3639" y="2621"/>
                    </a:lnTo>
                    <a:lnTo>
                      <a:pt x="3687" y="2665"/>
                    </a:lnTo>
                    <a:lnTo>
                      <a:pt x="3671" y="2680"/>
                    </a:lnTo>
                    <a:lnTo>
                      <a:pt x="3654" y="2665"/>
                    </a:lnTo>
                    <a:lnTo>
                      <a:pt x="3639" y="2665"/>
                    </a:lnTo>
                    <a:lnTo>
                      <a:pt x="3623" y="2665"/>
                    </a:lnTo>
                    <a:lnTo>
                      <a:pt x="3543" y="2665"/>
                    </a:lnTo>
                    <a:lnTo>
                      <a:pt x="3510" y="2738"/>
                    </a:lnTo>
                    <a:lnTo>
                      <a:pt x="3591" y="2738"/>
                    </a:lnTo>
                    <a:lnTo>
                      <a:pt x="3671" y="2708"/>
                    </a:lnTo>
                    <a:lnTo>
                      <a:pt x="3750" y="2665"/>
                    </a:lnTo>
                    <a:lnTo>
                      <a:pt x="3815" y="2636"/>
                    </a:lnTo>
                    <a:lnTo>
                      <a:pt x="3879" y="2578"/>
                    </a:lnTo>
                    <a:lnTo>
                      <a:pt x="3927" y="2521"/>
                    </a:lnTo>
                    <a:lnTo>
                      <a:pt x="3975" y="2463"/>
                    </a:lnTo>
                    <a:lnTo>
                      <a:pt x="4007" y="2389"/>
                    </a:lnTo>
                    <a:lnTo>
                      <a:pt x="4040" y="2259"/>
                    </a:lnTo>
                    <a:lnTo>
                      <a:pt x="4040" y="2115"/>
                    </a:lnTo>
                    <a:lnTo>
                      <a:pt x="4055" y="1825"/>
                    </a:lnTo>
                    <a:lnTo>
                      <a:pt x="4071" y="1825"/>
                    </a:lnTo>
                    <a:lnTo>
                      <a:pt x="4088" y="1825"/>
                    </a:lnTo>
                    <a:lnTo>
                      <a:pt x="4120" y="1825"/>
                    </a:lnTo>
                    <a:lnTo>
                      <a:pt x="4136" y="1810"/>
                    </a:lnTo>
                    <a:lnTo>
                      <a:pt x="4120" y="1796"/>
                    </a:lnTo>
                    <a:lnTo>
                      <a:pt x="4120" y="1766"/>
                    </a:lnTo>
                    <a:lnTo>
                      <a:pt x="4136" y="1723"/>
                    </a:lnTo>
                    <a:lnTo>
                      <a:pt x="4071" y="1651"/>
                    </a:lnTo>
                    <a:lnTo>
                      <a:pt x="4055" y="1623"/>
                    </a:lnTo>
                    <a:lnTo>
                      <a:pt x="4007" y="1593"/>
                    </a:lnTo>
                    <a:lnTo>
                      <a:pt x="4023" y="1579"/>
                    </a:lnTo>
                    <a:lnTo>
                      <a:pt x="4040" y="1579"/>
                    </a:lnTo>
                    <a:lnTo>
                      <a:pt x="4071" y="1564"/>
                    </a:lnTo>
                    <a:lnTo>
                      <a:pt x="4103" y="1493"/>
                    </a:lnTo>
                    <a:lnTo>
                      <a:pt x="4151" y="1419"/>
                    </a:lnTo>
                    <a:lnTo>
                      <a:pt x="4120" y="1391"/>
                    </a:lnTo>
                    <a:lnTo>
                      <a:pt x="4136" y="1361"/>
                    </a:lnTo>
                    <a:lnTo>
                      <a:pt x="4151" y="1332"/>
                    </a:lnTo>
                    <a:lnTo>
                      <a:pt x="4184" y="1332"/>
                    </a:lnTo>
                    <a:lnTo>
                      <a:pt x="4216" y="1332"/>
                    </a:lnTo>
                    <a:lnTo>
                      <a:pt x="4232" y="1361"/>
                    </a:lnTo>
                    <a:lnTo>
                      <a:pt x="4216" y="1419"/>
                    </a:lnTo>
                    <a:lnTo>
                      <a:pt x="4247" y="1447"/>
                    </a:lnTo>
                    <a:lnTo>
                      <a:pt x="4280" y="1478"/>
                    </a:lnTo>
                    <a:lnTo>
                      <a:pt x="4312" y="1564"/>
                    </a:lnTo>
                    <a:lnTo>
                      <a:pt x="4328" y="1549"/>
                    </a:lnTo>
                    <a:lnTo>
                      <a:pt x="4328" y="1230"/>
                    </a:lnTo>
                    <a:lnTo>
                      <a:pt x="4328" y="912"/>
                    </a:lnTo>
                    <a:lnTo>
                      <a:pt x="4295" y="868"/>
                    </a:lnTo>
                    <a:lnTo>
                      <a:pt x="4280" y="855"/>
                    </a:lnTo>
                    <a:lnTo>
                      <a:pt x="4280" y="825"/>
                    </a:lnTo>
                    <a:lnTo>
                      <a:pt x="4247" y="781"/>
                    </a:lnTo>
                    <a:lnTo>
                      <a:pt x="4280" y="768"/>
                    </a:lnTo>
                    <a:lnTo>
                      <a:pt x="4295" y="768"/>
                    </a:lnTo>
                    <a:lnTo>
                      <a:pt x="4328" y="725"/>
                    </a:lnTo>
                    <a:lnTo>
                      <a:pt x="4360" y="666"/>
                    </a:lnTo>
                    <a:lnTo>
                      <a:pt x="4360" y="608"/>
                    </a:lnTo>
                    <a:lnTo>
                      <a:pt x="4328" y="492"/>
                    </a:lnTo>
                    <a:lnTo>
                      <a:pt x="4328" y="434"/>
                    </a:lnTo>
                    <a:lnTo>
                      <a:pt x="4328" y="376"/>
                    </a:lnTo>
                    <a:lnTo>
                      <a:pt x="4343" y="332"/>
                    </a:lnTo>
                    <a:lnTo>
                      <a:pt x="4360" y="304"/>
                    </a:lnTo>
                    <a:lnTo>
                      <a:pt x="4393" y="275"/>
                    </a:lnTo>
                    <a:lnTo>
                      <a:pt x="4424" y="260"/>
                    </a:lnTo>
                    <a:lnTo>
                      <a:pt x="4408" y="245"/>
                    </a:lnTo>
                    <a:lnTo>
                      <a:pt x="4408" y="202"/>
                    </a:lnTo>
                    <a:lnTo>
                      <a:pt x="4360" y="174"/>
                    </a:lnTo>
                    <a:lnTo>
                      <a:pt x="4343" y="145"/>
                    </a:lnTo>
                    <a:lnTo>
                      <a:pt x="4343" y="115"/>
                    </a:lnTo>
                    <a:lnTo>
                      <a:pt x="4343" y="102"/>
                    </a:lnTo>
                    <a:lnTo>
                      <a:pt x="4360" y="72"/>
                    </a:lnTo>
                    <a:lnTo>
                      <a:pt x="4376" y="58"/>
                    </a:lnTo>
                    <a:lnTo>
                      <a:pt x="4393" y="43"/>
                    </a:lnTo>
                    <a:lnTo>
                      <a:pt x="4393" y="0"/>
                    </a:lnTo>
                    <a:lnTo>
                      <a:pt x="4408" y="0"/>
                    </a:lnTo>
                    <a:lnTo>
                      <a:pt x="4664" y="0"/>
                    </a:lnTo>
                    <a:lnTo>
                      <a:pt x="4664" y="58"/>
                    </a:lnTo>
                    <a:lnTo>
                      <a:pt x="4713" y="102"/>
                    </a:lnTo>
                    <a:lnTo>
                      <a:pt x="4729" y="115"/>
                    </a:lnTo>
                    <a:lnTo>
                      <a:pt x="4729" y="145"/>
                    </a:lnTo>
                    <a:lnTo>
                      <a:pt x="4729" y="159"/>
                    </a:lnTo>
                    <a:lnTo>
                      <a:pt x="4713" y="174"/>
                    </a:lnTo>
                    <a:lnTo>
                      <a:pt x="4681" y="202"/>
                    </a:lnTo>
                    <a:lnTo>
                      <a:pt x="4681" y="232"/>
                    </a:lnTo>
                    <a:lnTo>
                      <a:pt x="4664" y="245"/>
                    </a:lnTo>
                    <a:lnTo>
                      <a:pt x="4648" y="260"/>
                    </a:lnTo>
                    <a:lnTo>
                      <a:pt x="4696" y="289"/>
                    </a:lnTo>
                    <a:lnTo>
                      <a:pt x="4729" y="332"/>
                    </a:lnTo>
                    <a:lnTo>
                      <a:pt x="4744" y="376"/>
                    </a:lnTo>
                    <a:lnTo>
                      <a:pt x="4761" y="419"/>
                    </a:lnTo>
                    <a:lnTo>
                      <a:pt x="4713" y="608"/>
                    </a:lnTo>
                    <a:lnTo>
                      <a:pt x="4729" y="651"/>
                    </a:lnTo>
                    <a:lnTo>
                      <a:pt x="4729" y="694"/>
                    </a:lnTo>
                    <a:lnTo>
                      <a:pt x="4761" y="738"/>
                    </a:lnTo>
                    <a:lnTo>
                      <a:pt x="4809" y="768"/>
                    </a:lnTo>
                    <a:lnTo>
                      <a:pt x="4809" y="781"/>
                    </a:lnTo>
                    <a:lnTo>
                      <a:pt x="4809" y="796"/>
                    </a:lnTo>
                    <a:lnTo>
                      <a:pt x="4777" y="811"/>
                    </a:lnTo>
                    <a:lnTo>
                      <a:pt x="4761" y="825"/>
                    </a:lnTo>
                    <a:lnTo>
                      <a:pt x="4761" y="868"/>
                    </a:lnTo>
                    <a:lnTo>
                      <a:pt x="4729" y="927"/>
                    </a:lnTo>
                    <a:lnTo>
                      <a:pt x="4713" y="2463"/>
                    </a:lnTo>
                    <a:lnTo>
                      <a:pt x="4713" y="3606"/>
                    </a:lnTo>
                    <a:lnTo>
                      <a:pt x="4761" y="3665"/>
                    </a:lnTo>
                    <a:lnTo>
                      <a:pt x="4792" y="3737"/>
                    </a:lnTo>
                    <a:lnTo>
                      <a:pt x="4809" y="3810"/>
                    </a:lnTo>
                    <a:lnTo>
                      <a:pt x="4809" y="3897"/>
                    </a:lnTo>
                    <a:lnTo>
                      <a:pt x="4792" y="3940"/>
                    </a:lnTo>
                    <a:lnTo>
                      <a:pt x="4777" y="3969"/>
                    </a:lnTo>
                    <a:lnTo>
                      <a:pt x="4761" y="3984"/>
                    </a:lnTo>
                    <a:lnTo>
                      <a:pt x="4777" y="4055"/>
                    </a:lnTo>
                    <a:lnTo>
                      <a:pt x="4792" y="4129"/>
                    </a:lnTo>
                    <a:lnTo>
                      <a:pt x="4792" y="4201"/>
                    </a:lnTo>
                    <a:lnTo>
                      <a:pt x="4777" y="4272"/>
                    </a:lnTo>
                    <a:lnTo>
                      <a:pt x="4729" y="4303"/>
                    </a:lnTo>
                    <a:lnTo>
                      <a:pt x="4664" y="4303"/>
                    </a:lnTo>
                    <a:lnTo>
                      <a:pt x="4537" y="4287"/>
                    </a:lnTo>
                    <a:lnTo>
                      <a:pt x="4441" y="4272"/>
                    </a:lnTo>
                    <a:lnTo>
                      <a:pt x="4408" y="4303"/>
                    </a:lnTo>
                    <a:lnTo>
                      <a:pt x="4343" y="4316"/>
                    </a:lnTo>
                    <a:lnTo>
                      <a:pt x="4295" y="4316"/>
                    </a:lnTo>
                    <a:lnTo>
                      <a:pt x="4247" y="4316"/>
                    </a:lnTo>
                    <a:lnTo>
                      <a:pt x="4184" y="4303"/>
                    </a:lnTo>
                    <a:lnTo>
                      <a:pt x="4136" y="4287"/>
                    </a:lnTo>
                    <a:lnTo>
                      <a:pt x="4040" y="422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96" name="Freeform 692"/>
              <p:cNvSpPr>
                <a:spLocks/>
              </p:cNvSpPr>
              <p:nvPr/>
            </p:nvSpPr>
            <p:spPr bwMode="auto">
              <a:xfrm rot="-5400000">
                <a:off x="5708" y="138"/>
                <a:ext cx="47" cy="22"/>
              </a:xfrm>
              <a:custGeom>
                <a:avLst/>
                <a:gdLst>
                  <a:gd name="T0" fmla="*/ 0 w 305"/>
                  <a:gd name="T1" fmla="*/ 1 h 71"/>
                  <a:gd name="T2" fmla="*/ 0 w 305"/>
                  <a:gd name="T3" fmla="*/ 0 h 71"/>
                  <a:gd name="T4" fmla="*/ 1 w 305"/>
                  <a:gd name="T5" fmla="*/ 1 h 71"/>
                  <a:gd name="T6" fmla="*/ 3 w 305"/>
                  <a:gd name="T7" fmla="*/ 3 h 71"/>
                  <a:gd name="T8" fmla="*/ 4 w 305"/>
                  <a:gd name="T9" fmla="*/ 4 h 71"/>
                  <a:gd name="T10" fmla="*/ 5 w 305"/>
                  <a:gd name="T11" fmla="*/ 4 h 71"/>
                  <a:gd name="T12" fmla="*/ 7 w 305"/>
                  <a:gd name="T13" fmla="*/ 3 h 71"/>
                  <a:gd name="T14" fmla="*/ 7 w 305"/>
                  <a:gd name="T15" fmla="*/ 4 h 71"/>
                  <a:gd name="T16" fmla="*/ 6 w 305"/>
                  <a:gd name="T17" fmla="*/ 5 h 71"/>
                  <a:gd name="T18" fmla="*/ 5 w 305"/>
                  <a:gd name="T19" fmla="*/ 7 h 71"/>
                  <a:gd name="T20" fmla="*/ 4 w 305"/>
                  <a:gd name="T21" fmla="*/ 7 h 71"/>
                  <a:gd name="T22" fmla="*/ 3 w 305"/>
                  <a:gd name="T23" fmla="*/ 5 h 71"/>
                  <a:gd name="T24" fmla="*/ 2 w 305"/>
                  <a:gd name="T25" fmla="*/ 4 h 71"/>
                  <a:gd name="T26" fmla="*/ 0 w 305"/>
                  <a:gd name="T27" fmla="*/ 1 h 7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05" h="71">
                    <a:moveTo>
                      <a:pt x="0" y="13"/>
                    </a:moveTo>
                    <a:lnTo>
                      <a:pt x="15" y="0"/>
                    </a:lnTo>
                    <a:lnTo>
                      <a:pt x="48" y="13"/>
                    </a:lnTo>
                    <a:lnTo>
                      <a:pt x="111" y="28"/>
                    </a:lnTo>
                    <a:lnTo>
                      <a:pt x="159" y="43"/>
                    </a:lnTo>
                    <a:lnTo>
                      <a:pt x="224" y="43"/>
                    </a:lnTo>
                    <a:lnTo>
                      <a:pt x="288" y="28"/>
                    </a:lnTo>
                    <a:lnTo>
                      <a:pt x="305" y="43"/>
                    </a:lnTo>
                    <a:lnTo>
                      <a:pt x="272" y="56"/>
                    </a:lnTo>
                    <a:lnTo>
                      <a:pt x="224" y="71"/>
                    </a:lnTo>
                    <a:lnTo>
                      <a:pt x="176" y="71"/>
                    </a:lnTo>
                    <a:lnTo>
                      <a:pt x="128" y="56"/>
                    </a:lnTo>
                    <a:lnTo>
                      <a:pt x="63" y="4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97" name="Freeform 693"/>
              <p:cNvSpPr>
                <a:spLocks/>
              </p:cNvSpPr>
              <p:nvPr/>
            </p:nvSpPr>
            <p:spPr bwMode="auto">
              <a:xfrm rot="-5400000">
                <a:off x="5628" y="38"/>
                <a:ext cx="76" cy="138"/>
              </a:xfrm>
              <a:custGeom>
                <a:avLst/>
                <a:gdLst>
                  <a:gd name="T0" fmla="*/ 1 w 497"/>
                  <a:gd name="T1" fmla="*/ 29 h 436"/>
                  <a:gd name="T2" fmla="*/ 0 w 497"/>
                  <a:gd name="T3" fmla="*/ 25 h 436"/>
                  <a:gd name="T4" fmla="*/ 0 w 497"/>
                  <a:gd name="T5" fmla="*/ 22 h 436"/>
                  <a:gd name="T6" fmla="*/ 0 w 497"/>
                  <a:gd name="T7" fmla="*/ 13 h 436"/>
                  <a:gd name="T8" fmla="*/ 0 w 497"/>
                  <a:gd name="T9" fmla="*/ 12 h 436"/>
                  <a:gd name="T10" fmla="*/ 0 w 497"/>
                  <a:gd name="T11" fmla="*/ 13 h 436"/>
                  <a:gd name="T12" fmla="*/ 1 w 497"/>
                  <a:gd name="T13" fmla="*/ 21 h 436"/>
                  <a:gd name="T14" fmla="*/ 2 w 497"/>
                  <a:gd name="T15" fmla="*/ 26 h 436"/>
                  <a:gd name="T16" fmla="*/ 2 w 497"/>
                  <a:gd name="T17" fmla="*/ 32 h 436"/>
                  <a:gd name="T18" fmla="*/ 3 w 497"/>
                  <a:gd name="T19" fmla="*/ 34 h 436"/>
                  <a:gd name="T20" fmla="*/ 4 w 497"/>
                  <a:gd name="T21" fmla="*/ 36 h 436"/>
                  <a:gd name="T22" fmla="*/ 5 w 497"/>
                  <a:gd name="T23" fmla="*/ 39 h 436"/>
                  <a:gd name="T24" fmla="*/ 6 w 497"/>
                  <a:gd name="T25" fmla="*/ 41 h 436"/>
                  <a:gd name="T26" fmla="*/ 9 w 497"/>
                  <a:gd name="T27" fmla="*/ 42 h 436"/>
                  <a:gd name="T28" fmla="*/ 11 w 497"/>
                  <a:gd name="T29" fmla="*/ 41 h 436"/>
                  <a:gd name="T30" fmla="*/ 11 w 497"/>
                  <a:gd name="T31" fmla="*/ 41 h 436"/>
                  <a:gd name="T32" fmla="*/ 11 w 497"/>
                  <a:gd name="T33" fmla="*/ 39 h 436"/>
                  <a:gd name="T34" fmla="*/ 11 w 497"/>
                  <a:gd name="T35" fmla="*/ 34 h 436"/>
                  <a:gd name="T36" fmla="*/ 11 w 497"/>
                  <a:gd name="T37" fmla="*/ 29 h 436"/>
                  <a:gd name="T38" fmla="*/ 11 w 497"/>
                  <a:gd name="T39" fmla="*/ 25 h 436"/>
                  <a:gd name="T40" fmla="*/ 11 w 497"/>
                  <a:gd name="T41" fmla="*/ 19 h 436"/>
                  <a:gd name="T42" fmla="*/ 10 w 497"/>
                  <a:gd name="T43" fmla="*/ 15 h 436"/>
                  <a:gd name="T44" fmla="*/ 9 w 497"/>
                  <a:gd name="T45" fmla="*/ 12 h 436"/>
                  <a:gd name="T46" fmla="*/ 8 w 497"/>
                  <a:gd name="T47" fmla="*/ 7 h 436"/>
                  <a:gd name="T48" fmla="*/ 7 w 497"/>
                  <a:gd name="T49" fmla="*/ 4 h 436"/>
                  <a:gd name="T50" fmla="*/ 6 w 497"/>
                  <a:gd name="T51" fmla="*/ 3 h 436"/>
                  <a:gd name="T52" fmla="*/ 5 w 497"/>
                  <a:gd name="T53" fmla="*/ 2 h 436"/>
                  <a:gd name="T54" fmla="*/ 4 w 497"/>
                  <a:gd name="T55" fmla="*/ 2 h 436"/>
                  <a:gd name="T56" fmla="*/ 3 w 497"/>
                  <a:gd name="T57" fmla="*/ 0 h 436"/>
                  <a:gd name="T58" fmla="*/ 4 w 497"/>
                  <a:gd name="T59" fmla="*/ 0 h 436"/>
                  <a:gd name="T60" fmla="*/ 5 w 497"/>
                  <a:gd name="T61" fmla="*/ 0 h 436"/>
                  <a:gd name="T62" fmla="*/ 7 w 497"/>
                  <a:gd name="T63" fmla="*/ 2 h 436"/>
                  <a:gd name="T64" fmla="*/ 8 w 497"/>
                  <a:gd name="T65" fmla="*/ 4 h 436"/>
                  <a:gd name="T66" fmla="*/ 9 w 497"/>
                  <a:gd name="T67" fmla="*/ 7 h 436"/>
                  <a:gd name="T68" fmla="*/ 10 w 497"/>
                  <a:gd name="T69" fmla="*/ 12 h 436"/>
                  <a:gd name="T70" fmla="*/ 11 w 497"/>
                  <a:gd name="T71" fmla="*/ 16 h 436"/>
                  <a:gd name="T72" fmla="*/ 11 w 497"/>
                  <a:gd name="T73" fmla="*/ 21 h 436"/>
                  <a:gd name="T74" fmla="*/ 12 w 497"/>
                  <a:gd name="T75" fmla="*/ 25 h 436"/>
                  <a:gd name="T76" fmla="*/ 12 w 497"/>
                  <a:gd name="T77" fmla="*/ 34 h 436"/>
                  <a:gd name="T78" fmla="*/ 11 w 497"/>
                  <a:gd name="T79" fmla="*/ 44 h 436"/>
                  <a:gd name="T80" fmla="*/ 10 w 497"/>
                  <a:gd name="T81" fmla="*/ 44 h 436"/>
                  <a:gd name="T82" fmla="*/ 9 w 497"/>
                  <a:gd name="T83" fmla="*/ 44 h 436"/>
                  <a:gd name="T84" fmla="*/ 7 w 497"/>
                  <a:gd name="T85" fmla="*/ 44 h 436"/>
                  <a:gd name="T86" fmla="*/ 6 w 497"/>
                  <a:gd name="T87" fmla="*/ 42 h 436"/>
                  <a:gd name="T88" fmla="*/ 4 w 497"/>
                  <a:gd name="T89" fmla="*/ 41 h 436"/>
                  <a:gd name="T90" fmla="*/ 3 w 497"/>
                  <a:gd name="T91" fmla="*/ 38 h 436"/>
                  <a:gd name="T92" fmla="*/ 2 w 497"/>
                  <a:gd name="T93" fmla="*/ 34 h 436"/>
                  <a:gd name="T94" fmla="*/ 1 w 497"/>
                  <a:gd name="T95" fmla="*/ 29 h 4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497" h="436">
                    <a:moveTo>
                      <a:pt x="31" y="291"/>
                    </a:moveTo>
                    <a:lnTo>
                      <a:pt x="16" y="247"/>
                    </a:lnTo>
                    <a:lnTo>
                      <a:pt x="16" y="219"/>
                    </a:lnTo>
                    <a:lnTo>
                      <a:pt x="0" y="132"/>
                    </a:lnTo>
                    <a:lnTo>
                      <a:pt x="0" y="117"/>
                    </a:lnTo>
                    <a:lnTo>
                      <a:pt x="16" y="132"/>
                    </a:lnTo>
                    <a:lnTo>
                      <a:pt x="31" y="204"/>
                    </a:lnTo>
                    <a:lnTo>
                      <a:pt x="64" y="262"/>
                    </a:lnTo>
                    <a:lnTo>
                      <a:pt x="96" y="319"/>
                    </a:lnTo>
                    <a:lnTo>
                      <a:pt x="129" y="334"/>
                    </a:lnTo>
                    <a:lnTo>
                      <a:pt x="160" y="363"/>
                    </a:lnTo>
                    <a:lnTo>
                      <a:pt x="208" y="393"/>
                    </a:lnTo>
                    <a:lnTo>
                      <a:pt x="273" y="406"/>
                    </a:lnTo>
                    <a:lnTo>
                      <a:pt x="400" y="421"/>
                    </a:lnTo>
                    <a:lnTo>
                      <a:pt x="449" y="406"/>
                    </a:lnTo>
                    <a:lnTo>
                      <a:pt x="465" y="406"/>
                    </a:lnTo>
                    <a:lnTo>
                      <a:pt x="480" y="393"/>
                    </a:lnTo>
                    <a:lnTo>
                      <a:pt x="480" y="334"/>
                    </a:lnTo>
                    <a:lnTo>
                      <a:pt x="465" y="291"/>
                    </a:lnTo>
                    <a:lnTo>
                      <a:pt x="465" y="247"/>
                    </a:lnTo>
                    <a:lnTo>
                      <a:pt x="449" y="189"/>
                    </a:lnTo>
                    <a:lnTo>
                      <a:pt x="417" y="146"/>
                    </a:lnTo>
                    <a:lnTo>
                      <a:pt x="384" y="117"/>
                    </a:lnTo>
                    <a:lnTo>
                      <a:pt x="336" y="74"/>
                    </a:lnTo>
                    <a:lnTo>
                      <a:pt x="288" y="44"/>
                    </a:lnTo>
                    <a:lnTo>
                      <a:pt x="256" y="30"/>
                    </a:lnTo>
                    <a:lnTo>
                      <a:pt x="225" y="15"/>
                    </a:lnTo>
                    <a:lnTo>
                      <a:pt x="177" y="15"/>
                    </a:lnTo>
                    <a:lnTo>
                      <a:pt x="144" y="0"/>
                    </a:lnTo>
                    <a:lnTo>
                      <a:pt x="160" y="0"/>
                    </a:lnTo>
                    <a:lnTo>
                      <a:pt x="225" y="0"/>
                    </a:lnTo>
                    <a:lnTo>
                      <a:pt x="288" y="15"/>
                    </a:lnTo>
                    <a:lnTo>
                      <a:pt x="336" y="44"/>
                    </a:lnTo>
                    <a:lnTo>
                      <a:pt x="400" y="74"/>
                    </a:lnTo>
                    <a:lnTo>
                      <a:pt x="432" y="117"/>
                    </a:lnTo>
                    <a:lnTo>
                      <a:pt x="465" y="161"/>
                    </a:lnTo>
                    <a:lnTo>
                      <a:pt x="480" y="204"/>
                    </a:lnTo>
                    <a:lnTo>
                      <a:pt x="497" y="247"/>
                    </a:lnTo>
                    <a:lnTo>
                      <a:pt x="497" y="334"/>
                    </a:lnTo>
                    <a:lnTo>
                      <a:pt x="480" y="436"/>
                    </a:lnTo>
                    <a:lnTo>
                      <a:pt x="417" y="436"/>
                    </a:lnTo>
                    <a:lnTo>
                      <a:pt x="369" y="436"/>
                    </a:lnTo>
                    <a:lnTo>
                      <a:pt x="288" y="436"/>
                    </a:lnTo>
                    <a:lnTo>
                      <a:pt x="240" y="421"/>
                    </a:lnTo>
                    <a:lnTo>
                      <a:pt x="177" y="406"/>
                    </a:lnTo>
                    <a:lnTo>
                      <a:pt x="129" y="378"/>
                    </a:lnTo>
                    <a:lnTo>
                      <a:pt x="79" y="334"/>
                    </a:lnTo>
                    <a:lnTo>
                      <a:pt x="31" y="291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98" name="Freeform 694"/>
              <p:cNvSpPr>
                <a:spLocks/>
              </p:cNvSpPr>
              <p:nvPr/>
            </p:nvSpPr>
            <p:spPr bwMode="auto">
              <a:xfrm rot="-5400000">
                <a:off x="5631" y="649"/>
                <a:ext cx="78" cy="119"/>
              </a:xfrm>
              <a:custGeom>
                <a:avLst/>
                <a:gdLst>
                  <a:gd name="T0" fmla="*/ 2 w 512"/>
                  <a:gd name="T1" fmla="*/ 32 h 377"/>
                  <a:gd name="T2" fmla="*/ 0 w 512"/>
                  <a:gd name="T3" fmla="*/ 29 h 377"/>
                  <a:gd name="T4" fmla="*/ 1 w 512"/>
                  <a:gd name="T5" fmla="*/ 23 h 377"/>
                  <a:gd name="T6" fmla="*/ 2 w 512"/>
                  <a:gd name="T7" fmla="*/ 19 h 377"/>
                  <a:gd name="T8" fmla="*/ 1 w 512"/>
                  <a:gd name="T9" fmla="*/ 13 h 377"/>
                  <a:gd name="T10" fmla="*/ 0 w 512"/>
                  <a:gd name="T11" fmla="*/ 7 h 377"/>
                  <a:gd name="T12" fmla="*/ 2 w 512"/>
                  <a:gd name="T13" fmla="*/ 4 h 377"/>
                  <a:gd name="T14" fmla="*/ 4 w 512"/>
                  <a:gd name="T15" fmla="*/ 3 h 377"/>
                  <a:gd name="T16" fmla="*/ 9 w 512"/>
                  <a:gd name="T17" fmla="*/ 4 h 377"/>
                  <a:gd name="T18" fmla="*/ 12 w 512"/>
                  <a:gd name="T19" fmla="*/ 0 h 377"/>
                  <a:gd name="T20" fmla="*/ 11 w 512"/>
                  <a:gd name="T21" fmla="*/ 3 h 377"/>
                  <a:gd name="T22" fmla="*/ 10 w 512"/>
                  <a:gd name="T23" fmla="*/ 4 h 377"/>
                  <a:gd name="T24" fmla="*/ 10 w 512"/>
                  <a:gd name="T25" fmla="*/ 7 h 377"/>
                  <a:gd name="T26" fmla="*/ 10 w 512"/>
                  <a:gd name="T27" fmla="*/ 7 h 377"/>
                  <a:gd name="T28" fmla="*/ 9 w 512"/>
                  <a:gd name="T29" fmla="*/ 6 h 377"/>
                  <a:gd name="T30" fmla="*/ 9 w 512"/>
                  <a:gd name="T31" fmla="*/ 9 h 377"/>
                  <a:gd name="T32" fmla="*/ 10 w 512"/>
                  <a:gd name="T33" fmla="*/ 13 h 377"/>
                  <a:gd name="T34" fmla="*/ 9 w 512"/>
                  <a:gd name="T35" fmla="*/ 13 h 377"/>
                  <a:gd name="T36" fmla="*/ 7 w 512"/>
                  <a:gd name="T37" fmla="*/ 7 h 377"/>
                  <a:gd name="T38" fmla="*/ 6 w 512"/>
                  <a:gd name="T39" fmla="*/ 7 h 377"/>
                  <a:gd name="T40" fmla="*/ 6 w 512"/>
                  <a:gd name="T41" fmla="*/ 10 h 377"/>
                  <a:gd name="T42" fmla="*/ 7 w 512"/>
                  <a:gd name="T43" fmla="*/ 15 h 377"/>
                  <a:gd name="T44" fmla="*/ 4 w 512"/>
                  <a:gd name="T45" fmla="*/ 7 h 377"/>
                  <a:gd name="T46" fmla="*/ 2 w 512"/>
                  <a:gd name="T47" fmla="*/ 7 h 377"/>
                  <a:gd name="T48" fmla="*/ 3 w 512"/>
                  <a:gd name="T49" fmla="*/ 9 h 377"/>
                  <a:gd name="T50" fmla="*/ 3 w 512"/>
                  <a:gd name="T51" fmla="*/ 10 h 377"/>
                  <a:gd name="T52" fmla="*/ 6 w 512"/>
                  <a:gd name="T53" fmla="*/ 17 h 377"/>
                  <a:gd name="T54" fmla="*/ 5 w 512"/>
                  <a:gd name="T55" fmla="*/ 16 h 377"/>
                  <a:gd name="T56" fmla="*/ 4 w 512"/>
                  <a:gd name="T57" fmla="*/ 13 h 377"/>
                  <a:gd name="T58" fmla="*/ 3 w 512"/>
                  <a:gd name="T59" fmla="*/ 17 h 377"/>
                  <a:gd name="T60" fmla="*/ 3 w 512"/>
                  <a:gd name="T61" fmla="*/ 23 h 377"/>
                  <a:gd name="T62" fmla="*/ 4 w 512"/>
                  <a:gd name="T63" fmla="*/ 23 h 377"/>
                  <a:gd name="T64" fmla="*/ 6 w 512"/>
                  <a:gd name="T65" fmla="*/ 20 h 377"/>
                  <a:gd name="T66" fmla="*/ 6 w 512"/>
                  <a:gd name="T67" fmla="*/ 23 h 377"/>
                  <a:gd name="T68" fmla="*/ 2 w 512"/>
                  <a:gd name="T69" fmla="*/ 27 h 377"/>
                  <a:gd name="T70" fmla="*/ 2 w 512"/>
                  <a:gd name="T71" fmla="*/ 30 h 377"/>
                  <a:gd name="T72" fmla="*/ 4 w 512"/>
                  <a:gd name="T73" fmla="*/ 30 h 377"/>
                  <a:gd name="T74" fmla="*/ 6 w 512"/>
                  <a:gd name="T75" fmla="*/ 25 h 377"/>
                  <a:gd name="T76" fmla="*/ 8 w 512"/>
                  <a:gd name="T77" fmla="*/ 22 h 377"/>
                  <a:gd name="T78" fmla="*/ 7 w 512"/>
                  <a:gd name="T79" fmla="*/ 25 h 377"/>
                  <a:gd name="T80" fmla="*/ 6 w 512"/>
                  <a:gd name="T81" fmla="*/ 27 h 377"/>
                  <a:gd name="T82" fmla="*/ 7 w 512"/>
                  <a:gd name="T83" fmla="*/ 29 h 377"/>
                  <a:gd name="T84" fmla="*/ 9 w 512"/>
                  <a:gd name="T85" fmla="*/ 22 h 377"/>
                  <a:gd name="T86" fmla="*/ 10 w 512"/>
                  <a:gd name="T87" fmla="*/ 23 h 377"/>
                  <a:gd name="T88" fmla="*/ 9 w 512"/>
                  <a:gd name="T89" fmla="*/ 26 h 377"/>
                  <a:gd name="T90" fmla="*/ 9 w 512"/>
                  <a:gd name="T91" fmla="*/ 30 h 377"/>
                  <a:gd name="T92" fmla="*/ 10 w 512"/>
                  <a:gd name="T93" fmla="*/ 27 h 377"/>
                  <a:gd name="T94" fmla="*/ 10 w 512"/>
                  <a:gd name="T95" fmla="*/ 32 h 377"/>
                  <a:gd name="T96" fmla="*/ 11 w 512"/>
                  <a:gd name="T97" fmla="*/ 33 h 377"/>
                  <a:gd name="T98" fmla="*/ 12 w 512"/>
                  <a:gd name="T99" fmla="*/ 36 h 377"/>
                  <a:gd name="T100" fmla="*/ 11 w 512"/>
                  <a:gd name="T101" fmla="*/ 35 h 377"/>
                  <a:gd name="T102" fmla="*/ 9 w 512"/>
                  <a:gd name="T103" fmla="*/ 32 h 377"/>
                  <a:gd name="T104" fmla="*/ 5 w 512"/>
                  <a:gd name="T105" fmla="*/ 32 h 37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512" h="377">
                    <a:moveTo>
                      <a:pt x="128" y="319"/>
                    </a:moveTo>
                    <a:lnTo>
                      <a:pt x="96" y="319"/>
                    </a:lnTo>
                    <a:lnTo>
                      <a:pt x="48" y="319"/>
                    </a:lnTo>
                    <a:lnTo>
                      <a:pt x="15" y="290"/>
                    </a:lnTo>
                    <a:lnTo>
                      <a:pt x="0" y="262"/>
                    </a:lnTo>
                    <a:lnTo>
                      <a:pt x="48" y="232"/>
                    </a:lnTo>
                    <a:lnTo>
                      <a:pt x="80" y="218"/>
                    </a:lnTo>
                    <a:lnTo>
                      <a:pt x="96" y="188"/>
                    </a:lnTo>
                    <a:lnTo>
                      <a:pt x="80" y="160"/>
                    </a:lnTo>
                    <a:lnTo>
                      <a:pt x="48" y="132"/>
                    </a:lnTo>
                    <a:lnTo>
                      <a:pt x="0" y="102"/>
                    </a:lnTo>
                    <a:lnTo>
                      <a:pt x="15" y="73"/>
                    </a:lnTo>
                    <a:lnTo>
                      <a:pt x="32" y="58"/>
                    </a:lnTo>
                    <a:lnTo>
                      <a:pt x="80" y="43"/>
                    </a:lnTo>
                    <a:lnTo>
                      <a:pt x="145" y="30"/>
                    </a:lnTo>
                    <a:lnTo>
                      <a:pt x="193" y="30"/>
                    </a:lnTo>
                    <a:lnTo>
                      <a:pt x="305" y="43"/>
                    </a:lnTo>
                    <a:lnTo>
                      <a:pt x="368" y="43"/>
                    </a:lnTo>
                    <a:lnTo>
                      <a:pt x="416" y="30"/>
                    </a:lnTo>
                    <a:lnTo>
                      <a:pt x="497" y="0"/>
                    </a:lnTo>
                    <a:lnTo>
                      <a:pt x="497" y="15"/>
                    </a:lnTo>
                    <a:lnTo>
                      <a:pt x="481" y="30"/>
                    </a:lnTo>
                    <a:lnTo>
                      <a:pt x="449" y="30"/>
                    </a:lnTo>
                    <a:lnTo>
                      <a:pt x="449" y="43"/>
                    </a:lnTo>
                    <a:lnTo>
                      <a:pt x="433" y="43"/>
                    </a:lnTo>
                    <a:lnTo>
                      <a:pt x="449" y="73"/>
                    </a:lnTo>
                    <a:lnTo>
                      <a:pt x="449" y="88"/>
                    </a:lnTo>
                    <a:lnTo>
                      <a:pt x="416" y="73"/>
                    </a:lnTo>
                    <a:lnTo>
                      <a:pt x="401" y="58"/>
                    </a:lnTo>
                    <a:lnTo>
                      <a:pt x="368" y="58"/>
                    </a:lnTo>
                    <a:lnTo>
                      <a:pt x="353" y="58"/>
                    </a:lnTo>
                    <a:lnTo>
                      <a:pt x="385" y="88"/>
                    </a:lnTo>
                    <a:lnTo>
                      <a:pt x="401" y="117"/>
                    </a:lnTo>
                    <a:lnTo>
                      <a:pt x="416" y="132"/>
                    </a:lnTo>
                    <a:lnTo>
                      <a:pt x="401" y="132"/>
                    </a:lnTo>
                    <a:lnTo>
                      <a:pt x="368" y="132"/>
                    </a:lnTo>
                    <a:lnTo>
                      <a:pt x="337" y="102"/>
                    </a:lnTo>
                    <a:lnTo>
                      <a:pt x="289" y="73"/>
                    </a:lnTo>
                    <a:lnTo>
                      <a:pt x="272" y="73"/>
                    </a:lnTo>
                    <a:lnTo>
                      <a:pt x="241" y="73"/>
                    </a:lnTo>
                    <a:lnTo>
                      <a:pt x="255" y="88"/>
                    </a:lnTo>
                    <a:lnTo>
                      <a:pt x="272" y="102"/>
                    </a:lnTo>
                    <a:lnTo>
                      <a:pt x="320" y="132"/>
                    </a:lnTo>
                    <a:lnTo>
                      <a:pt x="320" y="145"/>
                    </a:lnTo>
                    <a:lnTo>
                      <a:pt x="224" y="88"/>
                    </a:lnTo>
                    <a:lnTo>
                      <a:pt x="159" y="73"/>
                    </a:lnTo>
                    <a:lnTo>
                      <a:pt x="96" y="58"/>
                    </a:lnTo>
                    <a:lnTo>
                      <a:pt x="80" y="73"/>
                    </a:lnTo>
                    <a:lnTo>
                      <a:pt x="96" y="88"/>
                    </a:lnTo>
                    <a:lnTo>
                      <a:pt x="111" y="88"/>
                    </a:lnTo>
                    <a:lnTo>
                      <a:pt x="128" y="88"/>
                    </a:lnTo>
                    <a:lnTo>
                      <a:pt x="145" y="102"/>
                    </a:lnTo>
                    <a:lnTo>
                      <a:pt x="207" y="117"/>
                    </a:lnTo>
                    <a:lnTo>
                      <a:pt x="255" y="175"/>
                    </a:lnTo>
                    <a:lnTo>
                      <a:pt x="241" y="175"/>
                    </a:lnTo>
                    <a:lnTo>
                      <a:pt x="207" y="160"/>
                    </a:lnTo>
                    <a:lnTo>
                      <a:pt x="193" y="145"/>
                    </a:lnTo>
                    <a:lnTo>
                      <a:pt x="159" y="132"/>
                    </a:lnTo>
                    <a:lnTo>
                      <a:pt x="128" y="145"/>
                    </a:lnTo>
                    <a:lnTo>
                      <a:pt x="111" y="175"/>
                    </a:lnTo>
                    <a:lnTo>
                      <a:pt x="111" y="203"/>
                    </a:lnTo>
                    <a:lnTo>
                      <a:pt x="111" y="232"/>
                    </a:lnTo>
                    <a:lnTo>
                      <a:pt x="145" y="247"/>
                    </a:lnTo>
                    <a:lnTo>
                      <a:pt x="176" y="232"/>
                    </a:lnTo>
                    <a:lnTo>
                      <a:pt x="224" y="203"/>
                    </a:lnTo>
                    <a:lnTo>
                      <a:pt x="241" y="203"/>
                    </a:lnTo>
                    <a:lnTo>
                      <a:pt x="272" y="203"/>
                    </a:lnTo>
                    <a:lnTo>
                      <a:pt x="241" y="232"/>
                    </a:lnTo>
                    <a:lnTo>
                      <a:pt x="193" y="262"/>
                    </a:lnTo>
                    <a:lnTo>
                      <a:pt x="96" y="275"/>
                    </a:lnTo>
                    <a:lnTo>
                      <a:pt x="80" y="290"/>
                    </a:lnTo>
                    <a:lnTo>
                      <a:pt x="80" y="305"/>
                    </a:lnTo>
                    <a:lnTo>
                      <a:pt x="111" y="305"/>
                    </a:lnTo>
                    <a:lnTo>
                      <a:pt x="159" y="305"/>
                    </a:lnTo>
                    <a:lnTo>
                      <a:pt x="224" y="275"/>
                    </a:lnTo>
                    <a:lnTo>
                      <a:pt x="272" y="247"/>
                    </a:lnTo>
                    <a:lnTo>
                      <a:pt x="337" y="203"/>
                    </a:lnTo>
                    <a:lnTo>
                      <a:pt x="353" y="218"/>
                    </a:lnTo>
                    <a:lnTo>
                      <a:pt x="337" y="232"/>
                    </a:lnTo>
                    <a:lnTo>
                      <a:pt x="320" y="247"/>
                    </a:lnTo>
                    <a:lnTo>
                      <a:pt x="289" y="262"/>
                    </a:lnTo>
                    <a:lnTo>
                      <a:pt x="272" y="275"/>
                    </a:lnTo>
                    <a:lnTo>
                      <a:pt x="272" y="290"/>
                    </a:lnTo>
                    <a:lnTo>
                      <a:pt x="289" y="290"/>
                    </a:lnTo>
                    <a:lnTo>
                      <a:pt x="353" y="262"/>
                    </a:lnTo>
                    <a:lnTo>
                      <a:pt x="401" y="218"/>
                    </a:lnTo>
                    <a:lnTo>
                      <a:pt x="416" y="218"/>
                    </a:lnTo>
                    <a:lnTo>
                      <a:pt x="433" y="232"/>
                    </a:lnTo>
                    <a:lnTo>
                      <a:pt x="416" y="247"/>
                    </a:lnTo>
                    <a:lnTo>
                      <a:pt x="401" y="262"/>
                    </a:lnTo>
                    <a:lnTo>
                      <a:pt x="368" y="275"/>
                    </a:lnTo>
                    <a:lnTo>
                      <a:pt x="385" y="305"/>
                    </a:lnTo>
                    <a:lnTo>
                      <a:pt x="416" y="290"/>
                    </a:lnTo>
                    <a:lnTo>
                      <a:pt x="449" y="275"/>
                    </a:lnTo>
                    <a:lnTo>
                      <a:pt x="481" y="275"/>
                    </a:lnTo>
                    <a:lnTo>
                      <a:pt x="433" y="319"/>
                    </a:lnTo>
                    <a:lnTo>
                      <a:pt x="449" y="334"/>
                    </a:lnTo>
                    <a:lnTo>
                      <a:pt x="481" y="334"/>
                    </a:lnTo>
                    <a:lnTo>
                      <a:pt x="497" y="349"/>
                    </a:lnTo>
                    <a:lnTo>
                      <a:pt x="512" y="362"/>
                    </a:lnTo>
                    <a:lnTo>
                      <a:pt x="497" y="377"/>
                    </a:lnTo>
                    <a:lnTo>
                      <a:pt x="464" y="349"/>
                    </a:lnTo>
                    <a:lnTo>
                      <a:pt x="416" y="319"/>
                    </a:lnTo>
                    <a:lnTo>
                      <a:pt x="368" y="319"/>
                    </a:lnTo>
                    <a:lnTo>
                      <a:pt x="320" y="305"/>
                    </a:lnTo>
                    <a:lnTo>
                      <a:pt x="224" y="319"/>
                    </a:lnTo>
                    <a:lnTo>
                      <a:pt x="128" y="31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699" name="Freeform 695"/>
              <p:cNvSpPr>
                <a:spLocks/>
              </p:cNvSpPr>
              <p:nvPr/>
            </p:nvSpPr>
            <p:spPr bwMode="auto">
              <a:xfrm rot="-5400000">
                <a:off x="5711" y="654"/>
                <a:ext cx="9" cy="18"/>
              </a:xfrm>
              <a:custGeom>
                <a:avLst/>
                <a:gdLst>
                  <a:gd name="T0" fmla="*/ 0 w 64"/>
                  <a:gd name="T1" fmla="*/ 3 h 57"/>
                  <a:gd name="T2" fmla="*/ 0 w 64"/>
                  <a:gd name="T3" fmla="*/ 1 h 57"/>
                  <a:gd name="T4" fmla="*/ 1 w 64"/>
                  <a:gd name="T5" fmla="*/ 0 h 57"/>
                  <a:gd name="T6" fmla="*/ 1 w 64"/>
                  <a:gd name="T7" fmla="*/ 1 h 57"/>
                  <a:gd name="T8" fmla="*/ 1 w 64"/>
                  <a:gd name="T9" fmla="*/ 3 h 57"/>
                  <a:gd name="T10" fmla="*/ 1 w 64"/>
                  <a:gd name="T11" fmla="*/ 4 h 57"/>
                  <a:gd name="T12" fmla="*/ 1 w 64"/>
                  <a:gd name="T13" fmla="*/ 6 h 57"/>
                  <a:gd name="T14" fmla="*/ 0 w 64"/>
                  <a:gd name="T15" fmla="*/ 4 h 57"/>
                  <a:gd name="T16" fmla="*/ 0 w 64"/>
                  <a:gd name="T17" fmla="*/ 3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" h="57">
                    <a:moveTo>
                      <a:pt x="0" y="29"/>
                    </a:moveTo>
                    <a:lnTo>
                      <a:pt x="16" y="14"/>
                    </a:lnTo>
                    <a:lnTo>
                      <a:pt x="31" y="0"/>
                    </a:lnTo>
                    <a:lnTo>
                      <a:pt x="48" y="14"/>
                    </a:lnTo>
                    <a:lnTo>
                      <a:pt x="64" y="29"/>
                    </a:lnTo>
                    <a:lnTo>
                      <a:pt x="64" y="44"/>
                    </a:lnTo>
                    <a:lnTo>
                      <a:pt x="48" y="57"/>
                    </a:lnTo>
                    <a:lnTo>
                      <a:pt x="16" y="44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00" name="Freeform 696"/>
              <p:cNvSpPr>
                <a:spLocks/>
              </p:cNvSpPr>
              <p:nvPr/>
            </p:nvSpPr>
            <p:spPr bwMode="auto">
              <a:xfrm rot="-5400000">
                <a:off x="5468" y="408"/>
                <a:ext cx="481" cy="13"/>
              </a:xfrm>
              <a:custGeom>
                <a:avLst/>
                <a:gdLst>
                  <a:gd name="T0" fmla="*/ 1 w 3142"/>
                  <a:gd name="T1" fmla="*/ 3 h 44"/>
                  <a:gd name="T2" fmla="*/ 0 w 3142"/>
                  <a:gd name="T3" fmla="*/ 0 h 44"/>
                  <a:gd name="T4" fmla="*/ 0 w 3142"/>
                  <a:gd name="T5" fmla="*/ 0 h 44"/>
                  <a:gd name="T6" fmla="*/ 1 w 3142"/>
                  <a:gd name="T7" fmla="*/ 0 h 44"/>
                  <a:gd name="T8" fmla="*/ 1 w 3142"/>
                  <a:gd name="T9" fmla="*/ 0 h 44"/>
                  <a:gd name="T10" fmla="*/ 2 w 3142"/>
                  <a:gd name="T11" fmla="*/ 0 h 44"/>
                  <a:gd name="T12" fmla="*/ 4 w 3142"/>
                  <a:gd name="T13" fmla="*/ 0 h 44"/>
                  <a:gd name="T14" fmla="*/ 5 w 3142"/>
                  <a:gd name="T15" fmla="*/ 0 h 44"/>
                  <a:gd name="T16" fmla="*/ 7 w 3142"/>
                  <a:gd name="T17" fmla="*/ 0 h 44"/>
                  <a:gd name="T18" fmla="*/ 9 w 3142"/>
                  <a:gd name="T19" fmla="*/ 0 h 44"/>
                  <a:gd name="T20" fmla="*/ 12 w 3142"/>
                  <a:gd name="T21" fmla="*/ 0 h 44"/>
                  <a:gd name="T22" fmla="*/ 15 w 3142"/>
                  <a:gd name="T23" fmla="*/ 0 h 44"/>
                  <a:gd name="T24" fmla="*/ 18 w 3142"/>
                  <a:gd name="T25" fmla="*/ 0 h 44"/>
                  <a:gd name="T26" fmla="*/ 24 w 3142"/>
                  <a:gd name="T27" fmla="*/ 0 h 44"/>
                  <a:gd name="T28" fmla="*/ 30 w 3142"/>
                  <a:gd name="T29" fmla="*/ 0 h 44"/>
                  <a:gd name="T30" fmla="*/ 37 w 3142"/>
                  <a:gd name="T31" fmla="*/ 0 h 44"/>
                  <a:gd name="T32" fmla="*/ 44 w 3142"/>
                  <a:gd name="T33" fmla="*/ 0 h 44"/>
                  <a:gd name="T34" fmla="*/ 50 w 3142"/>
                  <a:gd name="T35" fmla="*/ 0 h 44"/>
                  <a:gd name="T36" fmla="*/ 57 w 3142"/>
                  <a:gd name="T37" fmla="*/ 0 h 44"/>
                  <a:gd name="T38" fmla="*/ 59 w 3142"/>
                  <a:gd name="T39" fmla="*/ 0 h 44"/>
                  <a:gd name="T40" fmla="*/ 62 w 3142"/>
                  <a:gd name="T41" fmla="*/ 0 h 44"/>
                  <a:gd name="T42" fmla="*/ 65 w 3142"/>
                  <a:gd name="T43" fmla="*/ 0 h 44"/>
                  <a:gd name="T44" fmla="*/ 67 w 3142"/>
                  <a:gd name="T45" fmla="*/ 0 h 44"/>
                  <a:gd name="T46" fmla="*/ 69 w 3142"/>
                  <a:gd name="T47" fmla="*/ 0 h 44"/>
                  <a:gd name="T48" fmla="*/ 71 w 3142"/>
                  <a:gd name="T49" fmla="*/ 0 h 44"/>
                  <a:gd name="T50" fmla="*/ 72 w 3142"/>
                  <a:gd name="T51" fmla="*/ 0 h 44"/>
                  <a:gd name="T52" fmla="*/ 73 w 3142"/>
                  <a:gd name="T53" fmla="*/ 0 h 44"/>
                  <a:gd name="T54" fmla="*/ 74 w 3142"/>
                  <a:gd name="T55" fmla="*/ 0 h 44"/>
                  <a:gd name="T56" fmla="*/ 74 w 3142"/>
                  <a:gd name="T57" fmla="*/ 3 h 44"/>
                  <a:gd name="T58" fmla="*/ 73 w 3142"/>
                  <a:gd name="T59" fmla="*/ 4 h 44"/>
                  <a:gd name="T60" fmla="*/ 1 w 3142"/>
                  <a:gd name="T61" fmla="*/ 3 h 4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3142" h="44">
                    <a:moveTo>
                      <a:pt x="48" y="29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161" y="0"/>
                    </a:lnTo>
                    <a:lnTo>
                      <a:pt x="226" y="0"/>
                    </a:lnTo>
                    <a:lnTo>
                      <a:pt x="305" y="0"/>
                    </a:lnTo>
                    <a:lnTo>
                      <a:pt x="401" y="0"/>
                    </a:lnTo>
                    <a:lnTo>
                      <a:pt x="514" y="0"/>
                    </a:lnTo>
                    <a:lnTo>
                      <a:pt x="626" y="0"/>
                    </a:lnTo>
                    <a:lnTo>
                      <a:pt x="754" y="0"/>
                    </a:lnTo>
                    <a:lnTo>
                      <a:pt x="1011" y="0"/>
                    </a:lnTo>
                    <a:lnTo>
                      <a:pt x="1284" y="0"/>
                    </a:lnTo>
                    <a:lnTo>
                      <a:pt x="1587" y="0"/>
                    </a:lnTo>
                    <a:lnTo>
                      <a:pt x="1877" y="0"/>
                    </a:lnTo>
                    <a:lnTo>
                      <a:pt x="2149" y="0"/>
                    </a:lnTo>
                    <a:lnTo>
                      <a:pt x="2422" y="0"/>
                    </a:lnTo>
                    <a:lnTo>
                      <a:pt x="2533" y="0"/>
                    </a:lnTo>
                    <a:lnTo>
                      <a:pt x="2662" y="0"/>
                    </a:lnTo>
                    <a:lnTo>
                      <a:pt x="2758" y="0"/>
                    </a:lnTo>
                    <a:lnTo>
                      <a:pt x="2854" y="0"/>
                    </a:lnTo>
                    <a:lnTo>
                      <a:pt x="2934" y="0"/>
                    </a:lnTo>
                    <a:lnTo>
                      <a:pt x="3015" y="0"/>
                    </a:lnTo>
                    <a:lnTo>
                      <a:pt x="3063" y="0"/>
                    </a:lnTo>
                    <a:lnTo>
                      <a:pt x="3111" y="0"/>
                    </a:lnTo>
                    <a:lnTo>
                      <a:pt x="3142" y="0"/>
                    </a:lnTo>
                    <a:lnTo>
                      <a:pt x="3142" y="29"/>
                    </a:lnTo>
                    <a:lnTo>
                      <a:pt x="3126" y="44"/>
                    </a:lnTo>
                    <a:lnTo>
                      <a:pt x="48" y="2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01" name="Freeform 697"/>
              <p:cNvSpPr>
                <a:spLocks/>
              </p:cNvSpPr>
              <p:nvPr/>
            </p:nvSpPr>
            <p:spPr bwMode="auto">
              <a:xfrm rot="-5400000">
                <a:off x="5638" y="58"/>
                <a:ext cx="54" cy="100"/>
              </a:xfrm>
              <a:custGeom>
                <a:avLst/>
                <a:gdLst>
                  <a:gd name="T0" fmla="*/ 6 w 353"/>
                  <a:gd name="T1" fmla="*/ 27 h 319"/>
                  <a:gd name="T2" fmla="*/ 7 w 353"/>
                  <a:gd name="T3" fmla="*/ 30 h 319"/>
                  <a:gd name="T4" fmla="*/ 6 w 353"/>
                  <a:gd name="T5" fmla="*/ 24 h 319"/>
                  <a:gd name="T6" fmla="*/ 5 w 353"/>
                  <a:gd name="T7" fmla="*/ 26 h 319"/>
                  <a:gd name="T8" fmla="*/ 5 w 353"/>
                  <a:gd name="T9" fmla="*/ 21 h 319"/>
                  <a:gd name="T10" fmla="*/ 4 w 353"/>
                  <a:gd name="T11" fmla="*/ 21 h 319"/>
                  <a:gd name="T12" fmla="*/ 3 w 353"/>
                  <a:gd name="T13" fmla="*/ 20 h 319"/>
                  <a:gd name="T14" fmla="*/ 3 w 353"/>
                  <a:gd name="T15" fmla="*/ 18 h 319"/>
                  <a:gd name="T16" fmla="*/ 2 w 353"/>
                  <a:gd name="T17" fmla="*/ 14 h 319"/>
                  <a:gd name="T18" fmla="*/ 2 w 353"/>
                  <a:gd name="T19" fmla="*/ 13 h 319"/>
                  <a:gd name="T20" fmla="*/ 1 w 353"/>
                  <a:gd name="T21" fmla="*/ 13 h 319"/>
                  <a:gd name="T22" fmla="*/ 1 w 353"/>
                  <a:gd name="T23" fmla="*/ 17 h 319"/>
                  <a:gd name="T24" fmla="*/ 1 w 353"/>
                  <a:gd name="T25" fmla="*/ 20 h 319"/>
                  <a:gd name="T26" fmla="*/ 0 w 353"/>
                  <a:gd name="T27" fmla="*/ 14 h 319"/>
                  <a:gd name="T28" fmla="*/ 0 w 353"/>
                  <a:gd name="T29" fmla="*/ 7 h 319"/>
                  <a:gd name="T30" fmla="*/ 2 w 353"/>
                  <a:gd name="T31" fmla="*/ 10 h 319"/>
                  <a:gd name="T32" fmla="*/ 3 w 353"/>
                  <a:gd name="T33" fmla="*/ 0 h 319"/>
                  <a:gd name="T34" fmla="*/ 6 w 353"/>
                  <a:gd name="T35" fmla="*/ 4 h 319"/>
                  <a:gd name="T36" fmla="*/ 4 w 353"/>
                  <a:gd name="T37" fmla="*/ 6 h 319"/>
                  <a:gd name="T38" fmla="*/ 4 w 353"/>
                  <a:gd name="T39" fmla="*/ 7 h 319"/>
                  <a:gd name="T40" fmla="*/ 6 w 353"/>
                  <a:gd name="T41" fmla="*/ 7 h 319"/>
                  <a:gd name="T42" fmla="*/ 6 w 353"/>
                  <a:gd name="T43" fmla="*/ 10 h 319"/>
                  <a:gd name="T44" fmla="*/ 6 w 353"/>
                  <a:gd name="T45" fmla="*/ 10 h 319"/>
                  <a:gd name="T46" fmla="*/ 5 w 353"/>
                  <a:gd name="T47" fmla="*/ 10 h 319"/>
                  <a:gd name="T48" fmla="*/ 5 w 353"/>
                  <a:gd name="T49" fmla="*/ 13 h 319"/>
                  <a:gd name="T50" fmla="*/ 6 w 353"/>
                  <a:gd name="T51" fmla="*/ 16 h 319"/>
                  <a:gd name="T52" fmla="*/ 8 w 353"/>
                  <a:gd name="T53" fmla="*/ 17 h 319"/>
                  <a:gd name="T54" fmla="*/ 7 w 353"/>
                  <a:gd name="T55" fmla="*/ 17 h 319"/>
                  <a:gd name="T56" fmla="*/ 6 w 353"/>
                  <a:gd name="T57" fmla="*/ 17 h 319"/>
                  <a:gd name="T58" fmla="*/ 6 w 353"/>
                  <a:gd name="T59" fmla="*/ 18 h 319"/>
                  <a:gd name="T60" fmla="*/ 8 w 353"/>
                  <a:gd name="T61" fmla="*/ 21 h 319"/>
                  <a:gd name="T62" fmla="*/ 7 w 353"/>
                  <a:gd name="T63" fmla="*/ 20 h 319"/>
                  <a:gd name="T64" fmla="*/ 6 w 353"/>
                  <a:gd name="T65" fmla="*/ 21 h 319"/>
                  <a:gd name="T66" fmla="*/ 7 w 353"/>
                  <a:gd name="T67" fmla="*/ 23 h 319"/>
                  <a:gd name="T68" fmla="*/ 8 w 353"/>
                  <a:gd name="T69" fmla="*/ 24 h 319"/>
                  <a:gd name="T70" fmla="*/ 8 w 353"/>
                  <a:gd name="T71" fmla="*/ 27 h 319"/>
                  <a:gd name="T72" fmla="*/ 8 w 353"/>
                  <a:gd name="T73" fmla="*/ 30 h 319"/>
                  <a:gd name="T74" fmla="*/ 8 w 353"/>
                  <a:gd name="T75" fmla="*/ 30 h 319"/>
                  <a:gd name="T76" fmla="*/ 7 w 353"/>
                  <a:gd name="T77" fmla="*/ 27 h 31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53" h="319">
                    <a:moveTo>
                      <a:pt x="288" y="275"/>
                    </a:moveTo>
                    <a:lnTo>
                      <a:pt x="272" y="275"/>
                    </a:lnTo>
                    <a:lnTo>
                      <a:pt x="288" y="290"/>
                    </a:lnTo>
                    <a:lnTo>
                      <a:pt x="288" y="304"/>
                    </a:lnTo>
                    <a:lnTo>
                      <a:pt x="272" y="275"/>
                    </a:lnTo>
                    <a:lnTo>
                      <a:pt x="240" y="247"/>
                    </a:lnTo>
                    <a:lnTo>
                      <a:pt x="224" y="247"/>
                    </a:lnTo>
                    <a:lnTo>
                      <a:pt x="224" y="260"/>
                    </a:lnTo>
                    <a:lnTo>
                      <a:pt x="209" y="232"/>
                    </a:lnTo>
                    <a:lnTo>
                      <a:pt x="209" y="217"/>
                    </a:lnTo>
                    <a:lnTo>
                      <a:pt x="192" y="217"/>
                    </a:lnTo>
                    <a:lnTo>
                      <a:pt x="176" y="217"/>
                    </a:lnTo>
                    <a:lnTo>
                      <a:pt x="144" y="188"/>
                    </a:lnTo>
                    <a:lnTo>
                      <a:pt x="128" y="203"/>
                    </a:lnTo>
                    <a:lnTo>
                      <a:pt x="128" y="217"/>
                    </a:lnTo>
                    <a:lnTo>
                      <a:pt x="128" y="188"/>
                    </a:lnTo>
                    <a:lnTo>
                      <a:pt x="113" y="160"/>
                    </a:lnTo>
                    <a:lnTo>
                      <a:pt x="96" y="145"/>
                    </a:lnTo>
                    <a:lnTo>
                      <a:pt x="80" y="145"/>
                    </a:lnTo>
                    <a:lnTo>
                      <a:pt x="65" y="130"/>
                    </a:lnTo>
                    <a:lnTo>
                      <a:pt x="48" y="117"/>
                    </a:lnTo>
                    <a:lnTo>
                      <a:pt x="32" y="130"/>
                    </a:lnTo>
                    <a:lnTo>
                      <a:pt x="32" y="145"/>
                    </a:lnTo>
                    <a:lnTo>
                      <a:pt x="48" y="173"/>
                    </a:lnTo>
                    <a:lnTo>
                      <a:pt x="48" y="188"/>
                    </a:lnTo>
                    <a:lnTo>
                      <a:pt x="48" y="203"/>
                    </a:lnTo>
                    <a:lnTo>
                      <a:pt x="32" y="173"/>
                    </a:lnTo>
                    <a:lnTo>
                      <a:pt x="0" y="145"/>
                    </a:lnTo>
                    <a:lnTo>
                      <a:pt x="0" y="87"/>
                    </a:lnTo>
                    <a:lnTo>
                      <a:pt x="0" y="73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113" y="102"/>
                    </a:lnTo>
                    <a:lnTo>
                      <a:pt x="113" y="0"/>
                    </a:lnTo>
                    <a:lnTo>
                      <a:pt x="176" y="0"/>
                    </a:lnTo>
                    <a:lnTo>
                      <a:pt x="240" y="43"/>
                    </a:lnTo>
                    <a:lnTo>
                      <a:pt x="224" y="58"/>
                    </a:lnTo>
                    <a:lnTo>
                      <a:pt x="192" y="58"/>
                    </a:lnTo>
                    <a:lnTo>
                      <a:pt x="161" y="58"/>
                    </a:lnTo>
                    <a:lnTo>
                      <a:pt x="161" y="73"/>
                    </a:lnTo>
                    <a:lnTo>
                      <a:pt x="176" y="73"/>
                    </a:lnTo>
                    <a:lnTo>
                      <a:pt x="272" y="73"/>
                    </a:lnTo>
                    <a:lnTo>
                      <a:pt x="288" y="87"/>
                    </a:lnTo>
                    <a:lnTo>
                      <a:pt x="272" y="102"/>
                    </a:lnTo>
                    <a:lnTo>
                      <a:pt x="257" y="102"/>
                    </a:lnTo>
                    <a:lnTo>
                      <a:pt x="240" y="102"/>
                    </a:lnTo>
                    <a:lnTo>
                      <a:pt x="224" y="102"/>
                    </a:lnTo>
                    <a:lnTo>
                      <a:pt x="209" y="102"/>
                    </a:lnTo>
                    <a:lnTo>
                      <a:pt x="209" y="117"/>
                    </a:lnTo>
                    <a:lnTo>
                      <a:pt x="224" y="130"/>
                    </a:lnTo>
                    <a:lnTo>
                      <a:pt x="240" y="145"/>
                    </a:lnTo>
                    <a:lnTo>
                      <a:pt x="257" y="160"/>
                    </a:lnTo>
                    <a:lnTo>
                      <a:pt x="320" y="173"/>
                    </a:lnTo>
                    <a:lnTo>
                      <a:pt x="353" y="173"/>
                    </a:lnTo>
                    <a:lnTo>
                      <a:pt x="320" y="173"/>
                    </a:lnTo>
                    <a:lnTo>
                      <a:pt x="288" y="173"/>
                    </a:lnTo>
                    <a:lnTo>
                      <a:pt x="257" y="160"/>
                    </a:lnTo>
                    <a:lnTo>
                      <a:pt x="257" y="173"/>
                    </a:lnTo>
                    <a:lnTo>
                      <a:pt x="240" y="188"/>
                    </a:lnTo>
                    <a:lnTo>
                      <a:pt x="257" y="188"/>
                    </a:lnTo>
                    <a:lnTo>
                      <a:pt x="288" y="203"/>
                    </a:lnTo>
                    <a:lnTo>
                      <a:pt x="353" y="217"/>
                    </a:lnTo>
                    <a:lnTo>
                      <a:pt x="336" y="217"/>
                    </a:lnTo>
                    <a:lnTo>
                      <a:pt x="288" y="203"/>
                    </a:lnTo>
                    <a:lnTo>
                      <a:pt x="272" y="217"/>
                    </a:lnTo>
                    <a:lnTo>
                      <a:pt x="257" y="217"/>
                    </a:lnTo>
                    <a:lnTo>
                      <a:pt x="272" y="232"/>
                    </a:lnTo>
                    <a:lnTo>
                      <a:pt x="288" y="232"/>
                    </a:lnTo>
                    <a:lnTo>
                      <a:pt x="336" y="247"/>
                    </a:lnTo>
                    <a:lnTo>
                      <a:pt x="353" y="247"/>
                    </a:lnTo>
                    <a:lnTo>
                      <a:pt x="353" y="260"/>
                    </a:lnTo>
                    <a:lnTo>
                      <a:pt x="336" y="275"/>
                    </a:lnTo>
                    <a:lnTo>
                      <a:pt x="353" y="290"/>
                    </a:lnTo>
                    <a:lnTo>
                      <a:pt x="353" y="304"/>
                    </a:lnTo>
                    <a:lnTo>
                      <a:pt x="353" y="319"/>
                    </a:lnTo>
                    <a:lnTo>
                      <a:pt x="336" y="304"/>
                    </a:lnTo>
                    <a:lnTo>
                      <a:pt x="320" y="275"/>
                    </a:lnTo>
                    <a:lnTo>
                      <a:pt x="305" y="275"/>
                    </a:lnTo>
                    <a:lnTo>
                      <a:pt x="288" y="275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02" name="Freeform 698"/>
              <p:cNvSpPr>
                <a:spLocks/>
              </p:cNvSpPr>
              <p:nvPr/>
            </p:nvSpPr>
            <p:spPr bwMode="auto">
              <a:xfrm rot="-5400000">
                <a:off x="5699" y="128"/>
                <a:ext cx="10" cy="23"/>
              </a:xfrm>
              <a:custGeom>
                <a:avLst/>
                <a:gdLst>
                  <a:gd name="T0" fmla="*/ 0 w 64"/>
                  <a:gd name="T1" fmla="*/ 0 h 72"/>
                  <a:gd name="T2" fmla="*/ 2 w 64"/>
                  <a:gd name="T3" fmla="*/ 7 h 72"/>
                  <a:gd name="T4" fmla="*/ 1 w 64"/>
                  <a:gd name="T5" fmla="*/ 3 h 72"/>
                  <a:gd name="T6" fmla="*/ 0 w 64"/>
                  <a:gd name="T7" fmla="*/ 0 h 7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2">
                    <a:moveTo>
                      <a:pt x="0" y="0"/>
                    </a:moveTo>
                    <a:lnTo>
                      <a:pt x="64" y="72"/>
                    </a:lnTo>
                    <a:lnTo>
                      <a:pt x="31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03" name="Freeform 699"/>
              <p:cNvSpPr>
                <a:spLocks/>
              </p:cNvSpPr>
              <p:nvPr/>
            </p:nvSpPr>
            <p:spPr bwMode="auto">
              <a:xfrm rot="-5400000">
                <a:off x="5707" y="145"/>
                <a:ext cx="3" cy="4"/>
              </a:xfrm>
              <a:custGeom>
                <a:avLst/>
                <a:gdLst>
                  <a:gd name="T0" fmla="*/ 0 w 17"/>
                  <a:gd name="T1" fmla="*/ 0 h 14"/>
                  <a:gd name="T2" fmla="*/ 1 w 17"/>
                  <a:gd name="T3" fmla="*/ 1 h 14"/>
                  <a:gd name="T4" fmla="*/ 0 w 17"/>
                  <a:gd name="T5" fmla="*/ 0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4">
                    <a:moveTo>
                      <a:pt x="0" y="0"/>
                    </a:moveTo>
                    <a:lnTo>
                      <a:pt x="17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04" name="Freeform 700"/>
              <p:cNvSpPr>
                <a:spLocks/>
              </p:cNvSpPr>
              <p:nvPr/>
            </p:nvSpPr>
            <p:spPr bwMode="auto">
              <a:xfrm rot="-5400000">
                <a:off x="5665" y="737"/>
                <a:ext cx="10" cy="82"/>
              </a:xfrm>
              <a:custGeom>
                <a:avLst/>
                <a:gdLst>
                  <a:gd name="T0" fmla="*/ 0 w 65"/>
                  <a:gd name="T1" fmla="*/ 23 h 261"/>
                  <a:gd name="T2" fmla="*/ 0 w 65"/>
                  <a:gd name="T3" fmla="*/ 2 h 261"/>
                  <a:gd name="T4" fmla="*/ 0 w 65"/>
                  <a:gd name="T5" fmla="*/ 0 h 261"/>
                  <a:gd name="T6" fmla="*/ 0 w 65"/>
                  <a:gd name="T7" fmla="*/ 0 h 261"/>
                  <a:gd name="T8" fmla="*/ 1 w 65"/>
                  <a:gd name="T9" fmla="*/ 0 h 261"/>
                  <a:gd name="T10" fmla="*/ 2 w 65"/>
                  <a:gd name="T11" fmla="*/ 0 h 261"/>
                  <a:gd name="T12" fmla="*/ 2 w 65"/>
                  <a:gd name="T13" fmla="*/ 2 h 261"/>
                  <a:gd name="T14" fmla="*/ 2 w 65"/>
                  <a:gd name="T15" fmla="*/ 13 h 261"/>
                  <a:gd name="T16" fmla="*/ 2 w 65"/>
                  <a:gd name="T17" fmla="*/ 25 h 261"/>
                  <a:gd name="T18" fmla="*/ 1 w 65"/>
                  <a:gd name="T19" fmla="*/ 26 h 261"/>
                  <a:gd name="T20" fmla="*/ 1 w 65"/>
                  <a:gd name="T21" fmla="*/ 26 h 261"/>
                  <a:gd name="T22" fmla="*/ 0 w 65"/>
                  <a:gd name="T23" fmla="*/ 25 h 261"/>
                  <a:gd name="T24" fmla="*/ 0 w 65"/>
                  <a:gd name="T25" fmla="*/ 23 h 26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5" h="261">
                    <a:moveTo>
                      <a:pt x="17" y="232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48" y="0"/>
                    </a:lnTo>
                    <a:lnTo>
                      <a:pt x="65" y="0"/>
                    </a:lnTo>
                    <a:lnTo>
                      <a:pt x="65" y="15"/>
                    </a:lnTo>
                    <a:lnTo>
                      <a:pt x="65" y="130"/>
                    </a:lnTo>
                    <a:lnTo>
                      <a:pt x="65" y="247"/>
                    </a:lnTo>
                    <a:lnTo>
                      <a:pt x="48" y="261"/>
                    </a:lnTo>
                    <a:lnTo>
                      <a:pt x="33" y="261"/>
                    </a:lnTo>
                    <a:lnTo>
                      <a:pt x="17" y="247"/>
                    </a:lnTo>
                    <a:lnTo>
                      <a:pt x="17" y="232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05" name="Freeform 701"/>
              <p:cNvSpPr>
                <a:spLocks/>
              </p:cNvSpPr>
              <p:nvPr/>
            </p:nvSpPr>
            <p:spPr bwMode="auto">
              <a:xfrm rot="-5400000">
                <a:off x="5661" y="116"/>
                <a:ext cx="17" cy="82"/>
              </a:xfrm>
              <a:custGeom>
                <a:avLst/>
                <a:gdLst>
                  <a:gd name="T0" fmla="*/ 0 w 111"/>
                  <a:gd name="T1" fmla="*/ 25 h 261"/>
                  <a:gd name="T2" fmla="*/ 0 w 111"/>
                  <a:gd name="T3" fmla="*/ 21 h 261"/>
                  <a:gd name="T4" fmla="*/ 0 w 111"/>
                  <a:gd name="T5" fmla="*/ 19 h 261"/>
                  <a:gd name="T6" fmla="*/ 0 w 111"/>
                  <a:gd name="T7" fmla="*/ 12 h 261"/>
                  <a:gd name="T8" fmla="*/ 0 w 111"/>
                  <a:gd name="T9" fmla="*/ 6 h 261"/>
                  <a:gd name="T10" fmla="*/ 0 w 111"/>
                  <a:gd name="T11" fmla="*/ 2 h 261"/>
                  <a:gd name="T12" fmla="*/ 1 w 111"/>
                  <a:gd name="T13" fmla="*/ 0 h 261"/>
                  <a:gd name="T14" fmla="*/ 2 w 111"/>
                  <a:gd name="T15" fmla="*/ 0 h 261"/>
                  <a:gd name="T16" fmla="*/ 2 w 111"/>
                  <a:gd name="T17" fmla="*/ 0 h 261"/>
                  <a:gd name="T18" fmla="*/ 2 w 111"/>
                  <a:gd name="T19" fmla="*/ 3 h 261"/>
                  <a:gd name="T20" fmla="*/ 2 w 111"/>
                  <a:gd name="T21" fmla="*/ 7 h 261"/>
                  <a:gd name="T22" fmla="*/ 2 w 111"/>
                  <a:gd name="T23" fmla="*/ 10 h 261"/>
                  <a:gd name="T24" fmla="*/ 3 w 111"/>
                  <a:gd name="T25" fmla="*/ 14 h 261"/>
                  <a:gd name="T26" fmla="*/ 2 w 111"/>
                  <a:gd name="T27" fmla="*/ 13 h 261"/>
                  <a:gd name="T28" fmla="*/ 2 w 111"/>
                  <a:gd name="T29" fmla="*/ 12 h 261"/>
                  <a:gd name="T30" fmla="*/ 2 w 111"/>
                  <a:gd name="T31" fmla="*/ 12 h 261"/>
                  <a:gd name="T32" fmla="*/ 2 w 111"/>
                  <a:gd name="T33" fmla="*/ 14 h 261"/>
                  <a:gd name="T34" fmla="*/ 2 w 111"/>
                  <a:gd name="T35" fmla="*/ 17 h 261"/>
                  <a:gd name="T36" fmla="*/ 2 w 111"/>
                  <a:gd name="T37" fmla="*/ 21 h 261"/>
                  <a:gd name="T38" fmla="*/ 2 w 111"/>
                  <a:gd name="T39" fmla="*/ 17 h 261"/>
                  <a:gd name="T40" fmla="*/ 2 w 111"/>
                  <a:gd name="T41" fmla="*/ 16 h 261"/>
                  <a:gd name="T42" fmla="*/ 1 w 111"/>
                  <a:gd name="T43" fmla="*/ 14 h 261"/>
                  <a:gd name="T44" fmla="*/ 1 w 111"/>
                  <a:gd name="T45" fmla="*/ 16 h 261"/>
                  <a:gd name="T46" fmla="*/ 1 w 111"/>
                  <a:gd name="T47" fmla="*/ 17 h 261"/>
                  <a:gd name="T48" fmla="*/ 1 w 111"/>
                  <a:gd name="T49" fmla="*/ 20 h 261"/>
                  <a:gd name="T50" fmla="*/ 0 w 111"/>
                  <a:gd name="T51" fmla="*/ 20 h 261"/>
                  <a:gd name="T52" fmla="*/ 0 w 111"/>
                  <a:gd name="T53" fmla="*/ 23 h 261"/>
                  <a:gd name="T54" fmla="*/ 0 w 111"/>
                  <a:gd name="T55" fmla="*/ 25 h 261"/>
                  <a:gd name="T56" fmla="*/ 0 w 111"/>
                  <a:gd name="T57" fmla="*/ 26 h 261"/>
                  <a:gd name="T58" fmla="*/ 0 w 111"/>
                  <a:gd name="T59" fmla="*/ 26 h 261"/>
                  <a:gd name="T60" fmla="*/ 0 w 111"/>
                  <a:gd name="T61" fmla="*/ 25 h 26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11" h="261">
                    <a:moveTo>
                      <a:pt x="0" y="247"/>
                    </a:moveTo>
                    <a:lnTo>
                      <a:pt x="0" y="217"/>
                    </a:lnTo>
                    <a:lnTo>
                      <a:pt x="15" y="189"/>
                    </a:lnTo>
                    <a:lnTo>
                      <a:pt x="0" y="117"/>
                    </a:lnTo>
                    <a:lnTo>
                      <a:pt x="0" y="59"/>
                    </a:lnTo>
                    <a:lnTo>
                      <a:pt x="15" y="15"/>
                    </a:lnTo>
                    <a:lnTo>
                      <a:pt x="32" y="0"/>
                    </a:lnTo>
                    <a:lnTo>
                      <a:pt x="63" y="0"/>
                    </a:lnTo>
                    <a:lnTo>
                      <a:pt x="80" y="0"/>
                    </a:lnTo>
                    <a:lnTo>
                      <a:pt x="80" y="30"/>
                    </a:lnTo>
                    <a:lnTo>
                      <a:pt x="80" y="74"/>
                    </a:lnTo>
                    <a:lnTo>
                      <a:pt x="96" y="102"/>
                    </a:lnTo>
                    <a:lnTo>
                      <a:pt x="111" y="145"/>
                    </a:lnTo>
                    <a:lnTo>
                      <a:pt x="96" y="130"/>
                    </a:lnTo>
                    <a:lnTo>
                      <a:pt x="80" y="117"/>
                    </a:lnTo>
                    <a:lnTo>
                      <a:pt x="63" y="117"/>
                    </a:lnTo>
                    <a:lnTo>
                      <a:pt x="63" y="145"/>
                    </a:lnTo>
                    <a:lnTo>
                      <a:pt x="63" y="174"/>
                    </a:lnTo>
                    <a:lnTo>
                      <a:pt x="96" y="217"/>
                    </a:lnTo>
                    <a:lnTo>
                      <a:pt x="63" y="174"/>
                    </a:lnTo>
                    <a:lnTo>
                      <a:pt x="63" y="160"/>
                    </a:lnTo>
                    <a:lnTo>
                      <a:pt x="32" y="145"/>
                    </a:lnTo>
                    <a:lnTo>
                      <a:pt x="32" y="160"/>
                    </a:lnTo>
                    <a:lnTo>
                      <a:pt x="32" y="174"/>
                    </a:lnTo>
                    <a:lnTo>
                      <a:pt x="32" y="204"/>
                    </a:lnTo>
                    <a:lnTo>
                      <a:pt x="15" y="204"/>
                    </a:lnTo>
                    <a:lnTo>
                      <a:pt x="15" y="232"/>
                    </a:lnTo>
                    <a:lnTo>
                      <a:pt x="15" y="247"/>
                    </a:lnTo>
                    <a:lnTo>
                      <a:pt x="15" y="261"/>
                    </a:lnTo>
                    <a:lnTo>
                      <a:pt x="0" y="261"/>
                    </a:lnTo>
                    <a:lnTo>
                      <a:pt x="0" y="247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06" name="Freeform 702"/>
              <p:cNvSpPr>
                <a:spLocks/>
              </p:cNvSpPr>
              <p:nvPr/>
            </p:nvSpPr>
            <p:spPr bwMode="auto">
              <a:xfrm rot="-5400000">
                <a:off x="5706" y="151"/>
                <a:ext cx="2" cy="9"/>
              </a:xfrm>
              <a:custGeom>
                <a:avLst/>
                <a:gdLst>
                  <a:gd name="T0" fmla="*/ 0 w 15"/>
                  <a:gd name="T1" fmla="*/ 0 h 29"/>
                  <a:gd name="T2" fmla="*/ 0 w 15"/>
                  <a:gd name="T3" fmla="*/ 3 h 29"/>
                  <a:gd name="T4" fmla="*/ 0 w 15"/>
                  <a:gd name="T5" fmla="*/ 0 h 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" h="29">
                    <a:moveTo>
                      <a:pt x="0" y="0"/>
                    </a:moveTo>
                    <a:lnTo>
                      <a:pt x="15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07" name="Freeform 703"/>
              <p:cNvSpPr>
                <a:spLocks/>
              </p:cNvSpPr>
              <p:nvPr/>
            </p:nvSpPr>
            <p:spPr bwMode="auto">
              <a:xfrm rot="-5400000">
                <a:off x="5670" y="734"/>
                <a:ext cx="4" cy="60"/>
              </a:xfrm>
              <a:custGeom>
                <a:avLst/>
                <a:gdLst>
                  <a:gd name="T0" fmla="*/ 0 w 16"/>
                  <a:gd name="T1" fmla="*/ 18 h 188"/>
                  <a:gd name="T2" fmla="*/ 0 w 16"/>
                  <a:gd name="T3" fmla="*/ 0 h 188"/>
                  <a:gd name="T4" fmla="*/ 1 w 16"/>
                  <a:gd name="T5" fmla="*/ 3 h 188"/>
                  <a:gd name="T6" fmla="*/ 1 w 16"/>
                  <a:gd name="T7" fmla="*/ 9 h 188"/>
                  <a:gd name="T8" fmla="*/ 1 w 16"/>
                  <a:gd name="T9" fmla="*/ 18 h 188"/>
                  <a:gd name="T10" fmla="*/ 0 w 16"/>
                  <a:gd name="T11" fmla="*/ 19 h 188"/>
                  <a:gd name="T12" fmla="*/ 0 w 16"/>
                  <a:gd name="T13" fmla="*/ 18 h 1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" h="188">
                    <a:moveTo>
                      <a:pt x="0" y="173"/>
                    </a:moveTo>
                    <a:lnTo>
                      <a:pt x="0" y="0"/>
                    </a:lnTo>
                    <a:lnTo>
                      <a:pt x="16" y="30"/>
                    </a:lnTo>
                    <a:lnTo>
                      <a:pt x="16" y="86"/>
                    </a:lnTo>
                    <a:lnTo>
                      <a:pt x="16" y="173"/>
                    </a:lnTo>
                    <a:lnTo>
                      <a:pt x="0" y="188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08" name="Freeform 704"/>
              <p:cNvSpPr>
                <a:spLocks/>
              </p:cNvSpPr>
              <p:nvPr/>
            </p:nvSpPr>
            <p:spPr bwMode="auto">
              <a:xfrm rot="-5400000">
                <a:off x="5668" y="762"/>
                <a:ext cx="4" cy="55"/>
              </a:xfrm>
              <a:custGeom>
                <a:avLst/>
                <a:gdLst>
                  <a:gd name="T0" fmla="*/ 0 w 34"/>
                  <a:gd name="T1" fmla="*/ 2 h 173"/>
                  <a:gd name="T2" fmla="*/ 0 w 34"/>
                  <a:gd name="T3" fmla="*/ 0 h 173"/>
                  <a:gd name="T4" fmla="*/ 0 w 34"/>
                  <a:gd name="T5" fmla="*/ 2 h 173"/>
                  <a:gd name="T6" fmla="*/ 0 w 34"/>
                  <a:gd name="T7" fmla="*/ 16 h 173"/>
                  <a:gd name="T8" fmla="*/ 0 w 34"/>
                  <a:gd name="T9" fmla="*/ 17 h 173"/>
                  <a:gd name="T10" fmla="*/ 0 w 34"/>
                  <a:gd name="T11" fmla="*/ 16 h 173"/>
                  <a:gd name="T12" fmla="*/ 0 w 34"/>
                  <a:gd name="T13" fmla="*/ 2 h 1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173">
                    <a:moveTo>
                      <a:pt x="0" y="15"/>
                    </a:moveTo>
                    <a:lnTo>
                      <a:pt x="17" y="0"/>
                    </a:lnTo>
                    <a:lnTo>
                      <a:pt x="34" y="15"/>
                    </a:lnTo>
                    <a:lnTo>
                      <a:pt x="34" y="160"/>
                    </a:lnTo>
                    <a:lnTo>
                      <a:pt x="17" y="173"/>
                    </a:lnTo>
                    <a:lnTo>
                      <a:pt x="0" y="16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09" name="Freeform 705"/>
              <p:cNvSpPr>
                <a:spLocks/>
              </p:cNvSpPr>
              <p:nvPr/>
            </p:nvSpPr>
            <p:spPr bwMode="auto">
              <a:xfrm rot="-5400000">
                <a:off x="5656" y="629"/>
                <a:ext cx="27" cy="55"/>
              </a:xfrm>
              <a:custGeom>
                <a:avLst/>
                <a:gdLst>
                  <a:gd name="T0" fmla="*/ 0 w 177"/>
                  <a:gd name="T1" fmla="*/ 16 h 173"/>
                  <a:gd name="T2" fmla="*/ 3 w 177"/>
                  <a:gd name="T3" fmla="*/ 7 h 173"/>
                  <a:gd name="T4" fmla="*/ 3 w 177"/>
                  <a:gd name="T5" fmla="*/ 6 h 173"/>
                  <a:gd name="T6" fmla="*/ 2 w 177"/>
                  <a:gd name="T7" fmla="*/ 3 h 173"/>
                  <a:gd name="T8" fmla="*/ 0 w 177"/>
                  <a:gd name="T9" fmla="*/ 2 h 173"/>
                  <a:gd name="T10" fmla="*/ 0 w 177"/>
                  <a:gd name="T11" fmla="*/ 0 h 173"/>
                  <a:gd name="T12" fmla="*/ 1 w 177"/>
                  <a:gd name="T13" fmla="*/ 2 h 173"/>
                  <a:gd name="T14" fmla="*/ 2 w 177"/>
                  <a:gd name="T15" fmla="*/ 3 h 173"/>
                  <a:gd name="T16" fmla="*/ 3 w 177"/>
                  <a:gd name="T17" fmla="*/ 6 h 173"/>
                  <a:gd name="T18" fmla="*/ 4 w 177"/>
                  <a:gd name="T19" fmla="*/ 7 h 173"/>
                  <a:gd name="T20" fmla="*/ 3 w 177"/>
                  <a:gd name="T21" fmla="*/ 12 h 173"/>
                  <a:gd name="T22" fmla="*/ 2 w 177"/>
                  <a:gd name="T23" fmla="*/ 13 h 173"/>
                  <a:gd name="T24" fmla="*/ 0 w 177"/>
                  <a:gd name="T25" fmla="*/ 17 h 173"/>
                  <a:gd name="T26" fmla="*/ 0 w 177"/>
                  <a:gd name="T27" fmla="*/ 16 h 1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77" h="173">
                    <a:moveTo>
                      <a:pt x="0" y="160"/>
                    </a:moveTo>
                    <a:lnTo>
                      <a:pt x="144" y="73"/>
                    </a:lnTo>
                    <a:lnTo>
                      <a:pt x="129" y="58"/>
                    </a:lnTo>
                    <a:lnTo>
                      <a:pt x="81" y="30"/>
                    </a:lnTo>
                    <a:lnTo>
                      <a:pt x="17" y="15"/>
                    </a:lnTo>
                    <a:lnTo>
                      <a:pt x="0" y="0"/>
                    </a:lnTo>
                    <a:lnTo>
                      <a:pt x="48" y="15"/>
                    </a:lnTo>
                    <a:lnTo>
                      <a:pt x="81" y="30"/>
                    </a:lnTo>
                    <a:lnTo>
                      <a:pt x="144" y="58"/>
                    </a:lnTo>
                    <a:lnTo>
                      <a:pt x="177" y="73"/>
                    </a:lnTo>
                    <a:lnTo>
                      <a:pt x="144" y="116"/>
                    </a:lnTo>
                    <a:lnTo>
                      <a:pt x="96" y="130"/>
                    </a:lnTo>
                    <a:lnTo>
                      <a:pt x="0" y="173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10" name="Freeform 706"/>
              <p:cNvSpPr>
                <a:spLocks/>
              </p:cNvSpPr>
              <p:nvPr/>
            </p:nvSpPr>
            <p:spPr bwMode="auto">
              <a:xfrm rot="-5400000">
                <a:off x="5686" y="118"/>
                <a:ext cx="3" cy="8"/>
              </a:xfrm>
              <a:custGeom>
                <a:avLst/>
                <a:gdLst>
                  <a:gd name="T0" fmla="*/ 1 w 16"/>
                  <a:gd name="T1" fmla="*/ 0 h 30"/>
                  <a:gd name="T2" fmla="*/ 1 w 16"/>
                  <a:gd name="T3" fmla="*/ 1 h 30"/>
                  <a:gd name="T4" fmla="*/ 1 w 16"/>
                  <a:gd name="T5" fmla="*/ 2 h 30"/>
                  <a:gd name="T6" fmla="*/ 0 w 16"/>
                  <a:gd name="T7" fmla="*/ 1 h 30"/>
                  <a:gd name="T8" fmla="*/ 1 w 16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30">
                    <a:moveTo>
                      <a:pt x="16" y="0"/>
                    </a:moveTo>
                    <a:lnTo>
                      <a:pt x="16" y="15"/>
                    </a:lnTo>
                    <a:lnTo>
                      <a:pt x="16" y="30"/>
                    </a:lnTo>
                    <a:lnTo>
                      <a:pt x="0" y="1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11" name="Freeform 707"/>
              <p:cNvSpPr>
                <a:spLocks/>
              </p:cNvSpPr>
              <p:nvPr/>
            </p:nvSpPr>
            <p:spPr bwMode="auto">
              <a:xfrm rot="-5400000">
                <a:off x="5451" y="403"/>
                <a:ext cx="473" cy="8"/>
              </a:xfrm>
              <a:custGeom>
                <a:avLst/>
                <a:gdLst>
                  <a:gd name="T0" fmla="*/ 1 w 3093"/>
                  <a:gd name="T1" fmla="*/ 1 h 30"/>
                  <a:gd name="T2" fmla="*/ 0 w 3093"/>
                  <a:gd name="T3" fmla="*/ 0 h 30"/>
                  <a:gd name="T4" fmla="*/ 0 w 3093"/>
                  <a:gd name="T5" fmla="*/ 0 h 30"/>
                  <a:gd name="T6" fmla="*/ 2 w 3093"/>
                  <a:gd name="T7" fmla="*/ 0 h 30"/>
                  <a:gd name="T8" fmla="*/ 4 w 3093"/>
                  <a:gd name="T9" fmla="*/ 0 h 30"/>
                  <a:gd name="T10" fmla="*/ 6 w 3093"/>
                  <a:gd name="T11" fmla="*/ 0 h 30"/>
                  <a:gd name="T12" fmla="*/ 8 w 3093"/>
                  <a:gd name="T13" fmla="*/ 0 h 30"/>
                  <a:gd name="T14" fmla="*/ 11 w 3093"/>
                  <a:gd name="T15" fmla="*/ 0 h 30"/>
                  <a:gd name="T16" fmla="*/ 13 w 3093"/>
                  <a:gd name="T17" fmla="*/ 0 h 30"/>
                  <a:gd name="T18" fmla="*/ 18 w 3093"/>
                  <a:gd name="T19" fmla="*/ 0 h 30"/>
                  <a:gd name="T20" fmla="*/ 24 w 3093"/>
                  <a:gd name="T21" fmla="*/ 0 h 30"/>
                  <a:gd name="T22" fmla="*/ 30 w 3093"/>
                  <a:gd name="T23" fmla="*/ 0 h 30"/>
                  <a:gd name="T24" fmla="*/ 42 w 3093"/>
                  <a:gd name="T25" fmla="*/ 0 h 30"/>
                  <a:gd name="T26" fmla="*/ 48 w 3093"/>
                  <a:gd name="T27" fmla="*/ 0 h 30"/>
                  <a:gd name="T28" fmla="*/ 54 w 3093"/>
                  <a:gd name="T29" fmla="*/ 0 h 30"/>
                  <a:gd name="T30" fmla="*/ 58 w 3093"/>
                  <a:gd name="T31" fmla="*/ 0 h 30"/>
                  <a:gd name="T32" fmla="*/ 61 w 3093"/>
                  <a:gd name="T33" fmla="*/ 0 h 30"/>
                  <a:gd name="T34" fmla="*/ 63 w 3093"/>
                  <a:gd name="T35" fmla="*/ 0 h 30"/>
                  <a:gd name="T36" fmla="*/ 65 w 3093"/>
                  <a:gd name="T37" fmla="*/ 0 h 30"/>
                  <a:gd name="T38" fmla="*/ 67 w 3093"/>
                  <a:gd name="T39" fmla="*/ 0 h 30"/>
                  <a:gd name="T40" fmla="*/ 68 w 3093"/>
                  <a:gd name="T41" fmla="*/ 0 h 30"/>
                  <a:gd name="T42" fmla="*/ 69 w 3093"/>
                  <a:gd name="T43" fmla="*/ 0 h 30"/>
                  <a:gd name="T44" fmla="*/ 70 w 3093"/>
                  <a:gd name="T45" fmla="*/ 0 h 30"/>
                  <a:gd name="T46" fmla="*/ 71 w 3093"/>
                  <a:gd name="T47" fmla="*/ 0 h 30"/>
                  <a:gd name="T48" fmla="*/ 72 w 3093"/>
                  <a:gd name="T49" fmla="*/ 0 h 30"/>
                  <a:gd name="T50" fmla="*/ 72 w 3093"/>
                  <a:gd name="T51" fmla="*/ 0 h 30"/>
                  <a:gd name="T52" fmla="*/ 72 w 3093"/>
                  <a:gd name="T53" fmla="*/ 1 h 30"/>
                  <a:gd name="T54" fmla="*/ 72 w 3093"/>
                  <a:gd name="T55" fmla="*/ 2 h 30"/>
                  <a:gd name="T56" fmla="*/ 72 w 3093"/>
                  <a:gd name="T57" fmla="*/ 2 h 30"/>
                  <a:gd name="T58" fmla="*/ 71 w 3093"/>
                  <a:gd name="T59" fmla="*/ 2 h 30"/>
                  <a:gd name="T60" fmla="*/ 70 w 3093"/>
                  <a:gd name="T61" fmla="*/ 2 h 30"/>
                  <a:gd name="T62" fmla="*/ 69 w 3093"/>
                  <a:gd name="T63" fmla="*/ 2 h 30"/>
                  <a:gd name="T64" fmla="*/ 67 w 3093"/>
                  <a:gd name="T65" fmla="*/ 2 h 30"/>
                  <a:gd name="T66" fmla="*/ 66 w 3093"/>
                  <a:gd name="T67" fmla="*/ 2 h 30"/>
                  <a:gd name="T68" fmla="*/ 63 w 3093"/>
                  <a:gd name="T69" fmla="*/ 2 h 30"/>
                  <a:gd name="T70" fmla="*/ 61 w 3093"/>
                  <a:gd name="T71" fmla="*/ 2 h 30"/>
                  <a:gd name="T72" fmla="*/ 58 w 3093"/>
                  <a:gd name="T73" fmla="*/ 2 h 30"/>
                  <a:gd name="T74" fmla="*/ 56 w 3093"/>
                  <a:gd name="T75" fmla="*/ 2 h 30"/>
                  <a:gd name="T76" fmla="*/ 50 w 3093"/>
                  <a:gd name="T77" fmla="*/ 2 h 30"/>
                  <a:gd name="T78" fmla="*/ 43 w 3093"/>
                  <a:gd name="T79" fmla="*/ 2 h 30"/>
                  <a:gd name="T80" fmla="*/ 37 w 3093"/>
                  <a:gd name="T81" fmla="*/ 2 h 30"/>
                  <a:gd name="T82" fmla="*/ 30 w 3093"/>
                  <a:gd name="T83" fmla="*/ 2 h 30"/>
                  <a:gd name="T84" fmla="*/ 24 w 3093"/>
                  <a:gd name="T85" fmla="*/ 1 h 30"/>
                  <a:gd name="T86" fmla="*/ 18 w 3093"/>
                  <a:gd name="T87" fmla="*/ 1 h 30"/>
                  <a:gd name="T88" fmla="*/ 15 w 3093"/>
                  <a:gd name="T89" fmla="*/ 1 h 30"/>
                  <a:gd name="T90" fmla="*/ 12 w 3093"/>
                  <a:gd name="T91" fmla="*/ 1 h 30"/>
                  <a:gd name="T92" fmla="*/ 10 w 3093"/>
                  <a:gd name="T93" fmla="*/ 1 h 30"/>
                  <a:gd name="T94" fmla="*/ 8 w 3093"/>
                  <a:gd name="T95" fmla="*/ 1 h 30"/>
                  <a:gd name="T96" fmla="*/ 6 w 3093"/>
                  <a:gd name="T97" fmla="*/ 1 h 30"/>
                  <a:gd name="T98" fmla="*/ 5 w 3093"/>
                  <a:gd name="T99" fmla="*/ 1 h 30"/>
                  <a:gd name="T100" fmla="*/ 3 w 3093"/>
                  <a:gd name="T101" fmla="*/ 1 h 30"/>
                  <a:gd name="T102" fmla="*/ 2 w 3093"/>
                  <a:gd name="T103" fmla="*/ 1 h 30"/>
                  <a:gd name="T104" fmla="*/ 2 w 3093"/>
                  <a:gd name="T105" fmla="*/ 1 h 30"/>
                  <a:gd name="T106" fmla="*/ 1 w 3093"/>
                  <a:gd name="T107" fmla="*/ 1 h 3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3093" h="30">
                    <a:moveTo>
                      <a:pt x="49" y="15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97" y="0"/>
                    </a:lnTo>
                    <a:lnTo>
                      <a:pt x="161" y="0"/>
                    </a:lnTo>
                    <a:lnTo>
                      <a:pt x="257" y="0"/>
                    </a:lnTo>
                    <a:lnTo>
                      <a:pt x="353" y="0"/>
                    </a:lnTo>
                    <a:lnTo>
                      <a:pt x="449" y="0"/>
                    </a:lnTo>
                    <a:lnTo>
                      <a:pt x="560" y="0"/>
                    </a:lnTo>
                    <a:lnTo>
                      <a:pt x="786" y="0"/>
                    </a:lnTo>
                    <a:lnTo>
                      <a:pt x="1026" y="0"/>
                    </a:lnTo>
                    <a:lnTo>
                      <a:pt x="1283" y="0"/>
                    </a:lnTo>
                    <a:lnTo>
                      <a:pt x="1796" y="0"/>
                    </a:lnTo>
                    <a:lnTo>
                      <a:pt x="2051" y="0"/>
                    </a:lnTo>
                    <a:lnTo>
                      <a:pt x="2293" y="0"/>
                    </a:lnTo>
                    <a:lnTo>
                      <a:pt x="2500" y="0"/>
                    </a:lnTo>
                    <a:lnTo>
                      <a:pt x="2596" y="0"/>
                    </a:lnTo>
                    <a:lnTo>
                      <a:pt x="2692" y="0"/>
                    </a:lnTo>
                    <a:lnTo>
                      <a:pt x="2773" y="0"/>
                    </a:lnTo>
                    <a:lnTo>
                      <a:pt x="2853" y="0"/>
                    </a:lnTo>
                    <a:lnTo>
                      <a:pt x="2917" y="0"/>
                    </a:lnTo>
                    <a:lnTo>
                      <a:pt x="2965" y="0"/>
                    </a:lnTo>
                    <a:lnTo>
                      <a:pt x="3013" y="0"/>
                    </a:lnTo>
                    <a:lnTo>
                      <a:pt x="3045" y="0"/>
                    </a:lnTo>
                    <a:lnTo>
                      <a:pt x="3061" y="0"/>
                    </a:lnTo>
                    <a:lnTo>
                      <a:pt x="3078" y="0"/>
                    </a:lnTo>
                    <a:lnTo>
                      <a:pt x="3093" y="15"/>
                    </a:lnTo>
                    <a:lnTo>
                      <a:pt x="3078" y="30"/>
                    </a:lnTo>
                    <a:lnTo>
                      <a:pt x="3061" y="30"/>
                    </a:lnTo>
                    <a:lnTo>
                      <a:pt x="3045" y="30"/>
                    </a:lnTo>
                    <a:lnTo>
                      <a:pt x="3013" y="30"/>
                    </a:lnTo>
                    <a:lnTo>
                      <a:pt x="2949" y="30"/>
                    </a:lnTo>
                    <a:lnTo>
                      <a:pt x="2886" y="30"/>
                    </a:lnTo>
                    <a:lnTo>
                      <a:pt x="2805" y="30"/>
                    </a:lnTo>
                    <a:lnTo>
                      <a:pt x="2709" y="30"/>
                    </a:lnTo>
                    <a:lnTo>
                      <a:pt x="2613" y="30"/>
                    </a:lnTo>
                    <a:lnTo>
                      <a:pt x="2500" y="30"/>
                    </a:lnTo>
                    <a:lnTo>
                      <a:pt x="2372" y="30"/>
                    </a:lnTo>
                    <a:lnTo>
                      <a:pt x="2116" y="30"/>
                    </a:lnTo>
                    <a:lnTo>
                      <a:pt x="1844" y="30"/>
                    </a:lnTo>
                    <a:lnTo>
                      <a:pt x="1571" y="30"/>
                    </a:lnTo>
                    <a:lnTo>
                      <a:pt x="1283" y="30"/>
                    </a:lnTo>
                    <a:lnTo>
                      <a:pt x="1009" y="15"/>
                    </a:lnTo>
                    <a:lnTo>
                      <a:pt x="754" y="15"/>
                    </a:lnTo>
                    <a:lnTo>
                      <a:pt x="642" y="15"/>
                    </a:lnTo>
                    <a:lnTo>
                      <a:pt x="529" y="15"/>
                    </a:lnTo>
                    <a:lnTo>
                      <a:pt x="416" y="15"/>
                    </a:lnTo>
                    <a:lnTo>
                      <a:pt x="337" y="15"/>
                    </a:lnTo>
                    <a:lnTo>
                      <a:pt x="257" y="15"/>
                    </a:lnTo>
                    <a:lnTo>
                      <a:pt x="193" y="15"/>
                    </a:lnTo>
                    <a:lnTo>
                      <a:pt x="128" y="15"/>
                    </a:lnTo>
                    <a:lnTo>
                      <a:pt x="97" y="15"/>
                    </a:lnTo>
                    <a:lnTo>
                      <a:pt x="63" y="15"/>
                    </a:lnTo>
                    <a:lnTo>
                      <a:pt x="49" y="15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12" name="Freeform 708"/>
              <p:cNvSpPr>
                <a:spLocks/>
              </p:cNvSpPr>
              <p:nvPr/>
            </p:nvSpPr>
            <p:spPr bwMode="auto">
              <a:xfrm rot="-5400000">
                <a:off x="5660" y="733"/>
                <a:ext cx="15" cy="32"/>
              </a:xfrm>
              <a:custGeom>
                <a:avLst/>
                <a:gdLst>
                  <a:gd name="T0" fmla="*/ 0 w 96"/>
                  <a:gd name="T1" fmla="*/ 0 h 100"/>
                  <a:gd name="T2" fmla="*/ 1 w 96"/>
                  <a:gd name="T3" fmla="*/ 0 h 100"/>
                  <a:gd name="T4" fmla="*/ 2 w 96"/>
                  <a:gd name="T5" fmla="*/ 1 h 100"/>
                  <a:gd name="T6" fmla="*/ 2 w 96"/>
                  <a:gd name="T7" fmla="*/ 3 h 100"/>
                  <a:gd name="T8" fmla="*/ 2 w 96"/>
                  <a:gd name="T9" fmla="*/ 4 h 100"/>
                  <a:gd name="T10" fmla="*/ 2 w 96"/>
                  <a:gd name="T11" fmla="*/ 6 h 100"/>
                  <a:gd name="T12" fmla="*/ 2 w 96"/>
                  <a:gd name="T13" fmla="*/ 7 h 100"/>
                  <a:gd name="T14" fmla="*/ 1 w 96"/>
                  <a:gd name="T15" fmla="*/ 9 h 100"/>
                  <a:gd name="T16" fmla="*/ 0 w 96"/>
                  <a:gd name="T17" fmla="*/ 10 h 100"/>
                  <a:gd name="T18" fmla="*/ 0 w 96"/>
                  <a:gd name="T19" fmla="*/ 0 h 1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" h="100">
                    <a:moveTo>
                      <a:pt x="0" y="0"/>
                    </a:moveTo>
                    <a:lnTo>
                      <a:pt x="32" y="0"/>
                    </a:lnTo>
                    <a:lnTo>
                      <a:pt x="63" y="13"/>
                    </a:lnTo>
                    <a:lnTo>
                      <a:pt x="80" y="28"/>
                    </a:lnTo>
                    <a:lnTo>
                      <a:pt x="96" y="43"/>
                    </a:lnTo>
                    <a:lnTo>
                      <a:pt x="96" y="56"/>
                    </a:lnTo>
                    <a:lnTo>
                      <a:pt x="63" y="71"/>
                    </a:lnTo>
                    <a:lnTo>
                      <a:pt x="48" y="86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13" name="Freeform 709"/>
              <p:cNvSpPr>
                <a:spLocks/>
              </p:cNvSpPr>
              <p:nvPr/>
            </p:nvSpPr>
            <p:spPr bwMode="auto">
              <a:xfrm rot="-5400000">
                <a:off x="5652" y="658"/>
                <a:ext cx="32" cy="32"/>
              </a:xfrm>
              <a:custGeom>
                <a:avLst/>
                <a:gdLst>
                  <a:gd name="T0" fmla="*/ 2 w 208"/>
                  <a:gd name="T1" fmla="*/ 7 h 100"/>
                  <a:gd name="T2" fmla="*/ 1 w 208"/>
                  <a:gd name="T3" fmla="*/ 6 h 100"/>
                  <a:gd name="T4" fmla="*/ 1 w 208"/>
                  <a:gd name="T5" fmla="*/ 6 h 100"/>
                  <a:gd name="T6" fmla="*/ 0 w 208"/>
                  <a:gd name="T7" fmla="*/ 4 h 100"/>
                  <a:gd name="T8" fmla="*/ 0 w 208"/>
                  <a:gd name="T9" fmla="*/ 4 h 100"/>
                  <a:gd name="T10" fmla="*/ 1 w 208"/>
                  <a:gd name="T11" fmla="*/ 4 h 100"/>
                  <a:gd name="T12" fmla="*/ 2 w 208"/>
                  <a:gd name="T13" fmla="*/ 3 h 100"/>
                  <a:gd name="T14" fmla="*/ 2 w 208"/>
                  <a:gd name="T15" fmla="*/ 0 h 100"/>
                  <a:gd name="T16" fmla="*/ 3 w 208"/>
                  <a:gd name="T17" fmla="*/ 1 h 100"/>
                  <a:gd name="T18" fmla="*/ 5 w 208"/>
                  <a:gd name="T19" fmla="*/ 4 h 100"/>
                  <a:gd name="T20" fmla="*/ 5 w 208"/>
                  <a:gd name="T21" fmla="*/ 7 h 100"/>
                  <a:gd name="T22" fmla="*/ 4 w 208"/>
                  <a:gd name="T23" fmla="*/ 7 h 100"/>
                  <a:gd name="T24" fmla="*/ 2 w 208"/>
                  <a:gd name="T25" fmla="*/ 10 h 100"/>
                  <a:gd name="T26" fmla="*/ 2 w 208"/>
                  <a:gd name="T27" fmla="*/ 7 h 1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08" h="100">
                    <a:moveTo>
                      <a:pt x="64" y="71"/>
                    </a:moveTo>
                    <a:lnTo>
                      <a:pt x="48" y="56"/>
                    </a:lnTo>
                    <a:lnTo>
                      <a:pt x="31" y="56"/>
                    </a:lnTo>
                    <a:lnTo>
                      <a:pt x="16" y="43"/>
                    </a:lnTo>
                    <a:lnTo>
                      <a:pt x="0" y="43"/>
                    </a:lnTo>
                    <a:lnTo>
                      <a:pt x="31" y="43"/>
                    </a:lnTo>
                    <a:lnTo>
                      <a:pt x="64" y="28"/>
                    </a:lnTo>
                    <a:lnTo>
                      <a:pt x="79" y="0"/>
                    </a:lnTo>
                    <a:lnTo>
                      <a:pt x="144" y="13"/>
                    </a:lnTo>
                    <a:lnTo>
                      <a:pt x="208" y="43"/>
                    </a:lnTo>
                    <a:lnTo>
                      <a:pt x="192" y="71"/>
                    </a:lnTo>
                    <a:lnTo>
                      <a:pt x="160" y="71"/>
                    </a:lnTo>
                    <a:lnTo>
                      <a:pt x="79" y="100"/>
                    </a:lnTo>
                    <a:lnTo>
                      <a:pt x="64" y="71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14" name="Freeform 710"/>
              <p:cNvSpPr>
                <a:spLocks/>
              </p:cNvSpPr>
              <p:nvPr/>
            </p:nvSpPr>
            <p:spPr bwMode="auto">
              <a:xfrm rot="-5400000">
                <a:off x="5179" y="-44"/>
                <a:ext cx="345" cy="645"/>
              </a:xfrm>
              <a:custGeom>
                <a:avLst/>
                <a:gdLst>
                  <a:gd name="T0" fmla="*/ 4 w 2259"/>
                  <a:gd name="T1" fmla="*/ 201 h 2042"/>
                  <a:gd name="T2" fmla="*/ 3 w 2259"/>
                  <a:gd name="T3" fmla="*/ 185 h 2042"/>
                  <a:gd name="T4" fmla="*/ 1 w 2259"/>
                  <a:gd name="T5" fmla="*/ 188 h 2042"/>
                  <a:gd name="T6" fmla="*/ 11 w 2259"/>
                  <a:gd name="T7" fmla="*/ 179 h 2042"/>
                  <a:gd name="T8" fmla="*/ 24 w 2259"/>
                  <a:gd name="T9" fmla="*/ 197 h 2042"/>
                  <a:gd name="T10" fmla="*/ 23 w 2259"/>
                  <a:gd name="T11" fmla="*/ 140 h 2042"/>
                  <a:gd name="T12" fmla="*/ 23 w 2259"/>
                  <a:gd name="T13" fmla="*/ 114 h 2042"/>
                  <a:gd name="T14" fmla="*/ 22 w 2259"/>
                  <a:gd name="T15" fmla="*/ 113 h 2042"/>
                  <a:gd name="T16" fmla="*/ 27 w 2259"/>
                  <a:gd name="T17" fmla="*/ 127 h 2042"/>
                  <a:gd name="T18" fmla="*/ 24 w 2259"/>
                  <a:gd name="T19" fmla="*/ 144 h 2042"/>
                  <a:gd name="T20" fmla="*/ 21 w 2259"/>
                  <a:gd name="T21" fmla="*/ 171 h 2042"/>
                  <a:gd name="T22" fmla="*/ 22 w 2259"/>
                  <a:gd name="T23" fmla="*/ 159 h 2042"/>
                  <a:gd name="T24" fmla="*/ 24 w 2259"/>
                  <a:gd name="T25" fmla="*/ 162 h 2042"/>
                  <a:gd name="T26" fmla="*/ 22 w 2259"/>
                  <a:gd name="T27" fmla="*/ 152 h 2042"/>
                  <a:gd name="T28" fmla="*/ 28 w 2259"/>
                  <a:gd name="T29" fmla="*/ 144 h 2042"/>
                  <a:gd name="T30" fmla="*/ 32 w 2259"/>
                  <a:gd name="T31" fmla="*/ 153 h 2042"/>
                  <a:gd name="T32" fmla="*/ 32 w 2259"/>
                  <a:gd name="T33" fmla="*/ 169 h 2042"/>
                  <a:gd name="T34" fmla="*/ 28 w 2259"/>
                  <a:gd name="T35" fmla="*/ 185 h 2042"/>
                  <a:gd name="T36" fmla="*/ 26 w 2259"/>
                  <a:gd name="T37" fmla="*/ 179 h 2042"/>
                  <a:gd name="T38" fmla="*/ 23 w 2259"/>
                  <a:gd name="T39" fmla="*/ 171 h 2042"/>
                  <a:gd name="T40" fmla="*/ 33 w 2259"/>
                  <a:gd name="T41" fmla="*/ 189 h 2042"/>
                  <a:gd name="T42" fmla="*/ 34 w 2259"/>
                  <a:gd name="T43" fmla="*/ 142 h 2042"/>
                  <a:gd name="T44" fmla="*/ 43 w 2259"/>
                  <a:gd name="T45" fmla="*/ 139 h 2042"/>
                  <a:gd name="T46" fmla="*/ 50 w 2259"/>
                  <a:gd name="T47" fmla="*/ 101 h 2042"/>
                  <a:gd name="T48" fmla="*/ 43 w 2259"/>
                  <a:gd name="T49" fmla="*/ 97 h 2042"/>
                  <a:gd name="T50" fmla="*/ 49 w 2259"/>
                  <a:gd name="T51" fmla="*/ 104 h 2042"/>
                  <a:gd name="T52" fmla="*/ 46 w 2259"/>
                  <a:gd name="T53" fmla="*/ 124 h 2042"/>
                  <a:gd name="T54" fmla="*/ 43 w 2259"/>
                  <a:gd name="T55" fmla="*/ 133 h 2042"/>
                  <a:gd name="T56" fmla="*/ 37 w 2259"/>
                  <a:gd name="T57" fmla="*/ 121 h 2042"/>
                  <a:gd name="T58" fmla="*/ 37 w 2259"/>
                  <a:gd name="T59" fmla="*/ 95 h 2042"/>
                  <a:gd name="T60" fmla="*/ 42 w 2259"/>
                  <a:gd name="T61" fmla="*/ 80 h 2042"/>
                  <a:gd name="T62" fmla="*/ 42 w 2259"/>
                  <a:gd name="T63" fmla="*/ 76 h 2042"/>
                  <a:gd name="T64" fmla="*/ 35 w 2259"/>
                  <a:gd name="T65" fmla="*/ 105 h 2042"/>
                  <a:gd name="T66" fmla="*/ 29 w 2259"/>
                  <a:gd name="T67" fmla="*/ 100 h 2042"/>
                  <a:gd name="T68" fmla="*/ 31 w 2259"/>
                  <a:gd name="T69" fmla="*/ 91 h 2042"/>
                  <a:gd name="T70" fmla="*/ 34 w 2259"/>
                  <a:gd name="T71" fmla="*/ 94 h 2042"/>
                  <a:gd name="T72" fmla="*/ 50 w 2259"/>
                  <a:gd name="T73" fmla="*/ 91 h 2042"/>
                  <a:gd name="T74" fmla="*/ 46 w 2259"/>
                  <a:gd name="T75" fmla="*/ 51 h 2042"/>
                  <a:gd name="T76" fmla="*/ 50 w 2259"/>
                  <a:gd name="T77" fmla="*/ 3 h 2042"/>
                  <a:gd name="T78" fmla="*/ 49 w 2259"/>
                  <a:gd name="T79" fmla="*/ 12 h 2042"/>
                  <a:gd name="T80" fmla="*/ 50 w 2259"/>
                  <a:gd name="T81" fmla="*/ 0 h 2042"/>
                  <a:gd name="T82" fmla="*/ 50 w 2259"/>
                  <a:gd name="T83" fmla="*/ 29 h 2042"/>
                  <a:gd name="T84" fmla="*/ 50 w 2259"/>
                  <a:gd name="T85" fmla="*/ 63 h 2042"/>
                  <a:gd name="T86" fmla="*/ 51 w 2259"/>
                  <a:gd name="T87" fmla="*/ 42 h 2042"/>
                  <a:gd name="T88" fmla="*/ 47 w 2259"/>
                  <a:gd name="T89" fmla="*/ 48 h 2042"/>
                  <a:gd name="T90" fmla="*/ 50 w 2259"/>
                  <a:gd name="T91" fmla="*/ 127 h 2042"/>
                  <a:gd name="T92" fmla="*/ 52 w 2259"/>
                  <a:gd name="T93" fmla="*/ 149 h 2042"/>
                  <a:gd name="T94" fmla="*/ 46 w 2259"/>
                  <a:gd name="T95" fmla="*/ 153 h 2042"/>
                  <a:gd name="T96" fmla="*/ 50 w 2259"/>
                  <a:gd name="T97" fmla="*/ 149 h 2042"/>
                  <a:gd name="T98" fmla="*/ 34 w 2259"/>
                  <a:gd name="T99" fmla="*/ 130 h 2042"/>
                  <a:gd name="T100" fmla="*/ 39 w 2259"/>
                  <a:gd name="T101" fmla="*/ 192 h 2042"/>
                  <a:gd name="T102" fmla="*/ 40 w 2259"/>
                  <a:gd name="T103" fmla="*/ 178 h 2042"/>
                  <a:gd name="T104" fmla="*/ 40 w 2259"/>
                  <a:gd name="T105" fmla="*/ 201 h 2042"/>
                  <a:gd name="T106" fmla="*/ 35 w 2259"/>
                  <a:gd name="T107" fmla="*/ 182 h 2042"/>
                  <a:gd name="T108" fmla="*/ 26 w 2259"/>
                  <a:gd name="T109" fmla="*/ 202 h 2042"/>
                  <a:gd name="T110" fmla="*/ 9 w 2259"/>
                  <a:gd name="T111" fmla="*/ 191 h 2042"/>
                  <a:gd name="T112" fmla="*/ 12 w 2259"/>
                  <a:gd name="T113" fmla="*/ 186 h 2042"/>
                  <a:gd name="T114" fmla="*/ 10 w 2259"/>
                  <a:gd name="T115" fmla="*/ 202 h 204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259" h="2042">
                    <a:moveTo>
                      <a:pt x="384" y="1999"/>
                    </a:moveTo>
                    <a:lnTo>
                      <a:pt x="368" y="1971"/>
                    </a:lnTo>
                    <a:lnTo>
                      <a:pt x="368" y="1927"/>
                    </a:lnTo>
                    <a:lnTo>
                      <a:pt x="384" y="1854"/>
                    </a:lnTo>
                    <a:lnTo>
                      <a:pt x="368" y="1839"/>
                    </a:lnTo>
                    <a:lnTo>
                      <a:pt x="368" y="1854"/>
                    </a:lnTo>
                    <a:lnTo>
                      <a:pt x="320" y="1927"/>
                    </a:lnTo>
                    <a:lnTo>
                      <a:pt x="288" y="1971"/>
                    </a:lnTo>
                    <a:lnTo>
                      <a:pt x="240" y="1999"/>
                    </a:lnTo>
                    <a:lnTo>
                      <a:pt x="192" y="2014"/>
                    </a:lnTo>
                    <a:lnTo>
                      <a:pt x="128" y="2014"/>
                    </a:lnTo>
                    <a:lnTo>
                      <a:pt x="80" y="1999"/>
                    </a:lnTo>
                    <a:lnTo>
                      <a:pt x="32" y="1984"/>
                    </a:lnTo>
                    <a:lnTo>
                      <a:pt x="15" y="1956"/>
                    </a:lnTo>
                    <a:lnTo>
                      <a:pt x="0" y="1941"/>
                    </a:lnTo>
                    <a:lnTo>
                      <a:pt x="0" y="1882"/>
                    </a:lnTo>
                    <a:lnTo>
                      <a:pt x="15" y="1869"/>
                    </a:lnTo>
                    <a:lnTo>
                      <a:pt x="32" y="1854"/>
                    </a:lnTo>
                    <a:lnTo>
                      <a:pt x="80" y="1854"/>
                    </a:lnTo>
                    <a:lnTo>
                      <a:pt x="111" y="1854"/>
                    </a:lnTo>
                    <a:lnTo>
                      <a:pt x="128" y="1869"/>
                    </a:lnTo>
                    <a:lnTo>
                      <a:pt x="128" y="1897"/>
                    </a:lnTo>
                    <a:lnTo>
                      <a:pt x="128" y="1912"/>
                    </a:lnTo>
                    <a:lnTo>
                      <a:pt x="96" y="1927"/>
                    </a:lnTo>
                    <a:lnTo>
                      <a:pt x="80" y="1927"/>
                    </a:lnTo>
                    <a:lnTo>
                      <a:pt x="63" y="1927"/>
                    </a:lnTo>
                    <a:lnTo>
                      <a:pt x="63" y="1912"/>
                    </a:lnTo>
                    <a:lnTo>
                      <a:pt x="63" y="1897"/>
                    </a:lnTo>
                    <a:lnTo>
                      <a:pt x="63" y="1882"/>
                    </a:lnTo>
                    <a:lnTo>
                      <a:pt x="32" y="1882"/>
                    </a:lnTo>
                    <a:lnTo>
                      <a:pt x="15" y="1912"/>
                    </a:lnTo>
                    <a:lnTo>
                      <a:pt x="32" y="1927"/>
                    </a:lnTo>
                    <a:lnTo>
                      <a:pt x="48" y="1956"/>
                    </a:lnTo>
                    <a:lnTo>
                      <a:pt x="63" y="1971"/>
                    </a:lnTo>
                    <a:lnTo>
                      <a:pt x="128" y="1956"/>
                    </a:lnTo>
                    <a:lnTo>
                      <a:pt x="176" y="1941"/>
                    </a:lnTo>
                    <a:lnTo>
                      <a:pt x="272" y="1882"/>
                    </a:lnTo>
                    <a:lnTo>
                      <a:pt x="368" y="1825"/>
                    </a:lnTo>
                    <a:lnTo>
                      <a:pt x="416" y="1795"/>
                    </a:lnTo>
                    <a:lnTo>
                      <a:pt x="464" y="1795"/>
                    </a:lnTo>
                    <a:lnTo>
                      <a:pt x="545" y="1795"/>
                    </a:lnTo>
                    <a:lnTo>
                      <a:pt x="608" y="1795"/>
                    </a:lnTo>
                    <a:lnTo>
                      <a:pt x="673" y="1825"/>
                    </a:lnTo>
                    <a:lnTo>
                      <a:pt x="737" y="1854"/>
                    </a:lnTo>
                    <a:lnTo>
                      <a:pt x="977" y="1984"/>
                    </a:lnTo>
                    <a:lnTo>
                      <a:pt x="1009" y="1999"/>
                    </a:lnTo>
                    <a:lnTo>
                      <a:pt x="1025" y="1999"/>
                    </a:lnTo>
                    <a:lnTo>
                      <a:pt x="1057" y="1999"/>
                    </a:lnTo>
                    <a:lnTo>
                      <a:pt x="1057" y="1984"/>
                    </a:lnTo>
                    <a:lnTo>
                      <a:pt x="1042" y="1971"/>
                    </a:lnTo>
                    <a:lnTo>
                      <a:pt x="992" y="1956"/>
                    </a:lnTo>
                    <a:lnTo>
                      <a:pt x="961" y="1941"/>
                    </a:lnTo>
                    <a:lnTo>
                      <a:pt x="896" y="1882"/>
                    </a:lnTo>
                    <a:lnTo>
                      <a:pt x="848" y="1839"/>
                    </a:lnTo>
                    <a:lnTo>
                      <a:pt x="817" y="1767"/>
                    </a:lnTo>
                    <a:lnTo>
                      <a:pt x="817" y="1709"/>
                    </a:lnTo>
                    <a:lnTo>
                      <a:pt x="817" y="1652"/>
                    </a:lnTo>
                    <a:lnTo>
                      <a:pt x="848" y="1578"/>
                    </a:lnTo>
                    <a:lnTo>
                      <a:pt x="881" y="1522"/>
                    </a:lnTo>
                    <a:lnTo>
                      <a:pt x="977" y="1405"/>
                    </a:lnTo>
                    <a:lnTo>
                      <a:pt x="1073" y="1289"/>
                    </a:lnTo>
                    <a:lnTo>
                      <a:pt x="1105" y="1216"/>
                    </a:lnTo>
                    <a:lnTo>
                      <a:pt x="1105" y="1188"/>
                    </a:lnTo>
                    <a:lnTo>
                      <a:pt x="1105" y="1144"/>
                    </a:lnTo>
                    <a:lnTo>
                      <a:pt x="1073" y="1129"/>
                    </a:lnTo>
                    <a:lnTo>
                      <a:pt x="1042" y="1101"/>
                    </a:lnTo>
                    <a:lnTo>
                      <a:pt x="1025" y="1101"/>
                    </a:lnTo>
                    <a:lnTo>
                      <a:pt x="992" y="1116"/>
                    </a:lnTo>
                    <a:lnTo>
                      <a:pt x="992" y="1129"/>
                    </a:lnTo>
                    <a:lnTo>
                      <a:pt x="992" y="1144"/>
                    </a:lnTo>
                    <a:lnTo>
                      <a:pt x="1025" y="1144"/>
                    </a:lnTo>
                    <a:lnTo>
                      <a:pt x="1042" y="1144"/>
                    </a:lnTo>
                    <a:lnTo>
                      <a:pt x="1042" y="1159"/>
                    </a:lnTo>
                    <a:lnTo>
                      <a:pt x="1042" y="1173"/>
                    </a:lnTo>
                    <a:lnTo>
                      <a:pt x="1042" y="1188"/>
                    </a:lnTo>
                    <a:lnTo>
                      <a:pt x="1025" y="1203"/>
                    </a:lnTo>
                    <a:lnTo>
                      <a:pt x="1009" y="1203"/>
                    </a:lnTo>
                    <a:lnTo>
                      <a:pt x="992" y="1203"/>
                    </a:lnTo>
                    <a:lnTo>
                      <a:pt x="961" y="1173"/>
                    </a:lnTo>
                    <a:lnTo>
                      <a:pt x="961" y="1129"/>
                    </a:lnTo>
                    <a:lnTo>
                      <a:pt x="977" y="1116"/>
                    </a:lnTo>
                    <a:lnTo>
                      <a:pt x="992" y="1101"/>
                    </a:lnTo>
                    <a:lnTo>
                      <a:pt x="1025" y="1086"/>
                    </a:lnTo>
                    <a:lnTo>
                      <a:pt x="1057" y="1072"/>
                    </a:lnTo>
                    <a:lnTo>
                      <a:pt x="1073" y="1086"/>
                    </a:lnTo>
                    <a:lnTo>
                      <a:pt x="1138" y="1129"/>
                    </a:lnTo>
                    <a:lnTo>
                      <a:pt x="1169" y="1173"/>
                    </a:lnTo>
                    <a:lnTo>
                      <a:pt x="1169" y="1216"/>
                    </a:lnTo>
                    <a:lnTo>
                      <a:pt x="1169" y="1246"/>
                    </a:lnTo>
                    <a:lnTo>
                      <a:pt x="1153" y="1274"/>
                    </a:lnTo>
                    <a:lnTo>
                      <a:pt x="1121" y="1289"/>
                    </a:lnTo>
                    <a:lnTo>
                      <a:pt x="1138" y="1303"/>
                    </a:lnTo>
                    <a:lnTo>
                      <a:pt x="1153" y="1303"/>
                    </a:lnTo>
                    <a:lnTo>
                      <a:pt x="1169" y="1303"/>
                    </a:lnTo>
                    <a:lnTo>
                      <a:pt x="1169" y="1318"/>
                    </a:lnTo>
                    <a:lnTo>
                      <a:pt x="1153" y="1361"/>
                    </a:lnTo>
                    <a:lnTo>
                      <a:pt x="1121" y="1376"/>
                    </a:lnTo>
                    <a:lnTo>
                      <a:pt x="1042" y="1405"/>
                    </a:lnTo>
                    <a:lnTo>
                      <a:pt x="1025" y="1435"/>
                    </a:lnTo>
                    <a:lnTo>
                      <a:pt x="1009" y="1448"/>
                    </a:lnTo>
                    <a:lnTo>
                      <a:pt x="1009" y="1463"/>
                    </a:lnTo>
                    <a:lnTo>
                      <a:pt x="944" y="1491"/>
                    </a:lnTo>
                    <a:lnTo>
                      <a:pt x="929" y="1506"/>
                    </a:lnTo>
                    <a:lnTo>
                      <a:pt x="913" y="1535"/>
                    </a:lnTo>
                    <a:lnTo>
                      <a:pt x="913" y="1565"/>
                    </a:lnTo>
                    <a:lnTo>
                      <a:pt x="865" y="1593"/>
                    </a:lnTo>
                    <a:lnTo>
                      <a:pt x="848" y="1637"/>
                    </a:lnTo>
                    <a:lnTo>
                      <a:pt x="848" y="1665"/>
                    </a:lnTo>
                    <a:lnTo>
                      <a:pt x="865" y="1695"/>
                    </a:lnTo>
                    <a:lnTo>
                      <a:pt x="881" y="1709"/>
                    </a:lnTo>
                    <a:lnTo>
                      <a:pt x="896" y="1695"/>
                    </a:lnTo>
                    <a:lnTo>
                      <a:pt x="896" y="1680"/>
                    </a:lnTo>
                    <a:lnTo>
                      <a:pt x="896" y="1665"/>
                    </a:lnTo>
                    <a:lnTo>
                      <a:pt x="881" y="1652"/>
                    </a:lnTo>
                    <a:lnTo>
                      <a:pt x="896" y="1637"/>
                    </a:lnTo>
                    <a:lnTo>
                      <a:pt x="896" y="1622"/>
                    </a:lnTo>
                    <a:lnTo>
                      <a:pt x="913" y="1608"/>
                    </a:lnTo>
                    <a:lnTo>
                      <a:pt x="929" y="1608"/>
                    </a:lnTo>
                    <a:lnTo>
                      <a:pt x="944" y="1608"/>
                    </a:lnTo>
                    <a:lnTo>
                      <a:pt x="961" y="1593"/>
                    </a:lnTo>
                    <a:lnTo>
                      <a:pt x="961" y="1578"/>
                    </a:lnTo>
                    <a:lnTo>
                      <a:pt x="961" y="1593"/>
                    </a:lnTo>
                    <a:lnTo>
                      <a:pt x="977" y="1593"/>
                    </a:lnTo>
                    <a:lnTo>
                      <a:pt x="1009" y="1550"/>
                    </a:lnTo>
                    <a:lnTo>
                      <a:pt x="1025" y="1565"/>
                    </a:lnTo>
                    <a:lnTo>
                      <a:pt x="1025" y="1578"/>
                    </a:lnTo>
                    <a:lnTo>
                      <a:pt x="1009" y="1608"/>
                    </a:lnTo>
                    <a:lnTo>
                      <a:pt x="1009" y="1622"/>
                    </a:lnTo>
                    <a:lnTo>
                      <a:pt x="1025" y="1637"/>
                    </a:lnTo>
                    <a:lnTo>
                      <a:pt x="1042" y="1622"/>
                    </a:lnTo>
                    <a:lnTo>
                      <a:pt x="1057" y="1593"/>
                    </a:lnTo>
                    <a:lnTo>
                      <a:pt x="1057" y="1565"/>
                    </a:lnTo>
                    <a:lnTo>
                      <a:pt x="1042" y="1522"/>
                    </a:lnTo>
                    <a:lnTo>
                      <a:pt x="1025" y="1522"/>
                    </a:lnTo>
                    <a:lnTo>
                      <a:pt x="992" y="1522"/>
                    </a:lnTo>
                    <a:lnTo>
                      <a:pt x="961" y="1535"/>
                    </a:lnTo>
                    <a:lnTo>
                      <a:pt x="961" y="1578"/>
                    </a:lnTo>
                    <a:lnTo>
                      <a:pt x="944" y="1565"/>
                    </a:lnTo>
                    <a:lnTo>
                      <a:pt x="944" y="1550"/>
                    </a:lnTo>
                    <a:lnTo>
                      <a:pt x="961" y="1522"/>
                    </a:lnTo>
                    <a:lnTo>
                      <a:pt x="977" y="1506"/>
                    </a:lnTo>
                    <a:lnTo>
                      <a:pt x="1009" y="1506"/>
                    </a:lnTo>
                    <a:lnTo>
                      <a:pt x="1025" y="1491"/>
                    </a:lnTo>
                    <a:lnTo>
                      <a:pt x="1042" y="1463"/>
                    </a:lnTo>
                    <a:lnTo>
                      <a:pt x="1057" y="1448"/>
                    </a:lnTo>
                    <a:lnTo>
                      <a:pt x="1073" y="1448"/>
                    </a:lnTo>
                    <a:lnTo>
                      <a:pt x="1105" y="1420"/>
                    </a:lnTo>
                    <a:lnTo>
                      <a:pt x="1121" y="1420"/>
                    </a:lnTo>
                    <a:lnTo>
                      <a:pt x="1153" y="1435"/>
                    </a:lnTo>
                    <a:lnTo>
                      <a:pt x="1186" y="1448"/>
                    </a:lnTo>
                    <a:lnTo>
                      <a:pt x="1201" y="1448"/>
                    </a:lnTo>
                    <a:lnTo>
                      <a:pt x="1234" y="1420"/>
                    </a:lnTo>
                    <a:lnTo>
                      <a:pt x="1266" y="1405"/>
                    </a:lnTo>
                    <a:lnTo>
                      <a:pt x="1297" y="1405"/>
                    </a:lnTo>
                    <a:lnTo>
                      <a:pt x="1345" y="1405"/>
                    </a:lnTo>
                    <a:lnTo>
                      <a:pt x="1362" y="1435"/>
                    </a:lnTo>
                    <a:lnTo>
                      <a:pt x="1378" y="1448"/>
                    </a:lnTo>
                    <a:lnTo>
                      <a:pt x="1378" y="1506"/>
                    </a:lnTo>
                    <a:lnTo>
                      <a:pt x="1362" y="1522"/>
                    </a:lnTo>
                    <a:lnTo>
                      <a:pt x="1362" y="1535"/>
                    </a:lnTo>
                    <a:lnTo>
                      <a:pt x="1378" y="1535"/>
                    </a:lnTo>
                    <a:lnTo>
                      <a:pt x="1393" y="1535"/>
                    </a:lnTo>
                    <a:lnTo>
                      <a:pt x="1426" y="1535"/>
                    </a:lnTo>
                    <a:lnTo>
                      <a:pt x="1458" y="1578"/>
                    </a:lnTo>
                    <a:lnTo>
                      <a:pt x="1474" y="1608"/>
                    </a:lnTo>
                    <a:lnTo>
                      <a:pt x="1474" y="1637"/>
                    </a:lnTo>
                    <a:lnTo>
                      <a:pt x="1458" y="1665"/>
                    </a:lnTo>
                    <a:lnTo>
                      <a:pt x="1426" y="1680"/>
                    </a:lnTo>
                    <a:lnTo>
                      <a:pt x="1410" y="1695"/>
                    </a:lnTo>
                    <a:lnTo>
                      <a:pt x="1378" y="1695"/>
                    </a:lnTo>
                    <a:lnTo>
                      <a:pt x="1393" y="1739"/>
                    </a:lnTo>
                    <a:lnTo>
                      <a:pt x="1410" y="1767"/>
                    </a:lnTo>
                    <a:lnTo>
                      <a:pt x="1393" y="1795"/>
                    </a:lnTo>
                    <a:lnTo>
                      <a:pt x="1378" y="1810"/>
                    </a:lnTo>
                    <a:lnTo>
                      <a:pt x="1362" y="1825"/>
                    </a:lnTo>
                    <a:lnTo>
                      <a:pt x="1330" y="1854"/>
                    </a:lnTo>
                    <a:lnTo>
                      <a:pt x="1297" y="1854"/>
                    </a:lnTo>
                    <a:lnTo>
                      <a:pt x="1266" y="1839"/>
                    </a:lnTo>
                    <a:lnTo>
                      <a:pt x="1234" y="1825"/>
                    </a:lnTo>
                    <a:lnTo>
                      <a:pt x="1201" y="1854"/>
                    </a:lnTo>
                    <a:lnTo>
                      <a:pt x="1186" y="1869"/>
                    </a:lnTo>
                    <a:lnTo>
                      <a:pt x="1169" y="1882"/>
                    </a:lnTo>
                    <a:lnTo>
                      <a:pt x="1121" y="1882"/>
                    </a:lnTo>
                    <a:lnTo>
                      <a:pt x="1105" y="1869"/>
                    </a:lnTo>
                    <a:lnTo>
                      <a:pt x="1073" y="1854"/>
                    </a:lnTo>
                    <a:lnTo>
                      <a:pt x="1042" y="1839"/>
                    </a:lnTo>
                    <a:lnTo>
                      <a:pt x="1042" y="1810"/>
                    </a:lnTo>
                    <a:lnTo>
                      <a:pt x="1057" y="1795"/>
                    </a:lnTo>
                    <a:lnTo>
                      <a:pt x="1090" y="1795"/>
                    </a:lnTo>
                    <a:lnTo>
                      <a:pt x="1105" y="1795"/>
                    </a:lnTo>
                    <a:lnTo>
                      <a:pt x="1138" y="1767"/>
                    </a:lnTo>
                    <a:lnTo>
                      <a:pt x="1153" y="1752"/>
                    </a:lnTo>
                    <a:lnTo>
                      <a:pt x="1153" y="1709"/>
                    </a:lnTo>
                    <a:lnTo>
                      <a:pt x="1138" y="1680"/>
                    </a:lnTo>
                    <a:lnTo>
                      <a:pt x="1121" y="1665"/>
                    </a:lnTo>
                    <a:lnTo>
                      <a:pt x="1105" y="1652"/>
                    </a:lnTo>
                    <a:lnTo>
                      <a:pt x="1057" y="1652"/>
                    </a:lnTo>
                    <a:lnTo>
                      <a:pt x="1025" y="1665"/>
                    </a:lnTo>
                    <a:lnTo>
                      <a:pt x="992" y="1680"/>
                    </a:lnTo>
                    <a:lnTo>
                      <a:pt x="977" y="1709"/>
                    </a:lnTo>
                    <a:lnTo>
                      <a:pt x="961" y="1739"/>
                    </a:lnTo>
                    <a:lnTo>
                      <a:pt x="961" y="1782"/>
                    </a:lnTo>
                    <a:lnTo>
                      <a:pt x="977" y="1825"/>
                    </a:lnTo>
                    <a:lnTo>
                      <a:pt x="992" y="1869"/>
                    </a:lnTo>
                    <a:lnTo>
                      <a:pt x="1042" y="1912"/>
                    </a:lnTo>
                    <a:lnTo>
                      <a:pt x="1105" y="1941"/>
                    </a:lnTo>
                    <a:lnTo>
                      <a:pt x="1153" y="1956"/>
                    </a:lnTo>
                    <a:lnTo>
                      <a:pt x="1218" y="1956"/>
                    </a:lnTo>
                    <a:lnTo>
                      <a:pt x="1282" y="1941"/>
                    </a:lnTo>
                    <a:lnTo>
                      <a:pt x="1393" y="1897"/>
                    </a:lnTo>
                    <a:lnTo>
                      <a:pt x="1441" y="1854"/>
                    </a:lnTo>
                    <a:lnTo>
                      <a:pt x="1474" y="1825"/>
                    </a:lnTo>
                    <a:lnTo>
                      <a:pt x="1506" y="1782"/>
                    </a:lnTo>
                    <a:lnTo>
                      <a:pt x="1537" y="1739"/>
                    </a:lnTo>
                    <a:lnTo>
                      <a:pt x="1537" y="1680"/>
                    </a:lnTo>
                    <a:lnTo>
                      <a:pt x="1554" y="1637"/>
                    </a:lnTo>
                    <a:lnTo>
                      <a:pt x="1537" y="1578"/>
                    </a:lnTo>
                    <a:lnTo>
                      <a:pt x="1537" y="1522"/>
                    </a:lnTo>
                    <a:lnTo>
                      <a:pt x="1506" y="1478"/>
                    </a:lnTo>
                    <a:lnTo>
                      <a:pt x="1474" y="1420"/>
                    </a:lnTo>
                    <a:lnTo>
                      <a:pt x="1410" y="1333"/>
                    </a:lnTo>
                    <a:lnTo>
                      <a:pt x="1426" y="1303"/>
                    </a:lnTo>
                    <a:lnTo>
                      <a:pt x="1441" y="1289"/>
                    </a:lnTo>
                    <a:lnTo>
                      <a:pt x="1489" y="1259"/>
                    </a:lnTo>
                    <a:lnTo>
                      <a:pt x="1587" y="1318"/>
                    </a:lnTo>
                    <a:lnTo>
                      <a:pt x="1635" y="1346"/>
                    </a:lnTo>
                    <a:lnTo>
                      <a:pt x="1666" y="1376"/>
                    </a:lnTo>
                    <a:lnTo>
                      <a:pt x="1714" y="1376"/>
                    </a:lnTo>
                    <a:lnTo>
                      <a:pt x="1779" y="1390"/>
                    </a:lnTo>
                    <a:lnTo>
                      <a:pt x="1827" y="1390"/>
                    </a:lnTo>
                    <a:lnTo>
                      <a:pt x="1875" y="1376"/>
                    </a:lnTo>
                    <a:lnTo>
                      <a:pt x="1923" y="1376"/>
                    </a:lnTo>
                    <a:lnTo>
                      <a:pt x="1971" y="1361"/>
                    </a:lnTo>
                    <a:lnTo>
                      <a:pt x="2051" y="1303"/>
                    </a:lnTo>
                    <a:lnTo>
                      <a:pt x="2115" y="1231"/>
                    </a:lnTo>
                    <a:lnTo>
                      <a:pt x="2132" y="1188"/>
                    </a:lnTo>
                    <a:lnTo>
                      <a:pt x="2147" y="1144"/>
                    </a:lnTo>
                    <a:lnTo>
                      <a:pt x="2147" y="1101"/>
                    </a:lnTo>
                    <a:lnTo>
                      <a:pt x="2147" y="1057"/>
                    </a:lnTo>
                    <a:lnTo>
                      <a:pt x="2132" y="1014"/>
                    </a:lnTo>
                    <a:lnTo>
                      <a:pt x="2115" y="971"/>
                    </a:lnTo>
                    <a:lnTo>
                      <a:pt x="2067" y="927"/>
                    </a:lnTo>
                    <a:lnTo>
                      <a:pt x="2034" y="897"/>
                    </a:lnTo>
                    <a:lnTo>
                      <a:pt x="2003" y="884"/>
                    </a:lnTo>
                    <a:lnTo>
                      <a:pt x="1971" y="884"/>
                    </a:lnTo>
                    <a:lnTo>
                      <a:pt x="1938" y="884"/>
                    </a:lnTo>
                    <a:lnTo>
                      <a:pt x="1907" y="897"/>
                    </a:lnTo>
                    <a:lnTo>
                      <a:pt x="1875" y="912"/>
                    </a:lnTo>
                    <a:lnTo>
                      <a:pt x="1859" y="956"/>
                    </a:lnTo>
                    <a:lnTo>
                      <a:pt x="1842" y="971"/>
                    </a:lnTo>
                    <a:lnTo>
                      <a:pt x="1842" y="986"/>
                    </a:lnTo>
                    <a:lnTo>
                      <a:pt x="1859" y="1029"/>
                    </a:lnTo>
                    <a:lnTo>
                      <a:pt x="1890" y="1042"/>
                    </a:lnTo>
                    <a:lnTo>
                      <a:pt x="1923" y="1042"/>
                    </a:lnTo>
                    <a:lnTo>
                      <a:pt x="1971" y="1029"/>
                    </a:lnTo>
                    <a:lnTo>
                      <a:pt x="1986" y="1014"/>
                    </a:lnTo>
                    <a:lnTo>
                      <a:pt x="2003" y="971"/>
                    </a:lnTo>
                    <a:lnTo>
                      <a:pt x="2034" y="986"/>
                    </a:lnTo>
                    <a:lnTo>
                      <a:pt x="2067" y="1014"/>
                    </a:lnTo>
                    <a:lnTo>
                      <a:pt x="2082" y="1042"/>
                    </a:lnTo>
                    <a:lnTo>
                      <a:pt x="2067" y="1072"/>
                    </a:lnTo>
                    <a:lnTo>
                      <a:pt x="2034" y="1101"/>
                    </a:lnTo>
                    <a:lnTo>
                      <a:pt x="2034" y="1116"/>
                    </a:lnTo>
                    <a:lnTo>
                      <a:pt x="2034" y="1129"/>
                    </a:lnTo>
                    <a:lnTo>
                      <a:pt x="2051" y="1144"/>
                    </a:lnTo>
                    <a:lnTo>
                      <a:pt x="2067" y="1159"/>
                    </a:lnTo>
                    <a:lnTo>
                      <a:pt x="2067" y="1188"/>
                    </a:lnTo>
                    <a:lnTo>
                      <a:pt x="2051" y="1216"/>
                    </a:lnTo>
                    <a:lnTo>
                      <a:pt x="2019" y="1246"/>
                    </a:lnTo>
                    <a:lnTo>
                      <a:pt x="1986" y="1246"/>
                    </a:lnTo>
                    <a:lnTo>
                      <a:pt x="1971" y="1246"/>
                    </a:lnTo>
                    <a:lnTo>
                      <a:pt x="1938" y="1246"/>
                    </a:lnTo>
                    <a:lnTo>
                      <a:pt x="1923" y="1231"/>
                    </a:lnTo>
                    <a:lnTo>
                      <a:pt x="1907" y="1216"/>
                    </a:lnTo>
                    <a:lnTo>
                      <a:pt x="1890" y="1216"/>
                    </a:lnTo>
                    <a:lnTo>
                      <a:pt x="1875" y="1231"/>
                    </a:lnTo>
                    <a:lnTo>
                      <a:pt x="1890" y="1259"/>
                    </a:lnTo>
                    <a:lnTo>
                      <a:pt x="1875" y="1274"/>
                    </a:lnTo>
                    <a:lnTo>
                      <a:pt x="1842" y="1318"/>
                    </a:lnTo>
                    <a:lnTo>
                      <a:pt x="1827" y="1333"/>
                    </a:lnTo>
                    <a:lnTo>
                      <a:pt x="1794" y="1346"/>
                    </a:lnTo>
                    <a:lnTo>
                      <a:pt x="1779" y="1333"/>
                    </a:lnTo>
                    <a:lnTo>
                      <a:pt x="1746" y="1333"/>
                    </a:lnTo>
                    <a:lnTo>
                      <a:pt x="1731" y="1303"/>
                    </a:lnTo>
                    <a:lnTo>
                      <a:pt x="1714" y="1289"/>
                    </a:lnTo>
                    <a:lnTo>
                      <a:pt x="1698" y="1246"/>
                    </a:lnTo>
                    <a:lnTo>
                      <a:pt x="1683" y="1231"/>
                    </a:lnTo>
                    <a:lnTo>
                      <a:pt x="1666" y="1231"/>
                    </a:lnTo>
                    <a:lnTo>
                      <a:pt x="1635" y="1231"/>
                    </a:lnTo>
                    <a:lnTo>
                      <a:pt x="1587" y="1216"/>
                    </a:lnTo>
                    <a:lnTo>
                      <a:pt x="1554" y="1173"/>
                    </a:lnTo>
                    <a:lnTo>
                      <a:pt x="1554" y="1159"/>
                    </a:lnTo>
                    <a:lnTo>
                      <a:pt x="1554" y="1144"/>
                    </a:lnTo>
                    <a:lnTo>
                      <a:pt x="1570" y="1101"/>
                    </a:lnTo>
                    <a:lnTo>
                      <a:pt x="1602" y="1072"/>
                    </a:lnTo>
                    <a:lnTo>
                      <a:pt x="1602" y="1057"/>
                    </a:lnTo>
                    <a:lnTo>
                      <a:pt x="1587" y="1029"/>
                    </a:lnTo>
                    <a:lnTo>
                      <a:pt x="1570" y="1014"/>
                    </a:lnTo>
                    <a:lnTo>
                      <a:pt x="1570" y="986"/>
                    </a:lnTo>
                    <a:lnTo>
                      <a:pt x="1570" y="956"/>
                    </a:lnTo>
                    <a:lnTo>
                      <a:pt x="1602" y="927"/>
                    </a:lnTo>
                    <a:lnTo>
                      <a:pt x="1618" y="912"/>
                    </a:lnTo>
                    <a:lnTo>
                      <a:pt x="1635" y="912"/>
                    </a:lnTo>
                    <a:lnTo>
                      <a:pt x="1666" y="912"/>
                    </a:lnTo>
                    <a:lnTo>
                      <a:pt x="1666" y="897"/>
                    </a:lnTo>
                    <a:lnTo>
                      <a:pt x="1683" y="854"/>
                    </a:lnTo>
                    <a:lnTo>
                      <a:pt x="1714" y="825"/>
                    </a:lnTo>
                    <a:lnTo>
                      <a:pt x="1746" y="825"/>
                    </a:lnTo>
                    <a:lnTo>
                      <a:pt x="1779" y="825"/>
                    </a:lnTo>
                    <a:lnTo>
                      <a:pt x="1810" y="797"/>
                    </a:lnTo>
                    <a:lnTo>
                      <a:pt x="1842" y="797"/>
                    </a:lnTo>
                    <a:lnTo>
                      <a:pt x="1859" y="797"/>
                    </a:lnTo>
                    <a:lnTo>
                      <a:pt x="1890" y="810"/>
                    </a:lnTo>
                    <a:lnTo>
                      <a:pt x="1890" y="825"/>
                    </a:lnTo>
                    <a:lnTo>
                      <a:pt x="1907" y="825"/>
                    </a:lnTo>
                    <a:lnTo>
                      <a:pt x="1907" y="797"/>
                    </a:lnTo>
                    <a:lnTo>
                      <a:pt x="1890" y="782"/>
                    </a:lnTo>
                    <a:lnTo>
                      <a:pt x="1875" y="767"/>
                    </a:lnTo>
                    <a:lnTo>
                      <a:pt x="1842" y="753"/>
                    </a:lnTo>
                    <a:lnTo>
                      <a:pt x="1810" y="767"/>
                    </a:lnTo>
                    <a:lnTo>
                      <a:pt x="1762" y="797"/>
                    </a:lnTo>
                    <a:lnTo>
                      <a:pt x="1731" y="797"/>
                    </a:lnTo>
                    <a:lnTo>
                      <a:pt x="1698" y="797"/>
                    </a:lnTo>
                    <a:lnTo>
                      <a:pt x="1666" y="825"/>
                    </a:lnTo>
                    <a:lnTo>
                      <a:pt x="1635" y="869"/>
                    </a:lnTo>
                    <a:lnTo>
                      <a:pt x="1587" y="897"/>
                    </a:lnTo>
                    <a:lnTo>
                      <a:pt x="1554" y="927"/>
                    </a:lnTo>
                    <a:lnTo>
                      <a:pt x="1537" y="942"/>
                    </a:lnTo>
                    <a:lnTo>
                      <a:pt x="1522" y="1014"/>
                    </a:lnTo>
                    <a:lnTo>
                      <a:pt x="1506" y="1057"/>
                    </a:lnTo>
                    <a:lnTo>
                      <a:pt x="1489" y="1057"/>
                    </a:lnTo>
                    <a:lnTo>
                      <a:pt x="1458" y="1072"/>
                    </a:lnTo>
                    <a:lnTo>
                      <a:pt x="1458" y="1057"/>
                    </a:lnTo>
                    <a:lnTo>
                      <a:pt x="1458" y="1042"/>
                    </a:lnTo>
                    <a:lnTo>
                      <a:pt x="1458" y="1029"/>
                    </a:lnTo>
                    <a:lnTo>
                      <a:pt x="1426" y="1014"/>
                    </a:lnTo>
                    <a:lnTo>
                      <a:pt x="1378" y="1029"/>
                    </a:lnTo>
                    <a:lnTo>
                      <a:pt x="1330" y="1042"/>
                    </a:lnTo>
                    <a:lnTo>
                      <a:pt x="1297" y="1029"/>
                    </a:lnTo>
                    <a:lnTo>
                      <a:pt x="1249" y="999"/>
                    </a:lnTo>
                    <a:lnTo>
                      <a:pt x="1234" y="971"/>
                    </a:lnTo>
                    <a:lnTo>
                      <a:pt x="1218" y="942"/>
                    </a:lnTo>
                    <a:lnTo>
                      <a:pt x="1234" y="897"/>
                    </a:lnTo>
                    <a:lnTo>
                      <a:pt x="1249" y="869"/>
                    </a:lnTo>
                    <a:lnTo>
                      <a:pt x="1266" y="854"/>
                    </a:lnTo>
                    <a:lnTo>
                      <a:pt x="1297" y="854"/>
                    </a:lnTo>
                    <a:lnTo>
                      <a:pt x="1314" y="854"/>
                    </a:lnTo>
                    <a:lnTo>
                      <a:pt x="1330" y="869"/>
                    </a:lnTo>
                    <a:lnTo>
                      <a:pt x="1330" y="897"/>
                    </a:lnTo>
                    <a:lnTo>
                      <a:pt x="1330" y="912"/>
                    </a:lnTo>
                    <a:lnTo>
                      <a:pt x="1314" y="927"/>
                    </a:lnTo>
                    <a:lnTo>
                      <a:pt x="1297" y="927"/>
                    </a:lnTo>
                    <a:lnTo>
                      <a:pt x="1282" y="912"/>
                    </a:lnTo>
                    <a:lnTo>
                      <a:pt x="1249" y="912"/>
                    </a:lnTo>
                    <a:lnTo>
                      <a:pt x="1249" y="927"/>
                    </a:lnTo>
                    <a:lnTo>
                      <a:pt x="1266" y="942"/>
                    </a:lnTo>
                    <a:lnTo>
                      <a:pt x="1297" y="971"/>
                    </a:lnTo>
                    <a:lnTo>
                      <a:pt x="1330" y="986"/>
                    </a:lnTo>
                    <a:lnTo>
                      <a:pt x="1410" y="971"/>
                    </a:lnTo>
                    <a:lnTo>
                      <a:pt x="1474" y="942"/>
                    </a:lnTo>
                    <a:lnTo>
                      <a:pt x="1587" y="854"/>
                    </a:lnTo>
                    <a:lnTo>
                      <a:pt x="1698" y="767"/>
                    </a:lnTo>
                    <a:lnTo>
                      <a:pt x="1762" y="738"/>
                    </a:lnTo>
                    <a:lnTo>
                      <a:pt x="1842" y="723"/>
                    </a:lnTo>
                    <a:lnTo>
                      <a:pt x="1923" y="738"/>
                    </a:lnTo>
                    <a:lnTo>
                      <a:pt x="2003" y="753"/>
                    </a:lnTo>
                    <a:lnTo>
                      <a:pt x="2067" y="797"/>
                    </a:lnTo>
                    <a:lnTo>
                      <a:pt x="2099" y="810"/>
                    </a:lnTo>
                    <a:lnTo>
                      <a:pt x="2132" y="854"/>
                    </a:lnTo>
                    <a:lnTo>
                      <a:pt x="2147" y="912"/>
                    </a:lnTo>
                    <a:lnTo>
                      <a:pt x="2163" y="971"/>
                    </a:lnTo>
                    <a:lnTo>
                      <a:pt x="2180" y="971"/>
                    </a:lnTo>
                    <a:lnTo>
                      <a:pt x="2195" y="971"/>
                    </a:lnTo>
                    <a:lnTo>
                      <a:pt x="2195" y="942"/>
                    </a:lnTo>
                    <a:lnTo>
                      <a:pt x="2195" y="912"/>
                    </a:lnTo>
                    <a:lnTo>
                      <a:pt x="2163" y="854"/>
                    </a:lnTo>
                    <a:lnTo>
                      <a:pt x="2132" y="782"/>
                    </a:lnTo>
                    <a:lnTo>
                      <a:pt x="2082" y="710"/>
                    </a:lnTo>
                    <a:lnTo>
                      <a:pt x="1986" y="580"/>
                    </a:lnTo>
                    <a:lnTo>
                      <a:pt x="1971" y="506"/>
                    </a:lnTo>
                    <a:lnTo>
                      <a:pt x="1971" y="450"/>
                    </a:lnTo>
                    <a:lnTo>
                      <a:pt x="1986" y="376"/>
                    </a:lnTo>
                    <a:lnTo>
                      <a:pt x="2019" y="318"/>
                    </a:lnTo>
                    <a:lnTo>
                      <a:pt x="2019" y="304"/>
                    </a:lnTo>
                    <a:lnTo>
                      <a:pt x="2132" y="187"/>
                    </a:lnTo>
                    <a:lnTo>
                      <a:pt x="2147" y="159"/>
                    </a:lnTo>
                    <a:lnTo>
                      <a:pt x="2163" y="116"/>
                    </a:lnTo>
                    <a:lnTo>
                      <a:pt x="2163" y="87"/>
                    </a:lnTo>
                    <a:lnTo>
                      <a:pt x="2163" y="44"/>
                    </a:lnTo>
                    <a:lnTo>
                      <a:pt x="2132" y="29"/>
                    </a:lnTo>
                    <a:lnTo>
                      <a:pt x="2115" y="29"/>
                    </a:lnTo>
                    <a:lnTo>
                      <a:pt x="2067" y="29"/>
                    </a:lnTo>
                    <a:lnTo>
                      <a:pt x="2051" y="44"/>
                    </a:lnTo>
                    <a:lnTo>
                      <a:pt x="2051" y="57"/>
                    </a:lnTo>
                    <a:lnTo>
                      <a:pt x="2051" y="72"/>
                    </a:lnTo>
                    <a:lnTo>
                      <a:pt x="2067" y="72"/>
                    </a:lnTo>
                    <a:lnTo>
                      <a:pt x="2099" y="72"/>
                    </a:lnTo>
                    <a:lnTo>
                      <a:pt x="2115" y="72"/>
                    </a:lnTo>
                    <a:lnTo>
                      <a:pt x="2115" y="87"/>
                    </a:lnTo>
                    <a:lnTo>
                      <a:pt x="2115" y="116"/>
                    </a:lnTo>
                    <a:lnTo>
                      <a:pt x="2099" y="131"/>
                    </a:lnTo>
                    <a:lnTo>
                      <a:pt x="2067" y="131"/>
                    </a:lnTo>
                    <a:lnTo>
                      <a:pt x="2034" y="101"/>
                    </a:lnTo>
                    <a:lnTo>
                      <a:pt x="2019" y="72"/>
                    </a:lnTo>
                    <a:lnTo>
                      <a:pt x="2019" y="44"/>
                    </a:lnTo>
                    <a:lnTo>
                      <a:pt x="2034" y="29"/>
                    </a:lnTo>
                    <a:lnTo>
                      <a:pt x="2067" y="14"/>
                    </a:lnTo>
                    <a:lnTo>
                      <a:pt x="2082" y="0"/>
                    </a:lnTo>
                    <a:lnTo>
                      <a:pt x="2115" y="0"/>
                    </a:lnTo>
                    <a:lnTo>
                      <a:pt x="2147" y="0"/>
                    </a:lnTo>
                    <a:lnTo>
                      <a:pt x="2211" y="29"/>
                    </a:lnTo>
                    <a:lnTo>
                      <a:pt x="2228" y="72"/>
                    </a:lnTo>
                    <a:lnTo>
                      <a:pt x="2243" y="116"/>
                    </a:lnTo>
                    <a:lnTo>
                      <a:pt x="2211" y="174"/>
                    </a:lnTo>
                    <a:lnTo>
                      <a:pt x="2180" y="218"/>
                    </a:lnTo>
                    <a:lnTo>
                      <a:pt x="2132" y="246"/>
                    </a:lnTo>
                    <a:lnTo>
                      <a:pt x="2082" y="274"/>
                    </a:lnTo>
                    <a:lnTo>
                      <a:pt x="2082" y="289"/>
                    </a:lnTo>
                    <a:lnTo>
                      <a:pt x="2099" y="304"/>
                    </a:lnTo>
                    <a:lnTo>
                      <a:pt x="2147" y="289"/>
                    </a:lnTo>
                    <a:lnTo>
                      <a:pt x="2163" y="289"/>
                    </a:lnTo>
                    <a:lnTo>
                      <a:pt x="2195" y="304"/>
                    </a:lnTo>
                    <a:lnTo>
                      <a:pt x="2228" y="318"/>
                    </a:lnTo>
                    <a:lnTo>
                      <a:pt x="2243" y="348"/>
                    </a:lnTo>
                    <a:lnTo>
                      <a:pt x="2259" y="391"/>
                    </a:lnTo>
                    <a:lnTo>
                      <a:pt x="2243" y="420"/>
                    </a:lnTo>
                    <a:lnTo>
                      <a:pt x="2228" y="478"/>
                    </a:lnTo>
                    <a:lnTo>
                      <a:pt x="2195" y="550"/>
                    </a:lnTo>
                    <a:lnTo>
                      <a:pt x="2163" y="608"/>
                    </a:lnTo>
                    <a:lnTo>
                      <a:pt x="2163" y="637"/>
                    </a:lnTo>
                    <a:lnTo>
                      <a:pt x="2163" y="667"/>
                    </a:lnTo>
                    <a:lnTo>
                      <a:pt x="2115" y="623"/>
                    </a:lnTo>
                    <a:lnTo>
                      <a:pt x="2099" y="565"/>
                    </a:lnTo>
                    <a:lnTo>
                      <a:pt x="2082" y="506"/>
                    </a:lnTo>
                    <a:lnTo>
                      <a:pt x="2067" y="450"/>
                    </a:lnTo>
                    <a:lnTo>
                      <a:pt x="2115" y="463"/>
                    </a:lnTo>
                    <a:lnTo>
                      <a:pt x="2147" y="463"/>
                    </a:lnTo>
                    <a:lnTo>
                      <a:pt x="2163" y="450"/>
                    </a:lnTo>
                    <a:lnTo>
                      <a:pt x="2180" y="435"/>
                    </a:lnTo>
                    <a:lnTo>
                      <a:pt x="2195" y="420"/>
                    </a:lnTo>
                    <a:lnTo>
                      <a:pt x="2195" y="391"/>
                    </a:lnTo>
                    <a:lnTo>
                      <a:pt x="2180" y="361"/>
                    </a:lnTo>
                    <a:lnTo>
                      <a:pt x="2163" y="348"/>
                    </a:lnTo>
                    <a:lnTo>
                      <a:pt x="2115" y="318"/>
                    </a:lnTo>
                    <a:lnTo>
                      <a:pt x="2099" y="318"/>
                    </a:lnTo>
                    <a:lnTo>
                      <a:pt x="2067" y="333"/>
                    </a:lnTo>
                    <a:lnTo>
                      <a:pt x="2034" y="361"/>
                    </a:lnTo>
                    <a:lnTo>
                      <a:pt x="2019" y="391"/>
                    </a:lnTo>
                    <a:lnTo>
                      <a:pt x="2003" y="435"/>
                    </a:lnTo>
                    <a:lnTo>
                      <a:pt x="2003" y="478"/>
                    </a:lnTo>
                    <a:lnTo>
                      <a:pt x="2019" y="506"/>
                    </a:lnTo>
                    <a:lnTo>
                      <a:pt x="2051" y="593"/>
                    </a:lnTo>
                    <a:lnTo>
                      <a:pt x="2082" y="667"/>
                    </a:lnTo>
                    <a:lnTo>
                      <a:pt x="2163" y="753"/>
                    </a:lnTo>
                    <a:lnTo>
                      <a:pt x="2211" y="854"/>
                    </a:lnTo>
                    <a:lnTo>
                      <a:pt x="2243" y="971"/>
                    </a:lnTo>
                    <a:lnTo>
                      <a:pt x="2243" y="1086"/>
                    </a:lnTo>
                    <a:lnTo>
                      <a:pt x="2228" y="1159"/>
                    </a:lnTo>
                    <a:lnTo>
                      <a:pt x="2211" y="1216"/>
                    </a:lnTo>
                    <a:lnTo>
                      <a:pt x="2163" y="1274"/>
                    </a:lnTo>
                    <a:lnTo>
                      <a:pt x="2115" y="1333"/>
                    </a:lnTo>
                    <a:lnTo>
                      <a:pt x="2034" y="1376"/>
                    </a:lnTo>
                    <a:lnTo>
                      <a:pt x="2034" y="1390"/>
                    </a:lnTo>
                    <a:lnTo>
                      <a:pt x="2067" y="1390"/>
                    </a:lnTo>
                    <a:lnTo>
                      <a:pt x="2099" y="1390"/>
                    </a:lnTo>
                    <a:lnTo>
                      <a:pt x="2115" y="1390"/>
                    </a:lnTo>
                    <a:lnTo>
                      <a:pt x="2163" y="1405"/>
                    </a:lnTo>
                    <a:lnTo>
                      <a:pt x="2195" y="1420"/>
                    </a:lnTo>
                    <a:lnTo>
                      <a:pt x="2228" y="1463"/>
                    </a:lnTo>
                    <a:lnTo>
                      <a:pt x="2243" y="1491"/>
                    </a:lnTo>
                    <a:lnTo>
                      <a:pt x="2243" y="1550"/>
                    </a:lnTo>
                    <a:lnTo>
                      <a:pt x="2243" y="1578"/>
                    </a:lnTo>
                    <a:lnTo>
                      <a:pt x="2228" y="1593"/>
                    </a:lnTo>
                    <a:lnTo>
                      <a:pt x="2195" y="1622"/>
                    </a:lnTo>
                    <a:lnTo>
                      <a:pt x="2180" y="1637"/>
                    </a:lnTo>
                    <a:lnTo>
                      <a:pt x="2099" y="1665"/>
                    </a:lnTo>
                    <a:lnTo>
                      <a:pt x="2051" y="1652"/>
                    </a:lnTo>
                    <a:lnTo>
                      <a:pt x="2003" y="1622"/>
                    </a:lnTo>
                    <a:lnTo>
                      <a:pt x="1986" y="1578"/>
                    </a:lnTo>
                    <a:lnTo>
                      <a:pt x="1986" y="1535"/>
                    </a:lnTo>
                    <a:lnTo>
                      <a:pt x="2019" y="1506"/>
                    </a:lnTo>
                    <a:lnTo>
                      <a:pt x="2019" y="1550"/>
                    </a:lnTo>
                    <a:lnTo>
                      <a:pt x="2034" y="1565"/>
                    </a:lnTo>
                    <a:lnTo>
                      <a:pt x="2051" y="1578"/>
                    </a:lnTo>
                    <a:lnTo>
                      <a:pt x="2067" y="1593"/>
                    </a:lnTo>
                    <a:lnTo>
                      <a:pt x="2082" y="1593"/>
                    </a:lnTo>
                    <a:lnTo>
                      <a:pt x="2115" y="1578"/>
                    </a:lnTo>
                    <a:lnTo>
                      <a:pt x="2147" y="1565"/>
                    </a:lnTo>
                    <a:lnTo>
                      <a:pt x="2163" y="1522"/>
                    </a:lnTo>
                    <a:lnTo>
                      <a:pt x="2147" y="1491"/>
                    </a:lnTo>
                    <a:lnTo>
                      <a:pt x="2115" y="1463"/>
                    </a:lnTo>
                    <a:lnTo>
                      <a:pt x="2067" y="1448"/>
                    </a:lnTo>
                    <a:lnTo>
                      <a:pt x="2019" y="1435"/>
                    </a:lnTo>
                    <a:lnTo>
                      <a:pt x="1907" y="1435"/>
                    </a:lnTo>
                    <a:lnTo>
                      <a:pt x="1810" y="1435"/>
                    </a:lnTo>
                    <a:lnTo>
                      <a:pt x="1762" y="1435"/>
                    </a:lnTo>
                    <a:lnTo>
                      <a:pt x="1714" y="1420"/>
                    </a:lnTo>
                    <a:lnTo>
                      <a:pt x="1602" y="1361"/>
                    </a:lnTo>
                    <a:lnTo>
                      <a:pt x="1506" y="1303"/>
                    </a:lnTo>
                    <a:lnTo>
                      <a:pt x="1474" y="1303"/>
                    </a:lnTo>
                    <a:lnTo>
                      <a:pt x="1458" y="1333"/>
                    </a:lnTo>
                    <a:lnTo>
                      <a:pt x="1522" y="1405"/>
                    </a:lnTo>
                    <a:lnTo>
                      <a:pt x="1554" y="1491"/>
                    </a:lnTo>
                    <a:lnTo>
                      <a:pt x="1587" y="1578"/>
                    </a:lnTo>
                    <a:lnTo>
                      <a:pt x="1602" y="1665"/>
                    </a:lnTo>
                    <a:lnTo>
                      <a:pt x="1602" y="1810"/>
                    </a:lnTo>
                    <a:lnTo>
                      <a:pt x="1602" y="1854"/>
                    </a:lnTo>
                    <a:lnTo>
                      <a:pt x="1618" y="1882"/>
                    </a:lnTo>
                    <a:lnTo>
                      <a:pt x="1650" y="1912"/>
                    </a:lnTo>
                    <a:lnTo>
                      <a:pt x="1683" y="1927"/>
                    </a:lnTo>
                    <a:lnTo>
                      <a:pt x="1731" y="1927"/>
                    </a:lnTo>
                    <a:lnTo>
                      <a:pt x="1762" y="1912"/>
                    </a:lnTo>
                    <a:lnTo>
                      <a:pt x="1779" y="1882"/>
                    </a:lnTo>
                    <a:lnTo>
                      <a:pt x="1779" y="1854"/>
                    </a:lnTo>
                    <a:lnTo>
                      <a:pt x="1779" y="1839"/>
                    </a:lnTo>
                    <a:lnTo>
                      <a:pt x="1762" y="1810"/>
                    </a:lnTo>
                    <a:lnTo>
                      <a:pt x="1714" y="1810"/>
                    </a:lnTo>
                    <a:lnTo>
                      <a:pt x="1666" y="1825"/>
                    </a:lnTo>
                    <a:lnTo>
                      <a:pt x="1683" y="1795"/>
                    </a:lnTo>
                    <a:lnTo>
                      <a:pt x="1698" y="1782"/>
                    </a:lnTo>
                    <a:lnTo>
                      <a:pt x="1731" y="1767"/>
                    </a:lnTo>
                    <a:lnTo>
                      <a:pt x="1746" y="1767"/>
                    </a:lnTo>
                    <a:lnTo>
                      <a:pt x="1794" y="1782"/>
                    </a:lnTo>
                    <a:lnTo>
                      <a:pt x="1827" y="1810"/>
                    </a:lnTo>
                    <a:lnTo>
                      <a:pt x="1842" y="1854"/>
                    </a:lnTo>
                    <a:lnTo>
                      <a:pt x="1842" y="1897"/>
                    </a:lnTo>
                    <a:lnTo>
                      <a:pt x="1842" y="1941"/>
                    </a:lnTo>
                    <a:lnTo>
                      <a:pt x="1810" y="1971"/>
                    </a:lnTo>
                    <a:lnTo>
                      <a:pt x="1762" y="1999"/>
                    </a:lnTo>
                    <a:lnTo>
                      <a:pt x="1731" y="2014"/>
                    </a:lnTo>
                    <a:lnTo>
                      <a:pt x="1683" y="2014"/>
                    </a:lnTo>
                    <a:lnTo>
                      <a:pt x="1635" y="2014"/>
                    </a:lnTo>
                    <a:lnTo>
                      <a:pt x="1602" y="1999"/>
                    </a:lnTo>
                    <a:lnTo>
                      <a:pt x="1554" y="1956"/>
                    </a:lnTo>
                    <a:lnTo>
                      <a:pt x="1537" y="1927"/>
                    </a:lnTo>
                    <a:lnTo>
                      <a:pt x="1537" y="1897"/>
                    </a:lnTo>
                    <a:lnTo>
                      <a:pt x="1537" y="1869"/>
                    </a:lnTo>
                    <a:lnTo>
                      <a:pt x="1554" y="1810"/>
                    </a:lnTo>
                    <a:lnTo>
                      <a:pt x="1537" y="1795"/>
                    </a:lnTo>
                    <a:lnTo>
                      <a:pt x="1522" y="1825"/>
                    </a:lnTo>
                    <a:lnTo>
                      <a:pt x="1506" y="1839"/>
                    </a:lnTo>
                    <a:lnTo>
                      <a:pt x="1506" y="1869"/>
                    </a:lnTo>
                    <a:lnTo>
                      <a:pt x="1474" y="1897"/>
                    </a:lnTo>
                    <a:lnTo>
                      <a:pt x="1441" y="1941"/>
                    </a:lnTo>
                    <a:lnTo>
                      <a:pt x="1393" y="1971"/>
                    </a:lnTo>
                    <a:lnTo>
                      <a:pt x="1345" y="1999"/>
                    </a:lnTo>
                    <a:lnTo>
                      <a:pt x="1297" y="2014"/>
                    </a:lnTo>
                    <a:lnTo>
                      <a:pt x="1234" y="2027"/>
                    </a:lnTo>
                    <a:lnTo>
                      <a:pt x="1186" y="2027"/>
                    </a:lnTo>
                    <a:lnTo>
                      <a:pt x="1121" y="2027"/>
                    </a:lnTo>
                    <a:lnTo>
                      <a:pt x="1073" y="2027"/>
                    </a:lnTo>
                    <a:lnTo>
                      <a:pt x="913" y="1971"/>
                    </a:lnTo>
                    <a:lnTo>
                      <a:pt x="769" y="1912"/>
                    </a:lnTo>
                    <a:lnTo>
                      <a:pt x="608" y="1839"/>
                    </a:lnTo>
                    <a:lnTo>
                      <a:pt x="528" y="1825"/>
                    </a:lnTo>
                    <a:lnTo>
                      <a:pt x="497" y="1825"/>
                    </a:lnTo>
                    <a:lnTo>
                      <a:pt x="447" y="1825"/>
                    </a:lnTo>
                    <a:lnTo>
                      <a:pt x="416" y="1854"/>
                    </a:lnTo>
                    <a:lnTo>
                      <a:pt x="399" y="1882"/>
                    </a:lnTo>
                    <a:lnTo>
                      <a:pt x="384" y="1912"/>
                    </a:lnTo>
                    <a:lnTo>
                      <a:pt x="399" y="1941"/>
                    </a:lnTo>
                    <a:lnTo>
                      <a:pt x="416" y="1956"/>
                    </a:lnTo>
                    <a:lnTo>
                      <a:pt x="432" y="1971"/>
                    </a:lnTo>
                    <a:lnTo>
                      <a:pt x="447" y="1971"/>
                    </a:lnTo>
                    <a:lnTo>
                      <a:pt x="480" y="1971"/>
                    </a:lnTo>
                    <a:lnTo>
                      <a:pt x="512" y="1956"/>
                    </a:lnTo>
                    <a:lnTo>
                      <a:pt x="528" y="1941"/>
                    </a:lnTo>
                    <a:lnTo>
                      <a:pt x="545" y="1927"/>
                    </a:lnTo>
                    <a:lnTo>
                      <a:pt x="528" y="1882"/>
                    </a:lnTo>
                    <a:lnTo>
                      <a:pt x="528" y="1869"/>
                    </a:lnTo>
                    <a:lnTo>
                      <a:pt x="593" y="1882"/>
                    </a:lnTo>
                    <a:lnTo>
                      <a:pt x="641" y="1897"/>
                    </a:lnTo>
                    <a:lnTo>
                      <a:pt x="752" y="1956"/>
                    </a:lnTo>
                    <a:lnTo>
                      <a:pt x="721" y="1956"/>
                    </a:lnTo>
                    <a:lnTo>
                      <a:pt x="689" y="1956"/>
                    </a:lnTo>
                    <a:lnTo>
                      <a:pt x="625" y="1984"/>
                    </a:lnTo>
                    <a:lnTo>
                      <a:pt x="545" y="2014"/>
                    </a:lnTo>
                    <a:lnTo>
                      <a:pt x="480" y="2042"/>
                    </a:lnTo>
                    <a:lnTo>
                      <a:pt x="447" y="2042"/>
                    </a:lnTo>
                    <a:lnTo>
                      <a:pt x="416" y="2027"/>
                    </a:lnTo>
                    <a:lnTo>
                      <a:pt x="384" y="199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15" name="Freeform 711"/>
              <p:cNvSpPr>
                <a:spLocks/>
              </p:cNvSpPr>
              <p:nvPr/>
            </p:nvSpPr>
            <p:spPr bwMode="auto">
              <a:xfrm rot="-5400000">
                <a:off x="5374" y="348"/>
                <a:ext cx="336" cy="248"/>
              </a:xfrm>
              <a:custGeom>
                <a:avLst/>
                <a:gdLst>
                  <a:gd name="T0" fmla="*/ 0 w 2197"/>
                  <a:gd name="T1" fmla="*/ 77 h 783"/>
                  <a:gd name="T2" fmla="*/ 0 w 2197"/>
                  <a:gd name="T3" fmla="*/ 74 h 783"/>
                  <a:gd name="T4" fmla="*/ 6 w 2197"/>
                  <a:gd name="T5" fmla="*/ 74 h 783"/>
                  <a:gd name="T6" fmla="*/ 24 w 2197"/>
                  <a:gd name="T7" fmla="*/ 75 h 783"/>
                  <a:gd name="T8" fmla="*/ 27 w 2197"/>
                  <a:gd name="T9" fmla="*/ 74 h 783"/>
                  <a:gd name="T10" fmla="*/ 27 w 2197"/>
                  <a:gd name="T11" fmla="*/ 74 h 783"/>
                  <a:gd name="T12" fmla="*/ 27 w 2197"/>
                  <a:gd name="T13" fmla="*/ 55 h 783"/>
                  <a:gd name="T14" fmla="*/ 27 w 2197"/>
                  <a:gd name="T15" fmla="*/ 54 h 783"/>
                  <a:gd name="T16" fmla="*/ 33 w 2197"/>
                  <a:gd name="T17" fmla="*/ 54 h 783"/>
                  <a:gd name="T18" fmla="*/ 35 w 2197"/>
                  <a:gd name="T19" fmla="*/ 52 h 783"/>
                  <a:gd name="T20" fmla="*/ 37 w 2197"/>
                  <a:gd name="T21" fmla="*/ 51 h 783"/>
                  <a:gd name="T22" fmla="*/ 40 w 2197"/>
                  <a:gd name="T23" fmla="*/ 48 h 783"/>
                  <a:gd name="T24" fmla="*/ 42 w 2197"/>
                  <a:gd name="T25" fmla="*/ 43 h 783"/>
                  <a:gd name="T26" fmla="*/ 45 w 2197"/>
                  <a:gd name="T27" fmla="*/ 38 h 783"/>
                  <a:gd name="T28" fmla="*/ 46 w 2197"/>
                  <a:gd name="T29" fmla="*/ 32 h 783"/>
                  <a:gd name="T30" fmla="*/ 48 w 2197"/>
                  <a:gd name="T31" fmla="*/ 25 h 783"/>
                  <a:gd name="T32" fmla="*/ 50 w 2197"/>
                  <a:gd name="T33" fmla="*/ 16 h 783"/>
                  <a:gd name="T34" fmla="*/ 51 w 2197"/>
                  <a:gd name="T35" fmla="*/ 0 h 783"/>
                  <a:gd name="T36" fmla="*/ 51 w 2197"/>
                  <a:gd name="T37" fmla="*/ 2 h 783"/>
                  <a:gd name="T38" fmla="*/ 51 w 2197"/>
                  <a:gd name="T39" fmla="*/ 4 h 783"/>
                  <a:gd name="T40" fmla="*/ 51 w 2197"/>
                  <a:gd name="T41" fmla="*/ 9 h 783"/>
                  <a:gd name="T42" fmla="*/ 51 w 2197"/>
                  <a:gd name="T43" fmla="*/ 16 h 783"/>
                  <a:gd name="T44" fmla="*/ 50 w 2197"/>
                  <a:gd name="T45" fmla="*/ 22 h 783"/>
                  <a:gd name="T46" fmla="*/ 48 w 2197"/>
                  <a:gd name="T47" fmla="*/ 29 h 783"/>
                  <a:gd name="T48" fmla="*/ 47 w 2197"/>
                  <a:gd name="T49" fmla="*/ 35 h 783"/>
                  <a:gd name="T50" fmla="*/ 45 w 2197"/>
                  <a:gd name="T51" fmla="*/ 41 h 783"/>
                  <a:gd name="T52" fmla="*/ 44 w 2197"/>
                  <a:gd name="T53" fmla="*/ 45 h 783"/>
                  <a:gd name="T54" fmla="*/ 42 w 2197"/>
                  <a:gd name="T55" fmla="*/ 49 h 783"/>
                  <a:gd name="T56" fmla="*/ 40 w 2197"/>
                  <a:gd name="T57" fmla="*/ 51 h 783"/>
                  <a:gd name="T58" fmla="*/ 36 w 2197"/>
                  <a:gd name="T59" fmla="*/ 55 h 783"/>
                  <a:gd name="T60" fmla="*/ 35 w 2197"/>
                  <a:gd name="T61" fmla="*/ 57 h 783"/>
                  <a:gd name="T62" fmla="*/ 33 w 2197"/>
                  <a:gd name="T63" fmla="*/ 57 h 783"/>
                  <a:gd name="T64" fmla="*/ 28 w 2197"/>
                  <a:gd name="T65" fmla="*/ 58 h 783"/>
                  <a:gd name="T66" fmla="*/ 28 w 2197"/>
                  <a:gd name="T67" fmla="*/ 60 h 783"/>
                  <a:gd name="T68" fmla="*/ 28 w 2197"/>
                  <a:gd name="T69" fmla="*/ 79 h 783"/>
                  <a:gd name="T70" fmla="*/ 0 w 2197"/>
                  <a:gd name="T71" fmla="*/ 77 h 7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197" h="783">
                    <a:moveTo>
                      <a:pt x="17" y="768"/>
                    </a:moveTo>
                    <a:lnTo>
                      <a:pt x="0" y="740"/>
                    </a:lnTo>
                    <a:lnTo>
                      <a:pt x="242" y="740"/>
                    </a:lnTo>
                    <a:lnTo>
                      <a:pt x="1027" y="753"/>
                    </a:lnTo>
                    <a:lnTo>
                      <a:pt x="1138" y="740"/>
                    </a:lnTo>
                    <a:lnTo>
                      <a:pt x="1155" y="740"/>
                    </a:lnTo>
                    <a:lnTo>
                      <a:pt x="1155" y="551"/>
                    </a:lnTo>
                    <a:lnTo>
                      <a:pt x="1155" y="536"/>
                    </a:lnTo>
                    <a:lnTo>
                      <a:pt x="1395" y="536"/>
                    </a:lnTo>
                    <a:lnTo>
                      <a:pt x="1508" y="521"/>
                    </a:lnTo>
                    <a:lnTo>
                      <a:pt x="1604" y="508"/>
                    </a:lnTo>
                    <a:lnTo>
                      <a:pt x="1716" y="478"/>
                    </a:lnTo>
                    <a:lnTo>
                      <a:pt x="1812" y="434"/>
                    </a:lnTo>
                    <a:lnTo>
                      <a:pt x="1909" y="377"/>
                    </a:lnTo>
                    <a:lnTo>
                      <a:pt x="1988" y="319"/>
                    </a:lnTo>
                    <a:lnTo>
                      <a:pt x="2053" y="247"/>
                    </a:lnTo>
                    <a:lnTo>
                      <a:pt x="2117" y="159"/>
                    </a:lnTo>
                    <a:lnTo>
                      <a:pt x="2180" y="0"/>
                    </a:lnTo>
                    <a:lnTo>
                      <a:pt x="2197" y="15"/>
                    </a:lnTo>
                    <a:lnTo>
                      <a:pt x="2197" y="43"/>
                    </a:lnTo>
                    <a:lnTo>
                      <a:pt x="2180" y="87"/>
                    </a:lnTo>
                    <a:lnTo>
                      <a:pt x="2165" y="159"/>
                    </a:lnTo>
                    <a:lnTo>
                      <a:pt x="2117" y="217"/>
                    </a:lnTo>
                    <a:lnTo>
                      <a:pt x="2053" y="291"/>
                    </a:lnTo>
                    <a:lnTo>
                      <a:pt x="2005" y="347"/>
                    </a:lnTo>
                    <a:lnTo>
                      <a:pt x="1940" y="406"/>
                    </a:lnTo>
                    <a:lnTo>
                      <a:pt x="1861" y="449"/>
                    </a:lnTo>
                    <a:lnTo>
                      <a:pt x="1781" y="493"/>
                    </a:lnTo>
                    <a:lnTo>
                      <a:pt x="1700" y="508"/>
                    </a:lnTo>
                    <a:lnTo>
                      <a:pt x="1556" y="551"/>
                    </a:lnTo>
                    <a:lnTo>
                      <a:pt x="1491" y="564"/>
                    </a:lnTo>
                    <a:lnTo>
                      <a:pt x="1412" y="564"/>
                    </a:lnTo>
                    <a:lnTo>
                      <a:pt x="1203" y="579"/>
                    </a:lnTo>
                    <a:lnTo>
                      <a:pt x="1188" y="594"/>
                    </a:lnTo>
                    <a:lnTo>
                      <a:pt x="1188" y="783"/>
                    </a:lnTo>
                    <a:lnTo>
                      <a:pt x="17" y="768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16" name="Freeform 712"/>
              <p:cNvSpPr>
                <a:spLocks/>
              </p:cNvSpPr>
              <p:nvPr/>
            </p:nvSpPr>
            <p:spPr bwMode="auto">
              <a:xfrm rot="-5400000">
                <a:off x="5655" y="87"/>
                <a:ext cx="7" cy="5"/>
              </a:xfrm>
              <a:custGeom>
                <a:avLst/>
                <a:gdLst>
                  <a:gd name="T0" fmla="*/ 0 w 48"/>
                  <a:gd name="T1" fmla="*/ 0 h 15"/>
                  <a:gd name="T2" fmla="*/ 0 w 48"/>
                  <a:gd name="T3" fmla="*/ 0 h 15"/>
                  <a:gd name="T4" fmla="*/ 1 w 48"/>
                  <a:gd name="T5" fmla="*/ 0 h 15"/>
                  <a:gd name="T6" fmla="*/ 1 w 48"/>
                  <a:gd name="T7" fmla="*/ 2 h 15"/>
                  <a:gd name="T8" fmla="*/ 0 w 48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15">
                    <a:moveTo>
                      <a:pt x="0" y="0"/>
                    </a:moveTo>
                    <a:lnTo>
                      <a:pt x="16" y="0"/>
                    </a:lnTo>
                    <a:lnTo>
                      <a:pt x="48" y="0"/>
                    </a:lnTo>
                    <a:lnTo>
                      <a:pt x="33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17" name="Freeform 713"/>
              <p:cNvSpPr>
                <a:spLocks/>
              </p:cNvSpPr>
              <p:nvPr/>
            </p:nvSpPr>
            <p:spPr bwMode="auto">
              <a:xfrm rot="-5400000">
                <a:off x="5319" y="326"/>
                <a:ext cx="346" cy="312"/>
              </a:xfrm>
              <a:custGeom>
                <a:avLst/>
                <a:gdLst>
                  <a:gd name="T0" fmla="*/ 0 w 2261"/>
                  <a:gd name="T1" fmla="*/ 96 h 985"/>
                  <a:gd name="T2" fmla="*/ 0 w 2261"/>
                  <a:gd name="T3" fmla="*/ 93 h 985"/>
                  <a:gd name="T4" fmla="*/ 3 w 2261"/>
                  <a:gd name="T5" fmla="*/ 92 h 985"/>
                  <a:gd name="T6" fmla="*/ 27 w 2261"/>
                  <a:gd name="T7" fmla="*/ 93 h 985"/>
                  <a:gd name="T8" fmla="*/ 27 w 2261"/>
                  <a:gd name="T9" fmla="*/ 92 h 985"/>
                  <a:gd name="T10" fmla="*/ 27 w 2261"/>
                  <a:gd name="T11" fmla="*/ 71 h 985"/>
                  <a:gd name="T12" fmla="*/ 33 w 2261"/>
                  <a:gd name="T13" fmla="*/ 71 h 985"/>
                  <a:gd name="T14" fmla="*/ 36 w 2261"/>
                  <a:gd name="T15" fmla="*/ 70 h 985"/>
                  <a:gd name="T16" fmla="*/ 38 w 2261"/>
                  <a:gd name="T17" fmla="*/ 68 h 985"/>
                  <a:gd name="T18" fmla="*/ 41 w 2261"/>
                  <a:gd name="T19" fmla="*/ 65 h 985"/>
                  <a:gd name="T20" fmla="*/ 43 w 2261"/>
                  <a:gd name="T21" fmla="*/ 61 h 985"/>
                  <a:gd name="T22" fmla="*/ 45 w 2261"/>
                  <a:gd name="T23" fmla="*/ 55 h 985"/>
                  <a:gd name="T24" fmla="*/ 47 w 2261"/>
                  <a:gd name="T25" fmla="*/ 52 h 985"/>
                  <a:gd name="T26" fmla="*/ 48 w 2261"/>
                  <a:gd name="T27" fmla="*/ 48 h 985"/>
                  <a:gd name="T28" fmla="*/ 49 w 2261"/>
                  <a:gd name="T29" fmla="*/ 42 h 985"/>
                  <a:gd name="T30" fmla="*/ 50 w 2261"/>
                  <a:gd name="T31" fmla="*/ 36 h 985"/>
                  <a:gd name="T32" fmla="*/ 50 w 2261"/>
                  <a:gd name="T33" fmla="*/ 30 h 985"/>
                  <a:gd name="T34" fmla="*/ 51 w 2261"/>
                  <a:gd name="T35" fmla="*/ 25 h 985"/>
                  <a:gd name="T36" fmla="*/ 51 w 2261"/>
                  <a:gd name="T37" fmla="*/ 13 h 985"/>
                  <a:gd name="T38" fmla="*/ 52 w 2261"/>
                  <a:gd name="T39" fmla="*/ 0 h 985"/>
                  <a:gd name="T40" fmla="*/ 53 w 2261"/>
                  <a:gd name="T41" fmla="*/ 0 h 985"/>
                  <a:gd name="T42" fmla="*/ 53 w 2261"/>
                  <a:gd name="T43" fmla="*/ 2 h 985"/>
                  <a:gd name="T44" fmla="*/ 53 w 2261"/>
                  <a:gd name="T45" fmla="*/ 7 h 985"/>
                  <a:gd name="T46" fmla="*/ 53 w 2261"/>
                  <a:gd name="T47" fmla="*/ 13 h 985"/>
                  <a:gd name="T48" fmla="*/ 53 w 2261"/>
                  <a:gd name="T49" fmla="*/ 20 h 985"/>
                  <a:gd name="T50" fmla="*/ 52 w 2261"/>
                  <a:gd name="T51" fmla="*/ 26 h 985"/>
                  <a:gd name="T52" fmla="*/ 51 w 2261"/>
                  <a:gd name="T53" fmla="*/ 39 h 985"/>
                  <a:gd name="T54" fmla="*/ 50 w 2261"/>
                  <a:gd name="T55" fmla="*/ 49 h 985"/>
                  <a:gd name="T56" fmla="*/ 48 w 2261"/>
                  <a:gd name="T57" fmla="*/ 57 h 985"/>
                  <a:gd name="T58" fmla="*/ 46 w 2261"/>
                  <a:gd name="T59" fmla="*/ 62 h 985"/>
                  <a:gd name="T60" fmla="*/ 44 w 2261"/>
                  <a:gd name="T61" fmla="*/ 67 h 985"/>
                  <a:gd name="T62" fmla="*/ 42 w 2261"/>
                  <a:gd name="T63" fmla="*/ 71 h 985"/>
                  <a:gd name="T64" fmla="*/ 40 w 2261"/>
                  <a:gd name="T65" fmla="*/ 74 h 985"/>
                  <a:gd name="T66" fmla="*/ 38 w 2261"/>
                  <a:gd name="T67" fmla="*/ 76 h 985"/>
                  <a:gd name="T68" fmla="*/ 36 w 2261"/>
                  <a:gd name="T69" fmla="*/ 77 h 985"/>
                  <a:gd name="T70" fmla="*/ 34 w 2261"/>
                  <a:gd name="T71" fmla="*/ 77 h 985"/>
                  <a:gd name="T72" fmla="*/ 31 w 2261"/>
                  <a:gd name="T73" fmla="*/ 77 h 985"/>
                  <a:gd name="T74" fmla="*/ 29 w 2261"/>
                  <a:gd name="T75" fmla="*/ 77 h 985"/>
                  <a:gd name="T76" fmla="*/ 29 w 2261"/>
                  <a:gd name="T77" fmla="*/ 77 h 985"/>
                  <a:gd name="T78" fmla="*/ 29 w 2261"/>
                  <a:gd name="T79" fmla="*/ 99 h 985"/>
                  <a:gd name="T80" fmla="*/ 28 w 2261"/>
                  <a:gd name="T81" fmla="*/ 99 h 985"/>
                  <a:gd name="T82" fmla="*/ 0 w 2261"/>
                  <a:gd name="T83" fmla="*/ 97 h 985"/>
                  <a:gd name="T84" fmla="*/ 0 w 2261"/>
                  <a:gd name="T85" fmla="*/ 96 h 98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261" h="985">
                    <a:moveTo>
                      <a:pt x="0" y="956"/>
                    </a:moveTo>
                    <a:lnTo>
                      <a:pt x="17" y="926"/>
                    </a:lnTo>
                    <a:lnTo>
                      <a:pt x="113" y="911"/>
                    </a:lnTo>
                    <a:lnTo>
                      <a:pt x="1138" y="926"/>
                    </a:lnTo>
                    <a:lnTo>
                      <a:pt x="1138" y="911"/>
                    </a:lnTo>
                    <a:lnTo>
                      <a:pt x="1155" y="709"/>
                    </a:lnTo>
                    <a:lnTo>
                      <a:pt x="1395" y="709"/>
                    </a:lnTo>
                    <a:lnTo>
                      <a:pt x="1524" y="694"/>
                    </a:lnTo>
                    <a:lnTo>
                      <a:pt x="1635" y="681"/>
                    </a:lnTo>
                    <a:lnTo>
                      <a:pt x="1748" y="651"/>
                    </a:lnTo>
                    <a:lnTo>
                      <a:pt x="1844" y="607"/>
                    </a:lnTo>
                    <a:lnTo>
                      <a:pt x="1940" y="551"/>
                    </a:lnTo>
                    <a:lnTo>
                      <a:pt x="1988" y="520"/>
                    </a:lnTo>
                    <a:lnTo>
                      <a:pt x="2036" y="477"/>
                    </a:lnTo>
                    <a:lnTo>
                      <a:pt x="2069" y="419"/>
                    </a:lnTo>
                    <a:lnTo>
                      <a:pt x="2117" y="362"/>
                    </a:lnTo>
                    <a:lnTo>
                      <a:pt x="2149" y="303"/>
                    </a:lnTo>
                    <a:lnTo>
                      <a:pt x="2165" y="245"/>
                    </a:lnTo>
                    <a:lnTo>
                      <a:pt x="2197" y="130"/>
                    </a:lnTo>
                    <a:lnTo>
                      <a:pt x="2213" y="0"/>
                    </a:lnTo>
                    <a:lnTo>
                      <a:pt x="2245" y="0"/>
                    </a:lnTo>
                    <a:lnTo>
                      <a:pt x="2261" y="15"/>
                    </a:lnTo>
                    <a:lnTo>
                      <a:pt x="2261" y="71"/>
                    </a:lnTo>
                    <a:lnTo>
                      <a:pt x="2261" y="130"/>
                    </a:lnTo>
                    <a:lnTo>
                      <a:pt x="2261" y="202"/>
                    </a:lnTo>
                    <a:lnTo>
                      <a:pt x="2228" y="260"/>
                    </a:lnTo>
                    <a:lnTo>
                      <a:pt x="2180" y="390"/>
                    </a:lnTo>
                    <a:lnTo>
                      <a:pt x="2117" y="492"/>
                    </a:lnTo>
                    <a:lnTo>
                      <a:pt x="2053" y="564"/>
                    </a:lnTo>
                    <a:lnTo>
                      <a:pt x="1973" y="622"/>
                    </a:lnTo>
                    <a:lnTo>
                      <a:pt x="1892" y="666"/>
                    </a:lnTo>
                    <a:lnTo>
                      <a:pt x="1812" y="709"/>
                    </a:lnTo>
                    <a:lnTo>
                      <a:pt x="1716" y="738"/>
                    </a:lnTo>
                    <a:lnTo>
                      <a:pt x="1635" y="753"/>
                    </a:lnTo>
                    <a:lnTo>
                      <a:pt x="1539" y="768"/>
                    </a:lnTo>
                    <a:lnTo>
                      <a:pt x="1443" y="768"/>
                    </a:lnTo>
                    <a:lnTo>
                      <a:pt x="1332" y="768"/>
                    </a:lnTo>
                    <a:lnTo>
                      <a:pt x="1234" y="768"/>
                    </a:lnTo>
                    <a:lnTo>
                      <a:pt x="1219" y="768"/>
                    </a:lnTo>
                    <a:lnTo>
                      <a:pt x="1219" y="985"/>
                    </a:lnTo>
                    <a:lnTo>
                      <a:pt x="1203" y="985"/>
                    </a:lnTo>
                    <a:lnTo>
                      <a:pt x="17" y="970"/>
                    </a:lnTo>
                    <a:lnTo>
                      <a:pt x="0" y="956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18" name="Freeform 714"/>
              <p:cNvSpPr>
                <a:spLocks/>
              </p:cNvSpPr>
              <p:nvPr/>
            </p:nvSpPr>
            <p:spPr bwMode="auto">
              <a:xfrm rot="-5400000">
                <a:off x="5585" y="27"/>
                <a:ext cx="10" cy="88"/>
              </a:xfrm>
              <a:custGeom>
                <a:avLst/>
                <a:gdLst>
                  <a:gd name="T0" fmla="*/ 1 w 64"/>
                  <a:gd name="T1" fmla="*/ 22 h 275"/>
                  <a:gd name="T2" fmla="*/ 1 w 64"/>
                  <a:gd name="T3" fmla="*/ 16 h 275"/>
                  <a:gd name="T4" fmla="*/ 1 w 64"/>
                  <a:gd name="T5" fmla="*/ 11 h 275"/>
                  <a:gd name="T6" fmla="*/ 0 w 64"/>
                  <a:gd name="T7" fmla="*/ 6 h 275"/>
                  <a:gd name="T8" fmla="*/ 0 w 64"/>
                  <a:gd name="T9" fmla="*/ 2 h 275"/>
                  <a:gd name="T10" fmla="*/ 0 w 64"/>
                  <a:gd name="T11" fmla="*/ 0 h 275"/>
                  <a:gd name="T12" fmla="*/ 1 w 64"/>
                  <a:gd name="T13" fmla="*/ 6 h 275"/>
                  <a:gd name="T14" fmla="*/ 2 w 64"/>
                  <a:gd name="T15" fmla="*/ 12 h 275"/>
                  <a:gd name="T16" fmla="*/ 2 w 64"/>
                  <a:gd name="T17" fmla="*/ 19 h 275"/>
                  <a:gd name="T18" fmla="*/ 1 w 64"/>
                  <a:gd name="T19" fmla="*/ 27 h 275"/>
                  <a:gd name="T20" fmla="*/ 1 w 64"/>
                  <a:gd name="T21" fmla="*/ 28 h 275"/>
                  <a:gd name="T22" fmla="*/ 1 w 64"/>
                  <a:gd name="T23" fmla="*/ 27 h 275"/>
                  <a:gd name="T24" fmla="*/ 1 w 64"/>
                  <a:gd name="T25" fmla="*/ 25 h 275"/>
                  <a:gd name="T26" fmla="*/ 1 w 64"/>
                  <a:gd name="T27" fmla="*/ 22 h 27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64" h="275">
                    <a:moveTo>
                      <a:pt x="48" y="217"/>
                    </a:moveTo>
                    <a:lnTo>
                      <a:pt x="48" y="158"/>
                    </a:lnTo>
                    <a:lnTo>
                      <a:pt x="31" y="102"/>
                    </a:lnTo>
                    <a:lnTo>
                      <a:pt x="16" y="58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31" y="58"/>
                    </a:lnTo>
                    <a:lnTo>
                      <a:pt x="64" y="115"/>
                    </a:lnTo>
                    <a:lnTo>
                      <a:pt x="64" y="188"/>
                    </a:lnTo>
                    <a:lnTo>
                      <a:pt x="48" y="260"/>
                    </a:lnTo>
                    <a:lnTo>
                      <a:pt x="31" y="275"/>
                    </a:lnTo>
                    <a:lnTo>
                      <a:pt x="31" y="260"/>
                    </a:lnTo>
                    <a:lnTo>
                      <a:pt x="31" y="245"/>
                    </a:lnTo>
                    <a:lnTo>
                      <a:pt x="48" y="217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19" name="Freeform 715"/>
              <p:cNvSpPr>
                <a:spLocks/>
              </p:cNvSpPr>
              <p:nvPr/>
            </p:nvSpPr>
            <p:spPr bwMode="auto">
              <a:xfrm rot="-5400000">
                <a:off x="5508" y="84"/>
                <a:ext cx="88" cy="165"/>
              </a:xfrm>
              <a:custGeom>
                <a:avLst/>
                <a:gdLst>
                  <a:gd name="T0" fmla="*/ 9 w 577"/>
                  <a:gd name="T1" fmla="*/ 46 h 522"/>
                  <a:gd name="T2" fmla="*/ 9 w 577"/>
                  <a:gd name="T3" fmla="*/ 46 h 522"/>
                  <a:gd name="T4" fmla="*/ 10 w 577"/>
                  <a:gd name="T5" fmla="*/ 46 h 522"/>
                  <a:gd name="T6" fmla="*/ 10 w 577"/>
                  <a:gd name="T7" fmla="*/ 45 h 522"/>
                  <a:gd name="T8" fmla="*/ 10 w 577"/>
                  <a:gd name="T9" fmla="*/ 44 h 522"/>
                  <a:gd name="T10" fmla="*/ 9 w 577"/>
                  <a:gd name="T11" fmla="*/ 40 h 522"/>
                  <a:gd name="T12" fmla="*/ 8 w 577"/>
                  <a:gd name="T13" fmla="*/ 36 h 522"/>
                  <a:gd name="T14" fmla="*/ 8 w 577"/>
                  <a:gd name="T15" fmla="*/ 35 h 522"/>
                  <a:gd name="T16" fmla="*/ 8 w 577"/>
                  <a:gd name="T17" fmla="*/ 34 h 522"/>
                  <a:gd name="T18" fmla="*/ 9 w 577"/>
                  <a:gd name="T19" fmla="*/ 32 h 522"/>
                  <a:gd name="T20" fmla="*/ 9 w 577"/>
                  <a:gd name="T21" fmla="*/ 34 h 522"/>
                  <a:gd name="T22" fmla="*/ 10 w 577"/>
                  <a:gd name="T23" fmla="*/ 35 h 522"/>
                  <a:gd name="T24" fmla="*/ 11 w 577"/>
                  <a:gd name="T25" fmla="*/ 39 h 522"/>
                  <a:gd name="T26" fmla="*/ 12 w 577"/>
                  <a:gd name="T27" fmla="*/ 39 h 522"/>
                  <a:gd name="T28" fmla="*/ 12 w 577"/>
                  <a:gd name="T29" fmla="*/ 38 h 522"/>
                  <a:gd name="T30" fmla="*/ 10 w 577"/>
                  <a:gd name="T31" fmla="*/ 30 h 522"/>
                  <a:gd name="T32" fmla="*/ 10 w 577"/>
                  <a:gd name="T33" fmla="*/ 29 h 522"/>
                  <a:gd name="T34" fmla="*/ 9 w 577"/>
                  <a:gd name="T35" fmla="*/ 26 h 522"/>
                  <a:gd name="T36" fmla="*/ 8 w 577"/>
                  <a:gd name="T37" fmla="*/ 26 h 522"/>
                  <a:gd name="T38" fmla="*/ 7 w 577"/>
                  <a:gd name="T39" fmla="*/ 28 h 522"/>
                  <a:gd name="T40" fmla="*/ 7 w 577"/>
                  <a:gd name="T41" fmla="*/ 29 h 522"/>
                  <a:gd name="T42" fmla="*/ 7 w 577"/>
                  <a:gd name="T43" fmla="*/ 30 h 522"/>
                  <a:gd name="T44" fmla="*/ 6 w 577"/>
                  <a:gd name="T45" fmla="*/ 35 h 522"/>
                  <a:gd name="T46" fmla="*/ 7 w 577"/>
                  <a:gd name="T47" fmla="*/ 40 h 522"/>
                  <a:gd name="T48" fmla="*/ 9 w 577"/>
                  <a:gd name="T49" fmla="*/ 45 h 522"/>
                  <a:gd name="T50" fmla="*/ 8 w 577"/>
                  <a:gd name="T51" fmla="*/ 44 h 522"/>
                  <a:gd name="T52" fmla="*/ 7 w 577"/>
                  <a:gd name="T53" fmla="*/ 40 h 522"/>
                  <a:gd name="T54" fmla="*/ 6 w 577"/>
                  <a:gd name="T55" fmla="*/ 38 h 522"/>
                  <a:gd name="T56" fmla="*/ 6 w 577"/>
                  <a:gd name="T57" fmla="*/ 34 h 522"/>
                  <a:gd name="T58" fmla="*/ 6 w 577"/>
                  <a:gd name="T59" fmla="*/ 32 h 522"/>
                  <a:gd name="T60" fmla="*/ 6 w 577"/>
                  <a:gd name="T61" fmla="*/ 30 h 522"/>
                  <a:gd name="T62" fmla="*/ 6 w 577"/>
                  <a:gd name="T63" fmla="*/ 28 h 522"/>
                  <a:gd name="T64" fmla="*/ 6 w 577"/>
                  <a:gd name="T65" fmla="*/ 26 h 522"/>
                  <a:gd name="T66" fmla="*/ 4 w 577"/>
                  <a:gd name="T67" fmla="*/ 29 h 522"/>
                  <a:gd name="T68" fmla="*/ 4 w 577"/>
                  <a:gd name="T69" fmla="*/ 29 h 522"/>
                  <a:gd name="T70" fmla="*/ 3 w 577"/>
                  <a:gd name="T71" fmla="*/ 29 h 522"/>
                  <a:gd name="T72" fmla="*/ 3 w 577"/>
                  <a:gd name="T73" fmla="*/ 28 h 522"/>
                  <a:gd name="T74" fmla="*/ 2 w 577"/>
                  <a:gd name="T75" fmla="*/ 26 h 522"/>
                  <a:gd name="T76" fmla="*/ 2 w 577"/>
                  <a:gd name="T77" fmla="*/ 19 h 522"/>
                  <a:gd name="T78" fmla="*/ 2 w 577"/>
                  <a:gd name="T79" fmla="*/ 15 h 522"/>
                  <a:gd name="T80" fmla="*/ 1 w 577"/>
                  <a:gd name="T81" fmla="*/ 7 h 522"/>
                  <a:gd name="T82" fmla="*/ 0 w 577"/>
                  <a:gd name="T83" fmla="*/ 0 h 522"/>
                  <a:gd name="T84" fmla="*/ 3 w 577"/>
                  <a:gd name="T85" fmla="*/ 6 h 522"/>
                  <a:gd name="T86" fmla="*/ 6 w 577"/>
                  <a:gd name="T87" fmla="*/ 10 h 522"/>
                  <a:gd name="T88" fmla="*/ 7 w 577"/>
                  <a:gd name="T89" fmla="*/ 13 h 522"/>
                  <a:gd name="T90" fmla="*/ 7 w 577"/>
                  <a:gd name="T91" fmla="*/ 15 h 522"/>
                  <a:gd name="T92" fmla="*/ 7 w 577"/>
                  <a:gd name="T93" fmla="*/ 17 h 522"/>
                  <a:gd name="T94" fmla="*/ 7 w 577"/>
                  <a:gd name="T95" fmla="*/ 19 h 522"/>
                  <a:gd name="T96" fmla="*/ 7 w 577"/>
                  <a:gd name="T97" fmla="*/ 20 h 522"/>
                  <a:gd name="T98" fmla="*/ 7 w 577"/>
                  <a:gd name="T99" fmla="*/ 23 h 522"/>
                  <a:gd name="T100" fmla="*/ 7 w 577"/>
                  <a:gd name="T101" fmla="*/ 25 h 522"/>
                  <a:gd name="T102" fmla="*/ 7 w 577"/>
                  <a:gd name="T103" fmla="*/ 23 h 522"/>
                  <a:gd name="T104" fmla="*/ 8 w 577"/>
                  <a:gd name="T105" fmla="*/ 23 h 522"/>
                  <a:gd name="T106" fmla="*/ 9 w 577"/>
                  <a:gd name="T107" fmla="*/ 26 h 522"/>
                  <a:gd name="T108" fmla="*/ 11 w 577"/>
                  <a:gd name="T109" fmla="*/ 32 h 522"/>
                  <a:gd name="T110" fmla="*/ 12 w 577"/>
                  <a:gd name="T111" fmla="*/ 36 h 522"/>
                  <a:gd name="T112" fmla="*/ 12 w 577"/>
                  <a:gd name="T113" fmla="*/ 40 h 522"/>
                  <a:gd name="T114" fmla="*/ 13 w 577"/>
                  <a:gd name="T115" fmla="*/ 52 h 522"/>
                  <a:gd name="T116" fmla="*/ 11 w 577"/>
                  <a:gd name="T117" fmla="*/ 49 h 522"/>
                  <a:gd name="T118" fmla="*/ 10 w 577"/>
                  <a:gd name="T119" fmla="*/ 48 h 522"/>
                  <a:gd name="T120" fmla="*/ 9 w 577"/>
                  <a:gd name="T121" fmla="*/ 46 h 52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577" h="522">
                    <a:moveTo>
                      <a:pt x="385" y="464"/>
                    </a:moveTo>
                    <a:lnTo>
                      <a:pt x="401" y="464"/>
                    </a:lnTo>
                    <a:lnTo>
                      <a:pt x="416" y="464"/>
                    </a:lnTo>
                    <a:lnTo>
                      <a:pt x="433" y="449"/>
                    </a:lnTo>
                    <a:lnTo>
                      <a:pt x="433" y="435"/>
                    </a:lnTo>
                    <a:lnTo>
                      <a:pt x="368" y="405"/>
                    </a:lnTo>
                    <a:lnTo>
                      <a:pt x="337" y="362"/>
                    </a:lnTo>
                    <a:lnTo>
                      <a:pt x="337" y="349"/>
                    </a:lnTo>
                    <a:lnTo>
                      <a:pt x="337" y="334"/>
                    </a:lnTo>
                    <a:lnTo>
                      <a:pt x="368" y="319"/>
                    </a:lnTo>
                    <a:lnTo>
                      <a:pt x="401" y="334"/>
                    </a:lnTo>
                    <a:lnTo>
                      <a:pt x="433" y="349"/>
                    </a:lnTo>
                    <a:lnTo>
                      <a:pt x="464" y="392"/>
                    </a:lnTo>
                    <a:lnTo>
                      <a:pt x="497" y="392"/>
                    </a:lnTo>
                    <a:lnTo>
                      <a:pt x="497" y="377"/>
                    </a:lnTo>
                    <a:lnTo>
                      <a:pt x="449" y="305"/>
                    </a:lnTo>
                    <a:lnTo>
                      <a:pt x="416" y="290"/>
                    </a:lnTo>
                    <a:lnTo>
                      <a:pt x="385" y="262"/>
                    </a:lnTo>
                    <a:lnTo>
                      <a:pt x="337" y="262"/>
                    </a:lnTo>
                    <a:lnTo>
                      <a:pt x="305" y="275"/>
                    </a:lnTo>
                    <a:lnTo>
                      <a:pt x="289" y="290"/>
                    </a:lnTo>
                    <a:lnTo>
                      <a:pt x="289" y="305"/>
                    </a:lnTo>
                    <a:lnTo>
                      <a:pt x="272" y="349"/>
                    </a:lnTo>
                    <a:lnTo>
                      <a:pt x="320" y="405"/>
                    </a:lnTo>
                    <a:lnTo>
                      <a:pt x="385" y="449"/>
                    </a:lnTo>
                    <a:lnTo>
                      <a:pt x="337" y="435"/>
                    </a:lnTo>
                    <a:lnTo>
                      <a:pt x="305" y="405"/>
                    </a:lnTo>
                    <a:lnTo>
                      <a:pt x="272" y="377"/>
                    </a:lnTo>
                    <a:lnTo>
                      <a:pt x="257" y="334"/>
                    </a:lnTo>
                    <a:lnTo>
                      <a:pt x="257" y="319"/>
                    </a:lnTo>
                    <a:lnTo>
                      <a:pt x="257" y="305"/>
                    </a:lnTo>
                    <a:lnTo>
                      <a:pt x="257" y="275"/>
                    </a:lnTo>
                    <a:lnTo>
                      <a:pt x="240" y="262"/>
                    </a:lnTo>
                    <a:lnTo>
                      <a:pt x="192" y="290"/>
                    </a:lnTo>
                    <a:lnTo>
                      <a:pt x="176" y="290"/>
                    </a:lnTo>
                    <a:lnTo>
                      <a:pt x="144" y="290"/>
                    </a:lnTo>
                    <a:lnTo>
                      <a:pt x="113" y="275"/>
                    </a:lnTo>
                    <a:lnTo>
                      <a:pt x="96" y="262"/>
                    </a:lnTo>
                    <a:lnTo>
                      <a:pt x="65" y="188"/>
                    </a:lnTo>
                    <a:lnTo>
                      <a:pt x="65" y="145"/>
                    </a:lnTo>
                    <a:lnTo>
                      <a:pt x="32" y="73"/>
                    </a:lnTo>
                    <a:lnTo>
                      <a:pt x="0" y="0"/>
                    </a:lnTo>
                    <a:lnTo>
                      <a:pt x="113" y="58"/>
                    </a:lnTo>
                    <a:lnTo>
                      <a:pt x="257" y="101"/>
                    </a:lnTo>
                    <a:lnTo>
                      <a:pt x="289" y="132"/>
                    </a:lnTo>
                    <a:lnTo>
                      <a:pt x="289" y="145"/>
                    </a:lnTo>
                    <a:lnTo>
                      <a:pt x="305" y="175"/>
                    </a:lnTo>
                    <a:lnTo>
                      <a:pt x="305" y="188"/>
                    </a:lnTo>
                    <a:lnTo>
                      <a:pt x="289" y="203"/>
                    </a:lnTo>
                    <a:lnTo>
                      <a:pt x="289" y="232"/>
                    </a:lnTo>
                    <a:lnTo>
                      <a:pt x="305" y="247"/>
                    </a:lnTo>
                    <a:lnTo>
                      <a:pt x="320" y="232"/>
                    </a:lnTo>
                    <a:lnTo>
                      <a:pt x="353" y="232"/>
                    </a:lnTo>
                    <a:lnTo>
                      <a:pt x="401" y="262"/>
                    </a:lnTo>
                    <a:lnTo>
                      <a:pt x="464" y="319"/>
                    </a:lnTo>
                    <a:lnTo>
                      <a:pt x="512" y="362"/>
                    </a:lnTo>
                    <a:lnTo>
                      <a:pt x="529" y="405"/>
                    </a:lnTo>
                    <a:lnTo>
                      <a:pt x="577" y="522"/>
                    </a:lnTo>
                    <a:lnTo>
                      <a:pt x="464" y="492"/>
                    </a:lnTo>
                    <a:lnTo>
                      <a:pt x="416" y="479"/>
                    </a:lnTo>
                    <a:lnTo>
                      <a:pt x="385" y="464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20" name="Freeform 716"/>
              <p:cNvSpPr>
                <a:spLocks/>
              </p:cNvSpPr>
              <p:nvPr/>
            </p:nvSpPr>
            <p:spPr bwMode="auto">
              <a:xfrm rot="-5400000">
                <a:off x="5617" y="656"/>
                <a:ext cx="9" cy="14"/>
              </a:xfrm>
              <a:custGeom>
                <a:avLst/>
                <a:gdLst>
                  <a:gd name="T0" fmla="*/ 0 w 64"/>
                  <a:gd name="T1" fmla="*/ 3 h 43"/>
                  <a:gd name="T2" fmla="*/ 0 w 64"/>
                  <a:gd name="T3" fmla="*/ 0 h 43"/>
                  <a:gd name="T4" fmla="*/ 1 w 64"/>
                  <a:gd name="T5" fmla="*/ 0 h 43"/>
                  <a:gd name="T6" fmla="*/ 1 w 64"/>
                  <a:gd name="T7" fmla="*/ 0 h 43"/>
                  <a:gd name="T8" fmla="*/ 1 w 64"/>
                  <a:gd name="T9" fmla="*/ 2 h 43"/>
                  <a:gd name="T10" fmla="*/ 1 w 64"/>
                  <a:gd name="T11" fmla="*/ 3 h 43"/>
                  <a:gd name="T12" fmla="*/ 1 w 64"/>
                  <a:gd name="T13" fmla="*/ 5 h 43"/>
                  <a:gd name="T14" fmla="*/ 0 w 64"/>
                  <a:gd name="T15" fmla="*/ 5 h 43"/>
                  <a:gd name="T16" fmla="*/ 0 w 64"/>
                  <a:gd name="T17" fmla="*/ 3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" h="43">
                    <a:moveTo>
                      <a:pt x="0" y="28"/>
                    </a:moveTo>
                    <a:lnTo>
                      <a:pt x="16" y="0"/>
                    </a:lnTo>
                    <a:lnTo>
                      <a:pt x="31" y="0"/>
                    </a:lnTo>
                    <a:lnTo>
                      <a:pt x="48" y="0"/>
                    </a:lnTo>
                    <a:lnTo>
                      <a:pt x="64" y="15"/>
                    </a:lnTo>
                    <a:lnTo>
                      <a:pt x="48" y="28"/>
                    </a:lnTo>
                    <a:lnTo>
                      <a:pt x="31" y="43"/>
                    </a:lnTo>
                    <a:lnTo>
                      <a:pt x="16" y="4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21" name="Freeform 717"/>
              <p:cNvSpPr>
                <a:spLocks/>
              </p:cNvSpPr>
              <p:nvPr/>
            </p:nvSpPr>
            <p:spPr bwMode="auto">
              <a:xfrm rot="-5400000">
                <a:off x="5575" y="485"/>
                <a:ext cx="20" cy="60"/>
              </a:xfrm>
              <a:custGeom>
                <a:avLst/>
                <a:gdLst>
                  <a:gd name="T0" fmla="*/ 0 w 129"/>
                  <a:gd name="T1" fmla="*/ 15 h 189"/>
                  <a:gd name="T2" fmla="*/ 1 w 129"/>
                  <a:gd name="T3" fmla="*/ 12 h 189"/>
                  <a:gd name="T4" fmla="*/ 2 w 129"/>
                  <a:gd name="T5" fmla="*/ 10 h 189"/>
                  <a:gd name="T6" fmla="*/ 2 w 129"/>
                  <a:gd name="T7" fmla="*/ 10 h 189"/>
                  <a:gd name="T8" fmla="*/ 2 w 129"/>
                  <a:gd name="T9" fmla="*/ 9 h 189"/>
                  <a:gd name="T10" fmla="*/ 2 w 129"/>
                  <a:gd name="T11" fmla="*/ 7 h 189"/>
                  <a:gd name="T12" fmla="*/ 1 w 129"/>
                  <a:gd name="T13" fmla="*/ 6 h 189"/>
                  <a:gd name="T14" fmla="*/ 0 w 129"/>
                  <a:gd name="T15" fmla="*/ 3 h 189"/>
                  <a:gd name="T16" fmla="*/ 0 w 129"/>
                  <a:gd name="T17" fmla="*/ 0 h 189"/>
                  <a:gd name="T18" fmla="*/ 3 w 129"/>
                  <a:gd name="T19" fmla="*/ 4 h 189"/>
                  <a:gd name="T20" fmla="*/ 3 w 129"/>
                  <a:gd name="T21" fmla="*/ 6 h 189"/>
                  <a:gd name="T22" fmla="*/ 3 w 129"/>
                  <a:gd name="T23" fmla="*/ 7 h 189"/>
                  <a:gd name="T24" fmla="*/ 3 w 129"/>
                  <a:gd name="T25" fmla="*/ 10 h 189"/>
                  <a:gd name="T26" fmla="*/ 2 w 129"/>
                  <a:gd name="T27" fmla="*/ 13 h 189"/>
                  <a:gd name="T28" fmla="*/ 2 w 129"/>
                  <a:gd name="T29" fmla="*/ 15 h 189"/>
                  <a:gd name="T30" fmla="*/ 1 w 129"/>
                  <a:gd name="T31" fmla="*/ 16 h 189"/>
                  <a:gd name="T32" fmla="*/ 0 w 129"/>
                  <a:gd name="T33" fmla="*/ 19 h 189"/>
                  <a:gd name="T34" fmla="*/ 0 w 129"/>
                  <a:gd name="T35" fmla="*/ 17 h 189"/>
                  <a:gd name="T36" fmla="*/ 0 w 129"/>
                  <a:gd name="T37" fmla="*/ 15 h 18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9" h="189">
                    <a:moveTo>
                      <a:pt x="0" y="145"/>
                    </a:moveTo>
                    <a:lnTo>
                      <a:pt x="48" y="117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96" y="87"/>
                    </a:lnTo>
                    <a:lnTo>
                      <a:pt x="81" y="74"/>
                    </a:lnTo>
                    <a:lnTo>
                      <a:pt x="33" y="59"/>
                    </a:lnTo>
                    <a:lnTo>
                      <a:pt x="17" y="30"/>
                    </a:lnTo>
                    <a:lnTo>
                      <a:pt x="0" y="0"/>
                    </a:lnTo>
                    <a:lnTo>
                      <a:pt x="113" y="44"/>
                    </a:lnTo>
                    <a:lnTo>
                      <a:pt x="129" y="59"/>
                    </a:lnTo>
                    <a:lnTo>
                      <a:pt x="129" y="74"/>
                    </a:lnTo>
                    <a:lnTo>
                      <a:pt x="129" y="102"/>
                    </a:lnTo>
                    <a:lnTo>
                      <a:pt x="96" y="130"/>
                    </a:lnTo>
                    <a:lnTo>
                      <a:pt x="65" y="145"/>
                    </a:lnTo>
                    <a:lnTo>
                      <a:pt x="33" y="160"/>
                    </a:lnTo>
                    <a:lnTo>
                      <a:pt x="0" y="189"/>
                    </a:lnTo>
                    <a:lnTo>
                      <a:pt x="0" y="174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22" name="Freeform 718"/>
              <p:cNvSpPr>
                <a:spLocks/>
              </p:cNvSpPr>
              <p:nvPr/>
            </p:nvSpPr>
            <p:spPr bwMode="auto">
              <a:xfrm rot="-5400000">
                <a:off x="5603" y="77"/>
                <a:ext cx="9" cy="14"/>
              </a:xfrm>
              <a:custGeom>
                <a:avLst/>
                <a:gdLst>
                  <a:gd name="T0" fmla="*/ 0 w 63"/>
                  <a:gd name="T1" fmla="*/ 0 h 44"/>
                  <a:gd name="T2" fmla="*/ 0 w 63"/>
                  <a:gd name="T3" fmla="*/ 0 h 44"/>
                  <a:gd name="T4" fmla="*/ 1 w 63"/>
                  <a:gd name="T5" fmla="*/ 0 h 44"/>
                  <a:gd name="T6" fmla="*/ 1 w 63"/>
                  <a:gd name="T7" fmla="*/ 3 h 44"/>
                  <a:gd name="T8" fmla="*/ 1 w 63"/>
                  <a:gd name="T9" fmla="*/ 4 h 44"/>
                  <a:gd name="T10" fmla="*/ 0 w 63"/>
                  <a:gd name="T11" fmla="*/ 0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" h="44">
                    <a:moveTo>
                      <a:pt x="0" y="0"/>
                    </a:moveTo>
                    <a:lnTo>
                      <a:pt x="15" y="0"/>
                    </a:lnTo>
                    <a:lnTo>
                      <a:pt x="31" y="0"/>
                    </a:lnTo>
                    <a:lnTo>
                      <a:pt x="63" y="29"/>
                    </a:lnTo>
                    <a:lnTo>
                      <a:pt x="63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23" name="Freeform 719"/>
              <p:cNvSpPr>
                <a:spLocks/>
              </p:cNvSpPr>
              <p:nvPr/>
            </p:nvSpPr>
            <p:spPr bwMode="auto">
              <a:xfrm rot="-5400000">
                <a:off x="5583" y="317"/>
                <a:ext cx="23" cy="41"/>
              </a:xfrm>
              <a:custGeom>
                <a:avLst/>
                <a:gdLst>
                  <a:gd name="T0" fmla="*/ 0 w 144"/>
                  <a:gd name="T1" fmla="*/ 0 h 130"/>
                  <a:gd name="T2" fmla="*/ 1 w 144"/>
                  <a:gd name="T3" fmla="*/ 0 h 130"/>
                  <a:gd name="T4" fmla="*/ 2 w 144"/>
                  <a:gd name="T5" fmla="*/ 0 h 130"/>
                  <a:gd name="T6" fmla="*/ 2 w 144"/>
                  <a:gd name="T7" fmla="*/ 2 h 130"/>
                  <a:gd name="T8" fmla="*/ 3 w 144"/>
                  <a:gd name="T9" fmla="*/ 7 h 130"/>
                  <a:gd name="T10" fmla="*/ 4 w 144"/>
                  <a:gd name="T11" fmla="*/ 13 h 130"/>
                  <a:gd name="T12" fmla="*/ 2 w 144"/>
                  <a:gd name="T13" fmla="*/ 10 h 130"/>
                  <a:gd name="T14" fmla="*/ 1 w 144"/>
                  <a:gd name="T15" fmla="*/ 7 h 130"/>
                  <a:gd name="T16" fmla="*/ 0 w 144"/>
                  <a:gd name="T17" fmla="*/ 7 h 130"/>
                  <a:gd name="T18" fmla="*/ 0 w 144"/>
                  <a:gd name="T19" fmla="*/ 4 h 130"/>
                  <a:gd name="T20" fmla="*/ 0 w 144"/>
                  <a:gd name="T21" fmla="*/ 3 h 130"/>
                  <a:gd name="T22" fmla="*/ 0 w 144"/>
                  <a:gd name="T23" fmla="*/ 0 h 1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30">
                    <a:moveTo>
                      <a:pt x="16" y="0"/>
                    </a:moveTo>
                    <a:lnTo>
                      <a:pt x="31" y="0"/>
                    </a:lnTo>
                    <a:lnTo>
                      <a:pt x="64" y="0"/>
                    </a:lnTo>
                    <a:lnTo>
                      <a:pt x="96" y="15"/>
                    </a:lnTo>
                    <a:lnTo>
                      <a:pt x="127" y="71"/>
                    </a:lnTo>
                    <a:lnTo>
                      <a:pt x="144" y="130"/>
                    </a:lnTo>
                    <a:lnTo>
                      <a:pt x="96" y="101"/>
                    </a:lnTo>
                    <a:lnTo>
                      <a:pt x="48" y="71"/>
                    </a:lnTo>
                    <a:lnTo>
                      <a:pt x="16" y="71"/>
                    </a:lnTo>
                    <a:lnTo>
                      <a:pt x="16" y="43"/>
                    </a:lnTo>
                    <a:lnTo>
                      <a:pt x="0" y="2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24" name="Freeform 720"/>
              <p:cNvSpPr>
                <a:spLocks/>
              </p:cNvSpPr>
              <p:nvPr/>
            </p:nvSpPr>
            <p:spPr bwMode="auto">
              <a:xfrm rot="-5400000">
                <a:off x="5574" y="243"/>
                <a:ext cx="18" cy="55"/>
              </a:xfrm>
              <a:custGeom>
                <a:avLst/>
                <a:gdLst>
                  <a:gd name="T0" fmla="*/ 0 w 113"/>
                  <a:gd name="T1" fmla="*/ 16 h 174"/>
                  <a:gd name="T2" fmla="*/ 0 w 113"/>
                  <a:gd name="T3" fmla="*/ 15 h 174"/>
                  <a:gd name="T4" fmla="*/ 0 w 113"/>
                  <a:gd name="T5" fmla="*/ 13 h 174"/>
                  <a:gd name="T6" fmla="*/ 1 w 113"/>
                  <a:gd name="T7" fmla="*/ 12 h 174"/>
                  <a:gd name="T8" fmla="*/ 1 w 113"/>
                  <a:gd name="T9" fmla="*/ 10 h 174"/>
                  <a:gd name="T10" fmla="*/ 2 w 113"/>
                  <a:gd name="T11" fmla="*/ 6 h 174"/>
                  <a:gd name="T12" fmla="*/ 2 w 113"/>
                  <a:gd name="T13" fmla="*/ 4 h 174"/>
                  <a:gd name="T14" fmla="*/ 1 w 113"/>
                  <a:gd name="T15" fmla="*/ 2 h 174"/>
                  <a:gd name="T16" fmla="*/ 1 w 113"/>
                  <a:gd name="T17" fmla="*/ 0 h 174"/>
                  <a:gd name="T18" fmla="*/ 2 w 113"/>
                  <a:gd name="T19" fmla="*/ 0 h 174"/>
                  <a:gd name="T20" fmla="*/ 2 w 113"/>
                  <a:gd name="T21" fmla="*/ 0 h 174"/>
                  <a:gd name="T22" fmla="*/ 2 w 113"/>
                  <a:gd name="T23" fmla="*/ 4 h 174"/>
                  <a:gd name="T24" fmla="*/ 3 w 113"/>
                  <a:gd name="T25" fmla="*/ 9 h 174"/>
                  <a:gd name="T26" fmla="*/ 2 w 113"/>
                  <a:gd name="T27" fmla="*/ 13 h 174"/>
                  <a:gd name="T28" fmla="*/ 2 w 113"/>
                  <a:gd name="T29" fmla="*/ 16 h 174"/>
                  <a:gd name="T30" fmla="*/ 1 w 113"/>
                  <a:gd name="T31" fmla="*/ 17 h 174"/>
                  <a:gd name="T32" fmla="*/ 1 w 113"/>
                  <a:gd name="T33" fmla="*/ 17 h 174"/>
                  <a:gd name="T34" fmla="*/ 0 w 113"/>
                  <a:gd name="T35" fmla="*/ 17 h 174"/>
                  <a:gd name="T36" fmla="*/ 0 w 113"/>
                  <a:gd name="T37" fmla="*/ 16 h 17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74">
                    <a:moveTo>
                      <a:pt x="0" y="160"/>
                    </a:moveTo>
                    <a:lnTo>
                      <a:pt x="0" y="145"/>
                    </a:lnTo>
                    <a:lnTo>
                      <a:pt x="17" y="130"/>
                    </a:lnTo>
                    <a:lnTo>
                      <a:pt x="32" y="117"/>
                    </a:lnTo>
                    <a:lnTo>
                      <a:pt x="48" y="102"/>
                    </a:lnTo>
                    <a:lnTo>
                      <a:pt x="65" y="59"/>
                    </a:lnTo>
                    <a:lnTo>
                      <a:pt x="65" y="44"/>
                    </a:lnTo>
                    <a:lnTo>
                      <a:pt x="48" y="15"/>
                    </a:lnTo>
                    <a:lnTo>
                      <a:pt x="32" y="0"/>
                    </a:lnTo>
                    <a:lnTo>
                      <a:pt x="65" y="0"/>
                    </a:lnTo>
                    <a:lnTo>
                      <a:pt x="80" y="0"/>
                    </a:lnTo>
                    <a:lnTo>
                      <a:pt x="97" y="44"/>
                    </a:lnTo>
                    <a:lnTo>
                      <a:pt x="113" y="87"/>
                    </a:lnTo>
                    <a:lnTo>
                      <a:pt x="97" y="130"/>
                    </a:lnTo>
                    <a:lnTo>
                      <a:pt x="80" y="160"/>
                    </a:lnTo>
                    <a:lnTo>
                      <a:pt x="48" y="174"/>
                    </a:lnTo>
                    <a:lnTo>
                      <a:pt x="32" y="174"/>
                    </a:lnTo>
                    <a:lnTo>
                      <a:pt x="0" y="174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25" name="Freeform 721"/>
              <p:cNvSpPr>
                <a:spLocks/>
              </p:cNvSpPr>
              <p:nvPr/>
            </p:nvSpPr>
            <p:spPr bwMode="auto">
              <a:xfrm rot="-5400000">
                <a:off x="5574" y="243"/>
                <a:ext cx="18" cy="55"/>
              </a:xfrm>
              <a:custGeom>
                <a:avLst/>
                <a:gdLst>
                  <a:gd name="T0" fmla="*/ 0 w 113"/>
                  <a:gd name="T1" fmla="*/ 16 h 174"/>
                  <a:gd name="T2" fmla="*/ 0 w 113"/>
                  <a:gd name="T3" fmla="*/ 15 h 174"/>
                  <a:gd name="T4" fmla="*/ 0 w 113"/>
                  <a:gd name="T5" fmla="*/ 13 h 174"/>
                  <a:gd name="T6" fmla="*/ 1 w 113"/>
                  <a:gd name="T7" fmla="*/ 12 h 174"/>
                  <a:gd name="T8" fmla="*/ 1 w 113"/>
                  <a:gd name="T9" fmla="*/ 10 h 174"/>
                  <a:gd name="T10" fmla="*/ 2 w 113"/>
                  <a:gd name="T11" fmla="*/ 6 h 174"/>
                  <a:gd name="T12" fmla="*/ 2 w 113"/>
                  <a:gd name="T13" fmla="*/ 4 h 174"/>
                  <a:gd name="T14" fmla="*/ 1 w 113"/>
                  <a:gd name="T15" fmla="*/ 2 h 174"/>
                  <a:gd name="T16" fmla="*/ 1 w 113"/>
                  <a:gd name="T17" fmla="*/ 2 h 174"/>
                  <a:gd name="T18" fmla="*/ 1 w 113"/>
                  <a:gd name="T19" fmla="*/ 0 h 174"/>
                  <a:gd name="T20" fmla="*/ 2 w 113"/>
                  <a:gd name="T21" fmla="*/ 0 h 174"/>
                  <a:gd name="T22" fmla="*/ 2 w 113"/>
                  <a:gd name="T23" fmla="*/ 0 h 174"/>
                  <a:gd name="T24" fmla="*/ 2 w 113"/>
                  <a:gd name="T25" fmla="*/ 4 h 174"/>
                  <a:gd name="T26" fmla="*/ 3 w 113"/>
                  <a:gd name="T27" fmla="*/ 9 h 174"/>
                  <a:gd name="T28" fmla="*/ 2 w 113"/>
                  <a:gd name="T29" fmla="*/ 13 h 174"/>
                  <a:gd name="T30" fmla="*/ 2 w 113"/>
                  <a:gd name="T31" fmla="*/ 16 h 174"/>
                  <a:gd name="T32" fmla="*/ 1 w 113"/>
                  <a:gd name="T33" fmla="*/ 17 h 174"/>
                  <a:gd name="T34" fmla="*/ 1 w 113"/>
                  <a:gd name="T35" fmla="*/ 17 h 174"/>
                  <a:gd name="T36" fmla="*/ 0 w 113"/>
                  <a:gd name="T37" fmla="*/ 17 h 174"/>
                  <a:gd name="T38" fmla="*/ 0 w 113"/>
                  <a:gd name="T39" fmla="*/ 16 h 17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13" h="174">
                    <a:moveTo>
                      <a:pt x="0" y="160"/>
                    </a:moveTo>
                    <a:lnTo>
                      <a:pt x="0" y="145"/>
                    </a:lnTo>
                    <a:lnTo>
                      <a:pt x="17" y="130"/>
                    </a:lnTo>
                    <a:lnTo>
                      <a:pt x="32" y="117"/>
                    </a:lnTo>
                    <a:lnTo>
                      <a:pt x="48" y="102"/>
                    </a:lnTo>
                    <a:lnTo>
                      <a:pt x="65" y="59"/>
                    </a:lnTo>
                    <a:lnTo>
                      <a:pt x="65" y="44"/>
                    </a:lnTo>
                    <a:lnTo>
                      <a:pt x="48" y="15"/>
                    </a:lnTo>
                    <a:lnTo>
                      <a:pt x="32" y="0"/>
                    </a:lnTo>
                    <a:lnTo>
                      <a:pt x="65" y="0"/>
                    </a:lnTo>
                    <a:lnTo>
                      <a:pt x="80" y="0"/>
                    </a:lnTo>
                    <a:lnTo>
                      <a:pt x="97" y="44"/>
                    </a:lnTo>
                    <a:lnTo>
                      <a:pt x="113" y="87"/>
                    </a:lnTo>
                    <a:lnTo>
                      <a:pt x="97" y="130"/>
                    </a:lnTo>
                    <a:lnTo>
                      <a:pt x="80" y="160"/>
                    </a:lnTo>
                    <a:lnTo>
                      <a:pt x="48" y="174"/>
                    </a:lnTo>
                    <a:lnTo>
                      <a:pt x="32" y="174"/>
                    </a:lnTo>
                    <a:lnTo>
                      <a:pt x="0" y="174"/>
                    </a:lnTo>
                    <a:lnTo>
                      <a:pt x="0" y="160"/>
                    </a:lnTo>
                  </a:path>
                </a:pathLst>
              </a:custGeom>
              <a:solidFill>
                <a:schemeClr val="folHlink"/>
              </a:solidFill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26" name="Freeform 722"/>
              <p:cNvSpPr>
                <a:spLocks/>
              </p:cNvSpPr>
              <p:nvPr/>
            </p:nvSpPr>
            <p:spPr bwMode="auto">
              <a:xfrm rot="-5400000">
                <a:off x="5572" y="226"/>
                <a:ext cx="17" cy="51"/>
              </a:xfrm>
              <a:custGeom>
                <a:avLst/>
                <a:gdLst>
                  <a:gd name="T0" fmla="*/ 0 w 113"/>
                  <a:gd name="T1" fmla="*/ 12 h 160"/>
                  <a:gd name="T2" fmla="*/ 0 w 113"/>
                  <a:gd name="T3" fmla="*/ 9 h 160"/>
                  <a:gd name="T4" fmla="*/ 0 w 113"/>
                  <a:gd name="T5" fmla="*/ 9 h 160"/>
                  <a:gd name="T6" fmla="*/ 1 w 113"/>
                  <a:gd name="T7" fmla="*/ 9 h 160"/>
                  <a:gd name="T8" fmla="*/ 1 w 113"/>
                  <a:gd name="T9" fmla="*/ 11 h 160"/>
                  <a:gd name="T10" fmla="*/ 1 w 113"/>
                  <a:gd name="T11" fmla="*/ 12 h 160"/>
                  <a:gd name="T12" fmla="*/ 2 w 113"/>
                  <a:gd name="T13" fmla="*/ 12 h 160"/>
                  <a:gd name="T14" fmla="*/ 2 w 113"/>
                  <a:gd name="T15" fmla="*/ 11 h 160"/>
                  <a:gd name="T16" fmla="*/ 2 w 113"/>
                  <a:gd name="T17" fmla="*/ 8 h 160"/>
                  <a:gd name="T18" fmla="*/ 1 w 113"/>
                  <a:gd name="T19" fmla="*/ 6 h 160"/>
                  <a:gd name="T20" fmla="*/ 0 w 113"/>
                  <a:gd name="T21" fmla="*/ 3 h 160"/>
                  <a:gd name="T22" fmla="*/ 0 w 113"/>
                  <a:gd name="T23" fmla="*/ 0 h 160"/>
                  <a:gd name="T24" fmla="*/ 1 w 113"/>
                  <a:gd name="T25" fmla="*/ 0 h 160"/>
                  <a:gd name="T26" fmla="*/ 1 w 113"/>
                  <a:gd name="T27" fmla="*/ 2 h 160"/>
                  <a:gd name="T28" fmla="*/ 2 w 113"/>
                  <a:gd name="T29" fmla="*/ 6 h 160"/>
                  <a:gd name="T30" fmla="*/ 3 w 113"/>
                  <a:gd name="T31" fmla="*/ 11 h 160"/>
                  <a:gd name="T32" fmla="*/ 3 w 113"/>
                  <a:gd name="T33" fmla="*/ 13 h 160"/>
                  <a:gd name="T34" fmla="*/ 2 w 113"/>
                  <a:gd name="T35" fmla="*/ 15 h 160"/>
                  <a:gd name="T36" fmla="*/ 2 w 113"/>
                  <a:gd name="T37" fmla="*/ 16 h 160"/>
                  <a:gd name="T38" fmla="*/ 1 w 113"/>
                  <a:gd name="T39" fmla="*/ 16 h 160"/>
                  <a:gd name="T40" fmla="*/ 0 w 113"/>
                  <a:gd name="T41" fmla="*/ 15 h 160"/>
                  <a:gd name="T42" fmla="*/ 0 w 113"/>
                  <a:gd name="T43" fmla="*/ 12 h 1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3" h="160">
                    <a:moveTo>
                      <a:pt x="0" y="117"/>
                    </a:moveTo>
                    <a:lnTo>
                      <a:pt x="0" y="87"/>
                    </a:lnTo>
                    <a:lnTo>
                      <a:pt x="17" y="87"/>
                    </a:lnTo>
                    <a:lnTo>
                      <a:pt x="33" y="87"/>
                    </a:lnTo>
                    <a:lnTo>
                      <a:pt x="48" y="102"/>
                    </a:lnTo>
                    <a:lnTo>
                      <a:pt x="48" y="117"/>
                    </a:lnTo>
                    <a:lnTo>
                      <a:pt x="65" y="117"/>
                    </a:lnTo>
                    <a:lnTo>
                      <a:pt x="81" y="102"/>
                    </a:lnTo>
                    <a:lnTo>
                      <a:pt x="65" y="74"/>
                    </a:lnTo>
                    <a:lnTo>
                      <a:pt x="33" y="59"/>
                    </a:lnTo>
                    <a:lnTo>
                      <a:pt x="17" y="30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96" y="59"/>
                    </a:lnTo>
                    <a:lnTo>
                      <a:pt x="113" y="102"/>
                    </a:lnTo>
                    <a:lnTo>
                      <a:pt x="113" y="130"/>
                    </a:lnTo>
                    <a:lnTo>
                      <a:pt x="96" y="145"/>
                    </a:lnTo>
                    <a:lnTo>
                      <a:pt x="65" y="160"/>
                    </a:lnTo>
                    <a:lnTo>
                      <a:pt x="48" y="160"/>
                    </a:lnTo>
                    <a:lnTo>
                      <a:pt x="17" y="145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27" name="Freeform 723"/>
              <p:cNvSpPr>
                <a:spLocks/>
              </p:cNvSpPr>
              <p:nvPr/>
            </p:nvSpPr>
            <p:spPr bwMode="auto">
              <a:xfrm rot="-5400000">
                <a:off x="5572" y="226"/>
                <a:ext cx="17" cy="51"/>
              </a:xfrm>
              <a:custGeom>
                <a:avLst/>
                <a:gdLst>
                  <a:gd name="T0" fmla="*/ 0 w 113"/>
                  <a:gd name="T1" fmla="*/ 12 h 160"/>
                  <a:gd name="T2" fmla="*/ 0 w 113"/>
                  <a:gd name="T3" fmla="*/ 9 h 160"/>
                  <a:gd name="T4" fmla="*/ 0 w 113"/>
                  <a:gd name="T5" fmla="*/ 9 h 160"/>
                  <a:gd name="T6" fmla="*/ 1 w 113"/>
                  <a:gd name="T7" fmla="*/ 9 h 160"/>
                  <a:gd name="T8" fmla="*/ 1 w 113"/>
                  <a:gd name="T9" fmla="*/ 11 h 160"/>
                  <a:gd name="T10" fmla="*/ 1 w 113"/>
                  <a:gd name="T11" fmla="*/ 12 h 160"/>
                  <a:gd name="T12" fmla="*/ 2 w 113"/>
                  <a:gd name="T13" fmla="*/ 12 h 160"/>
                  <a:gd name="T14" fmla="*/ 2 w 113"/>
                  <a:gd name="T15" fmla="*/ 11 h 160"/>
                  <a:gd name="T16" fmla="*/ 2 w 113"/>
                  <a:gd name="T17" fmla="*/ 8 h 160"/>
                  <a:gd name="T18" fmla="*/ 1 w 113"/>
                  <a:gd name="T19" fmla="*/ 6 h 160"/>
                  <a:gd name="T20" fmla="*/ 0 w 113"/>
                  <a:gd name="T21" fmla="*/ 3 h 160"/>
                  <a:gd name="T22" fmla="*/ 0 w 113"/>
                  <a:gd name="T23" fmla="*/ 0 h 160"/>
                  <a:gd name="T24" fmla="*/ 1 w 113"/>
                  <a:gd name="T25" fmla="*/ 0 h 160"/>
                  <a:gd name="T26" fmla="*/ 1 w 113"/>
                  <a:gd name="T27" fmla="*/ 2 h 160"/>
                  <a:gd name="T28" fmla="*/ 2 w 113"/>
                  <a:gd name="T29" fmla="*/ 6 h 160"/>
                  <a:gd name="T30" fmla="*/ 3 w 113"/>
                  <a:gd name="T31" fmla="*/ 11 h 160"/>
                  <a:gd name="T32" fmla="*/ 3 w 113"/>
                  <a:gd name="T33" fmla="*/ 13 h 160"/>
                  <a:gd name="T34" fmla="*/ 2 w 113"/>
                  <a:gd name="T35" fmla="*/ 15 h 160"/>
                  <a:gd name="T36" fmla="*/ 2 w 113"/>
                  <a:gd name="T37" fmla="*/ 16 h 160"/>
                  <a:gd name="T38" fmla="*/ 1 w 113"/>
                  <a:gd name="T39" fmla="*/ 16 h 160"/>
                  <a:gd name="T40" fmla="*/ 0 w 113"/>
                  <a:gd name="T41" fmla="*/ 15 h 160"/>
                  <a:gd name="T42" fmla="*/ 0 w 113"/>
                  <a:gd name="T43" fmla="*/ 12 h 1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3" h="160">
                    <a:moveTo>
                      <a:pt x="0" y="117"/>
                    </a:moveTo>
                    <a:lnTo>
                      <a:pt x="0" y="87"/>
                    </a:lnTo>
                    <a:lnTo>
                      <a:pt x="17" y="87"/>
                    </a:lnTo>
                    <a:lnTo>
                      <a:pt x="33" y="87"/>
                    </a:lnTo>
                    <a:lnTo>
                      <a:pt x="48" y="102"/>
                    </a:lnTo>
                    <a:lnTo>
                      <a:pt x="48" y="117"/>
                    </a:lnTo>
                    <a:lnTo>
                      <a:pt x="65" y="117"/>
                    </a:lnTo>
                    <a:lnTo>
                      <a:pt x="81" y="102"/>
                    </a:lnTo>
                    <a:lnTo>
                      <a:pt x="65" y="74"/>
                    </a:lnTo>
                    <a:lnTo>
                      <a:pt x="33" y="59"/>
                    </a:lnTo>
                    <a:lnTo>
                      <a:pt x="17" y="30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96" y="59"/>
                    </a:lnTo>
                    <a:lnTo>
                      <a:pt x="113" y="102"/>
                    </a:lnTo>
                    <a:lnTo>
                      <a:pt x="113" y="130"/>
                    </a:lnTo>
                    <a:lnTo>
                      <a:pt x="96" y="145"/>
                    </a:lnTo>
                    <a:lnTo>
                      <a:pt x="65" y="160"/>
                    </a:lnTo>
                    <a:lnTo>
                      <a:pt x="48" y="160"/>
                    </a:lnTo>
                    <a:lnTo>
                      <a:pt x="17" y="145"/>
                    </a:lnTo>
                    <a:lnTo>
                      <a:pt x="0" y="117"/>
                    </a:lnTo>
                  </a:path>
                </a:pathLst>
              </a:custGeom>
              <a:solidFill>
                <a:schemeClr val="folHlink"/>
              </a:solidFill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28" name="Freeform 724"/>
              <p:cNvSpPr>
                <a:spLocks/>
              </p:cNvSpPr>
              <p:nvPr/>
            </p:nvSpPr>
            <p:spPr bwMode="auto">
              <a:xfrm rot="-5400000">
                <a:off x="5594" y="531"/>
                <a:ext cx="10" cy="14"/>
              </a:xfrm>
              <a:custGeom>
                <a:avLst/>
                <a:gdLst>
                  <a:gd name="T0" fmla="*/ 0 w 65"/>
                  <a:gd name="T1" fmla="*/ 1 h 43"/>
                  <a:gd name="T2" fmla="*/ 0 w 65"/>
                  <a:gd name="T3" fmla="*/ 0 h 43"/>
                  <a:gd name="T4" fmla="*/ 0 w 65"/>
                  <a:gd name="T5" fmla="*/ 0 h 43"/>
                  <a:gd name="T6" fmla="*/ 1 w 65"/>
                  <a:gd name="T7" fmla="*/ 1 h 43"/>
                  <a:gd name="T8" fmla="*/ 2 w 65"/>
                  <a:gd name="T9" fmla="*/ 3 h 43"/>
                  <a:gd name="T10" fmla="*/ 2 w 65"/>
                  <a:gd name="T11" fmla="*/ 5 h 43"/>
                  <a:gd name="T12" fmla="*/ 1 w 65"/>
                  <a:gd name="T13" fmla="*/ 3 h 43"/>
                  <a:gd name="T14" fmla="*/ 0 w 65"/>
                  <a:gd name="T15" fmla="*/ 1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5" h="43">
                    <a:moveTo>
                      <a:pt x="0" y="13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50" y="13"/>
                    </a:lnTo>
                    <a:lnTo>
                      <a:pt x="65" y="28"/>
                    </a:lnTo>
                    <a:lnTo>
                      <a:pt x="65" y="43"/>
                    </a:lnTo>
                    <a:lnTo>
                      <a:pt x="34" y="28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29" name="Freeform 725"/>
              <p:cNvSpPr>
                <a:spLocks/>
              </p:cNvSpPr>
              <p:nvPr/>
            </p:nvSpPr>
            <p:spPr bwMode="auto">
              <a:xfrm rot="-5400000">
                <a:off x="5554" y="82"/>
                <a:ext cx="49" cy="37"/>
              </a:xfrm>
              <a:custGeom>
                <a:avLst/>
                <a:gdLst>
                  <a:gd name="T0" fmla="*/ 4 w 320"/>
                  <a:gd name="T1" fmla="*/ 9 h 115"/>
                  <a:gd name="T2" fmla="*/ 5 w 320"/>
                  <a:gd name="T3" fmla="*/ 12 h 115"/>
                  <a:gd name="T4" fmla="*/ 3 w 320"/>
                  <a:gd name="T5" fmla="*/ 7 h 115"/>
                  <a:gd name="T6" fmla="*/ 1 w 320"/>
                  <a:gd name="T7" fmla="*/ 7 h 115"/>
                  <a:gd name="T8" fmla="*/ 0 w 320"/>
                  <a:gd name="T9" fmla="*/ 7 h 115"/>
                  <a:gd name="T10" fmla="*/ 0 w 320"/>
                  <a:gd name="T11" fmla="*/ 6 h 115"/>
                  <a:gd name="T12" fmla="*/ 0 w 320"/>
                  <a:gd name="T13" fmla="*/ 5 h 115"/>
                  <a:gd name="T14" fmla="*/ 0 w 320"/>
                  <a:gd name="T15" fmla="*/ 2 h 115"/>
                  <a:gd name="T16" fmla="*/ 1 w 320"/>
                  <a:gd name="T17" fmla="*/ 0 h 115"/>
                  <a:gd name="T18" fmla="*/ 3 w 320"/>
                  <a:gd name="T19" fmla="*/ 0 h 115"/>
                  <a:gd name="T20" fmla="*/ 4 w 320"/>
                  <a:gd name="T21" fmla="*/ 0 h 115"/>
                  <a:gd name="T22" fmla="*/ 6 w 320"/>
                  <a:gd name="T23" fmla="*/ 0 h 115"/>
                  <a:gd name="T24" fmla="*/ 6 w 320"/>
                  <a:gd name="T25" fmla="*/ 0 h 115"/>
                  <a:gd name="T26" fmla="*/ 6 w 320"/>
                  <a:gd name="T27" fmla="*/ 0 h 115"/>
                  <a:gd name="T28" fmla="*/ 6 w 320"/>
                  <a:gd name="T29" fmla="*/ 2 h 115"/>
                  <a:gd name="T30" fmla="*/ 5 w 320"/>
                  <a:gd name="T31" fmla="*/ 2 h 115"/>
                  <a:gd name="T32" fmla="*/ 4 w 320"/>
                  <a:gd name="T33" fmla="*/ 2 h 115"/>
                  <a:gd name="T34" fmla="*/ 4 w 320"/>
                  <a:gd name="T35" fmla="*/ 3 h 115"/>
                  <a:gd name="T36" fmla="*/ 4 w 320"/>
                  <a:gd name="T37" fmla="*/ 6 h 115"/>
                  <a:gd name="T38" fmla="*/ 4 w 320"/>
                  <a:gd name="T39" fmla="*/ 7 h 115"/>
                  <a:gd name="T40" fmla="*/ 6 w 320"/>
                  <a:gd name="T41" fmla="*/ 9 h 115"/>
                  <a:gd name="T42" fmla="*/ 8 w 320"/>
                  <a:gd name="T43" fmla="*/ 12 h 115"/>
                  <a:gd name="T44" fmla="*/ 7 w 320"/>
                  <a:gd name="T45" fmla="*/ 12 h 115"/>
                  <a:gd name="T46" fmla="*/ 6 w 320"/>
                  <a:gd name="T47" fmla="*/ 11 h 115"/>
                  <a:gd name="T48" fmla="*/ 5 w 320"/>
                  <a:gd name="T49" fmla="*/ 9 h 115"/>
                  <a:gd name="T50" fmla="*/ 4 w 320"/>
                  <a:gd name="T51" fmla="*/ 9 h 11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320" h="115">
                    <a:moveTo>
                      <a:pt x="192" y="87"/>
                    </a:moveTo>
                    <a:lnTo>
                      <a:pt x="207" y="115"/>
                    </a:lnTo>
                    <a:lnTo>
                      <a:pt x="111" y="72"/>
                    </a:lnTo>
                    <a:lnTo>
                      <a:pt x="48" y="72"/>
                    </a:lnTo>
                    <a:lnTo>
                      <a:pt x="0" y="72"/>
                    </a:lnTo>
                    <a:lnTo>
                      <a:pt x="0" y="59"/>
                    </a:lnTo>
                    <a:lnTo>
                      <a:pt x="0" y="44"/>
                    </a:lnTo>
                    <a:lnTo>
                      <a:pt x="15" y="15"/>
                    </a:lnTo>
                    <a:lnTo>
                      <a:pt x="48" y="0"/>
                    </a:lnTo>
                    <a:lnTo>
                      <a:pt x="111" y="0"/>
                    </a:lnTo>
                    <a:lnTo>
                      <a:pt x="175" y="0"/>
                    </a:lnTo>
                    <a:lnTo>
                      <a:pt x="240" y="0"/>
                    </a:lnTo>
                    <a:lnTo>
                      <a:pt x="255" y="0"/>
                    </a:lnTo>
                    <a:lnTo>
                      <a:pt x="271" y="0"/>
                    </a:lnTo>
                    <a:lnTo>
                      <a:pt x="271" y="15"/>
                    </a:lnTo>
                    <a:lnTo>
                      <a:pt x="207" y="15"/>
                    </a:lnTo>
                    <a:lnTo>
                      <a:pt x="192" y="15"/>
                    </a:lnTo>
                    <a:lnTo>
                      <a:pt x="159" y="29"/>
                    </a:lnTo>
                    <a:lnTo>
                      <a:pt x="159" y="59"/>
                    </a:lnTo>
                    <a:lnTo>
                      <a:pt x="175" y="72"/>
                    </a:lnTo>
                    <a:lnTo>
                      <a:pt x="240" y="87"/>
                    </a:lnTo>
                    <a:lnTo>
                      <a:pt x="320" y="115"/>
                    </a:lnTo>
                    <a:lnTo>
                      <a:pt x="303" y="115"/>
                    </a:lnTo>
                    <a:lnTo>
                      <a:pt x="255" y="102"/>
                    </a:lnTo>
                    <a:lnTo>
                      <a:pt x="223" y="8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30" name="Freeform 726"/>
              <p:cNvSpPr>
                <a:spLocks/>
              </p:cNvSpPr>
              <p:nvPr/>
            </p:nvSpPr>
            <p:spPr bwMode="auto">
              <a:xfrm rot="-5400000">
                <a:off x="5582" y="488"/>
                <a:ext cx="7" cy="13"/>
              </a:xfrm>
              <a:custGeom>
                <a:avLst/>
                <a:gdLst>
                  <a:gd name="T0" fmla="*/ 0 w 48"/>
                  <a:gd name="T1" fmla="*/ 1 h 43"/>
                  <a:gd name="T2" fmla="*/ 0 w 48"/>
                  <a:gd name="T3" fmla="*/ 0 h 43"/>
                  <a:gd name="T4" fmla="*/ 0 w 48"/>
                  <a:gd name="T5" fmla="*/ 0 h 43"/>
                  <a:gd name="T6" fmla="*/ 1 w 48"/>
                  <a:gd name="T7" fmla="*/ 0 h 43"/>
                  <a:gd name="T8" fmla="*/ 1 w 48"/>
                  <a:gd name="T9" fmla="*/ 1 h 43"/>
                  <a:gd name="T10" fmla="*/ 1 w 48"/>
                  <a:gd name="T11" fmla="*/ 2 h 43"/>
                  <a:gd name="T12" fmla="*/ 1 w 48"/>
                  <a:gd name="T13" fmla="*/ 4 h 43"/>
                  <a:gd name="T14" fmla="*/ 0 w 48"/>
                  <a:gd name="T15" fmla="*/ 4 h 43"/>
                  <a:gd name="T16" fmla="*/ 0 w 48"/>
                  <a:gd name="T17" fmla="*/ 1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8" h="43">
                    <a:moveTo>
                      <a:pt x="0" y="13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32" y="0"/>
                    </a:lnTo>
                    <a:lnTo>
                      <a:pt x="48" y="13"/>
                    </a:lnTo>
                    <a:lnTo>
                      <a:pt x="48" y="28"/>
                    </a:lnTo>
                    <a:lnTo>
                      <a:pt x="32" y="43"/>
                    </a:lnTo>
                    <a:lnTo>
                      <a:pt x="0" y="4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31" name="Freeform 727"/>
              <p:cNvSpPr>
                <a:spLocks/>
              </p:cNvSpPr>
              <p:nvPr/>
            </p:nvSpPr>
            <p:spPr bwMode="auto">
              <a:xfrm rot="-5400000">
                <a:off x="5577" y="541"/>
                <a:ext cx="11" cy="18"/>
              </a:xfrm>
              <a:custGeom>
                <a:avLst/>
                <a:gdLst>
                  <a:gd name="T0" fmla="*/ 0 w 65"/>
                  <a:gd name="T1" fmla="*/ 3 h 58"/>
                  <a:gd name="T2" fmla="*/ 1 w 65"/>
                  <a:gd name="T3" fmla="*/ 2 h 58"/>
                  <a:gd name="T4" fmla="*/ 1 w 65"/>
                  <a:gd name="T5" fmla="*/ 0 h 58"/>
                  <a:gd name="T6" fmla="*/ 1 w 65"/>
                  <a:gd name="T7" fmla="*/ 2 h 58"/>
                  <a:gd name="T8" fmla="*/ 2 w 65"/>
                  <a:gd name="T9" fmla="*/ 2 h 58"/>
                  <a:gd name="T10" fmla="*/ 1 w 65"/>
                  <a:gd name="T11" fmla="*/ 6 h 58"/>
                  <a:gd name="T12" fmla="*/ 1 w 65"/>
                  <a:gd name="T13" fmla="*/ 4 h 58"/>
                  <a:gd name="T14" fmla="*/ 0 w 65"/>
                  <a:gd name="T15" fmla="*/ 3 h 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5" h="58">
                    <a:moveTo>
                      <a:pt x="0" y="28"/>
                    </a:moveTo>
                    <a:lnTo>
                      <a:pt x="16" y="15"/>
                    </a:lnTo>
                    <a:lnTo>
                      <a:pt x="48" y="0"/>
                    </a:lnTo>
                    <a:lnTo>
                      <a:pt x="48" y="15"/>
                    </a:lnTo>
                    <a:lnTo>
                      <a:pt x="65" y="15"/>
                    </a:lnTo>
                    <a:lnTo>
                      <a:pt x="48" y="58"/>
                    </a:lnTo>
                    <a:lnTo>
                      <a:pt x="16" y="4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32" name="Freeform 728"/>
              <p:cNvSpPr>
                <a:spLocks/>
              </p:cNvSpPr>
              <p:nvPr/>
            </p:nvSpPr>
            <p:spPr bwMode="auto">
              <a:xfrm rot="-5400000">
                <a:off x="5577" y="520"/>
                <a:ext cx="12" cy="18"/>
              </a:xfrm>
              <a:custGeom>
                <a:avLst/>
                <a:gdLst>
                  <a:gd name="T0" fmla="*/ 0 w 80"/>
                  <a:gd name="T1" fmla="*/ 3 h 58"/>
                  <a:gd name="T2" fmla="*/ 1 w 80"/>
                  <a:gd name="T3" fmla="*/ 0 h 58"/>
                  <a:gd name="T4" fmla="*/ 1 w 80"/>
                  <a:gd name="T5" fmla="*/ 0 h 58"/>
                  <a:gd name="T6" fmla="*/ 1 w 80"/>
                  <a:gd name="T7" fmla="*/ 0 h 58"/>
                  <a:gd name="T8" fmla="*/ 2 w 80"/>
                  <a:gd name="T9" fmla="*/ 2 h 58"/>
                  <a:gd name="T10" fmla="*/ 2 w 80"/>
                  <a:gd name="T11" fmla="*/ 4 h 58"/>
                  <a:gd name="T12" fmla="*/ 1 w 80"/>
                  <a:gd name="T13" fmla="*/ 4 h 58"/>
                  <a:gd name="T14" fmla="*/ 1 w 80"/>
                  <a:gd name="T15" fmla="*/ 6 h 58"/>
                  <a:gd name="T16" fmla="*/ 1 w 80"/>
                  <a:gd name="T17" fmla="*/ 4 h 58"/>
                  <a:gd name="T18" fmla="*/ 0 w 80"/>
                  <a:gd name="T19" fmla="*/ 3 h 5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0" h="58">
                    <a:moveTo>
                      <a:pt x="0" y="28"/>
                    </a:moveTo>
                    <a:lnTo>
                      <a:pt x="32" y="0"/>
                    </a:lnTo>
                    <a:lnTo>
                      <a:pt x="48" y="0"/>
                    </a:lnTo>
                    <a:lnTo>
                      <a:pt x="63" y="0"/>
                    </a:lnTo>
                    <a:lnTo>
                      <a:pt x="80" y="15"/>
                    </a:lnTo>
                    <a:lnTo>
                      <a:pt x="80" y="43"/>
                    </a:lnTo>
                    <a:lnTo>
                      <a:pt x="63" y="43"/>
                    </a:lnTo>
                    <a:lnTo>
                      <a:pt x="48" y="58"/>
                    </a:lnTo>
                    <a:lnTo>
                      <a:pt x="32" y="4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33" name="Freeform 729"/>
              <p:cNvSpPr>
                <a:spLocks/>
              </p:cNvSpPr>
              <p:nvPr/>
            </p:nvSpPr>
            <p:spPr bwMode="auto">
              <a:xfrm rot="-5400000">
                <a:off x="5582" y="562"/>
                <a:ext cx="5" cy="5"/>
              </a:xfrm>
              <a:custGeom>
                <a:avLst/>
                <a:gdLst>
                  <a:gd name="T0" fmla="*/ 0 w 32"/>
                  <a:gd name="T1" fmla="*/ 2 h 15"/>
                  <a:gd name="T2" fmla="*/ 0 w 32"/>
                  <a:gd name="T3" fmla="*/ 0 h 15"/>
                  <a:gd name="T4" fmla="*/ 1 w 32"/>
                  <a:gd name="T5" fmla="*/ 0 h 15"/>
                  <a:gd name="T6" fmla="*/ 1 w 32"/>
                  <a:gd name="T7" fmla="*/ 2 h 15"/>
                  <a:gd name="T8" fmla="*/ 0 w 32"/>
                  <a:gd name="T9" fmla="*/ 2 h 15"/>
                  <a:gd name="T10" fmla="*/ 0 w 32"/>
                  <a:gd name="T11" fmla="*/ 2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2" h="15">
                    <a:moveTo>
                      <a:pt x="0" y="15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32" y="15"/>
                    </a:lnTo>
                    <a:lnTo>
                      <a:pt x="15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34" name="Freeform 730"/>
              <p:cNvSpPr>
                <a:spLocks/>
              </p:cNvSpPr>
              <p:nvPr/>
            </p:nvSpPr>
            <p:spPr bwMode="auto">
              <a:xfrm rot="-5400000">
                <a:off x="5572" y="81"/>
                <a:ext cx="9" cy="5"/>
              </a:xfrm>
              <a:custGeom>
                <a:avLst/>
                <a:gdLst>
                  <a:gd name="T0" fmla="*/ 0 w 63"/>
                  <a:gd name="T1" fmla="*/ 2 h 15"/>
                  <a:gd name="T2" fmla="*/ 1 w 63"/>
                  <a:gd name="T3" fmla="*/ 0 h 15"/>
                  <a:gd name="T4" fmla="*/ 1 w 63"/>
                  <a:gd name="T5" fmla="*/ 0 h 15"/>
                  <a:gd name="T6" fmla="*/ 1 w 63"/>
                  <a:gd name="T7" fmla="*/ 2 h 15"/>
                  <a:gd name="T8" fmla="*/ 1 w 63"/>
                  <a:gd name="T9" fmla="*/ 2 h 15"/>
                  <a:gd name="T10" fmla="*/ 0 w 63"/>
                  <a:gd name="T11" fmla="*/ 2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" h="15">
                    <a:moveTo>
                      <a:pt x="0" y="15"/>
                    </a:moveTo>
                    <a:lnTo>
                      <a:pt x="31" y="0"/>
                    </a:lnTo>
                    <a:lnTo>
                      <a:pt x="48" y="0"/>
                    </a:lnTo>
                    <a:lnTo>
                      <a:pt x="63" y="15"/>
                    </a:lnTo>
                    <a:lnTo>
                      <a:pt x="31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35" name="Freeform 731"/>
              <p:cNvSpPr>
                <a:spLocks/>
              </p:cNvSpPr>
              <p:nvPr/>
            </p:nvSpPr>
            <p:spPr bwMode="auto">
              <a:xfrm rot="-5400000">
                <a:off x="5565" y="533"/>
                <a:ext cx="10" cy="9"/>
              </a:xfrm>
              <a:custGeom>
                <a:avLst/>
                <a:gdLst>
                  <a:gd name="T0" fmla="*/ 0 w 65"/>
                  <a:gd name="T1" fmla="*/ 1 h 29"/>
                  <a:gd name="T2" fmla="*/ 1 w 65"/>
                  <a:gd name="T3" fmla="*/ 0 h 29"/>
                  <a:gd name="T4" fmla="*/ 1 w 65"/>
                  <a:gd name="T5" fmla="*/ 0 h 29"/>
                  <a:gd name="T6" fmla="*/ 2 w 65"/>
                  <a:gd name="T7" fmla="*/ 0 h 29"/>
                  <a:gd name="T8" fmla="*/ 1 w 65"/>
                  <a:gd name="T9" fmla="*/ 3 h 29"/>
                  <a:gd name="T10" fmla="*/ 0 w 65"/>
                  <a:gd name="T11" fmla="*/ 3 h 29"/>
                  <a:gd name="T12" fmla="*/ 0 w 65"/>
                  <a:gd name="T13" fmla="*/ 1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" h="29">
                    <a:moveTo>
                      <a:pt x="0" y="14"/>
                    </a:moveTo>
                    <a:lnTo>
                      <a:pt x="34" y="0"/>
                    </a:lnTo>
                    <a:lnTo>
                      <a:pt x="50" y="0"/>
                    </a:lnTo>
                    <a:lnTo>
                      <a:pt x="65" y="0"/>
                    </a:lnTo>
                    <a:lnTo>
                      <a:pt x="50" y="29"/>
                    </a:lnTo>
                    <a:lnTo>
                      <a:pt x="17" y="29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36" name="Freeform 732"/>
              <p:cNvSpPr>
                <a:spLocks/>
              </p:cNvSpPr>
              <p:nvPr/>
            </p:nvSpPr>
            <p:spPr bwMode="auto">
              <a:xfrm rot="-5400000">
                <a:off x="5522" y="233"/>
                <a:ext cx="35" cy="31"/>
              </a:xfrm>
              <a:custGeom>
                <a:avLst/>
                <a:gdLst>
                  <a:gd name="T0" fmla="*/ 0 w 223"/>
                  <a:gd name="T1" fmla="*/ 6 h 100"/>
                  <a:gd name="T2" fmla="*/ 0 w 223"/>
                  <a:gd name="T3" fmla="*/ 4 h 100"/>
                  <a:gd name="T4" fmla="*/ 1 w 223"/>
                  <a:gd name="T5" fmla="*/ 4 h 100"/>
                  <a:gd name="T6" fmla="*/ 1 w 223"/>
                  <a:gd name="T7" fmla="*/ 4 h 100"/>
                  <a:gd name="T8" fmla="*/ 2 w 223"/>
                  <a:gd name="T9" fmla="*/ 7 h 100"/>
                  <a:gd name="T10" fmla="*/ 4 w 223"/>
                  <a:gd name="T11" fmla="*/ 7 h 100"/>
                  <a:gd name="T12" fmla="*/ 4 w 223"/>
                  <a:gd name="T13" fmla="*/ 7 h 100"/>
                  <a:gd name="T14" fmla="*/ 4 w 223"/>
                  <a:gd name="T15" fmla="*/ 6 h 100"/>
                  <a:gd name="T16" fmla="*/ 4 w 223"/>
                  <a:gd name="T17" fmla="*/ 4 h 100"/>
                  <a:gd name="T18" fmla="*/ 4 w 223"/>
                  <a:gd name="T19" fmla="*/ 3 h 100"/>
                  <a:gd name="T20" fmla="*/ 3 w 223"/>
                  <a:gd name="T21" fmla="*/ 3 h 100"/>
                  <a:gd name="T22" fmla="*/ 3 w 223"/>
                  <a:gd name="T23" fmla="*/ 3 h 100"/>
                  <a:gd name="T24" fmla="*/ 3 w 223"/>
                  <a:gd name="T25" fmla="*/ 1 h 100"/>
                  <a:gd name="T26" fmla="*/ 3 w 223"/>
                  <a:gd name="T27" fmla="*/ 0 h 100"/>
                  <a:gd name="T28" fmla="*/ 4 w 223"/>
                  <a:gd name="T29" fmla="*/ 0 h 100"/>
                  <a:gd name="T30" fmla="*/ 4 w 223"/>
                  <a:gd name="T31" fmla="*/ 0 h 100"/>
                  <a:gd name="T32" fmla="*/ 5 w 223"/>
                  <a:gd name="T33" fmla="*/ 3 h 100"/>
                  <a:gd name="T34" fmla="*/ 5 w 223"/>
                  <a:gd name="T35" fmla="*/ 6 h 100"/>
                  <a:gd name="T36" fmla="*/ 5 w 223"/>
                  <a:gd name="T37" fmla="*/ 8 h 100"/>
                  <a:gd name="T38" fmla="*/ 5 w 223"/>
                  <a:gd name="T39" fmla="*/ 10 h 100"/>
                  <a:gd name="T40" fmla="*/ 4 w 223"/>
                  <a:gd name="T41" fmla="*/ 10 h 100"/>
                  <a:gd name="T42" fmla="*/ 2 w 223"/>
                  <a:gd name="T43" fmla="*/ 8 h 100"/>
                  <a:gd name="T44" fmla="*/ 0 w 223"/>
                  <a:gd name="T45" fmla="*/ 6 h 10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3" h="100">
                    <a:moveTo>
                      <a:pt x="0" y="57"/>
                    </a:moveTo>
                    <a:lnTo>
                      <a:pt x="0" y="43"/>
                    </a:lnTo>
                    <a:lnTo>
                      <a:pt x="31" y="43"/>
                    </a:lnTo>
                    <a:lnTo>
                      <a:pt x="48" y="43"/>
                    </a:lnTo>
                    <a:lnTo>
                      <a:pt x="96" y="72"/>
                    </a:lnTo>
                    <a:lnTo>
                      <a:pt x="144" y="72"/>
                    </a:lnTo>
                    <a:lnTo>
                      <a:pt x="160" y="72"/>
                    </a:lnTo>
                    <a:lnTo>
                      <a:pt x="175" y="57"/>
                    </a:lnTo>
                    <a:lnTo>
                      <a:pt x="160" y="43"/>
                    </a:lnTo>
                    <a:lnTo>
                      <a:pt x="144" y="28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12" y="0"/>
                    </a:lnTo>
                    <a:lnTo>
                      <a:pt x="144" y="0"/>
                    </a:lnTo>
                    <a:lnTo>
                      <a:pt x="175" y="0"/>
                    </a:lnTo>
                    <a:lnTo>
                      <a:pt x="208" y="28"/>
                    </a:lnTo>
                    <a:lnTo>
                      <a:pt x="223" y="57"/>
                    </a:lnTo>
                    <a:lnTo>
                      <a:pt x="208" y="87"/>
                    </a:lnTo>
                    <a:lnTo>
                      <a:pt x="192" y="100"/>
                    </a:lnTo>
                    <a:lnTo>
                      <a:pt x="144" y="100"/>
                    </a:lnTo>
                    <a:lnTo>
                      <a:pt x="79" y="8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37" name="Freeform 733"/>
              <p:cNvSpPr>
                <a:spLocks/>
              </p:cNvSpPr>
              <p:nvPr/>
            </p:nvSpPr>
            <p:spPr bwMode="auto">
              <a:xfrm rot="-5400000">
                <a:off x="5522" y="233"/>
                <a:ext cx="35" cy="31"/>
              </a:xfrm>
              <a:custGeom>
                <a:avLst/>
                <a:gdLst>
                  <a:gd name="T0" fmla="*/ 0 w 223"/>
                  <a:gd name="T1" fmla="*/ 6 h 100"/>
                  <a:gd name="T2" fmla="*/ 0 w 223"/>
                  <a:gd name="T3" fmla="*/ 4 h 100"/>
                  <a:gd name="T4" fmla="*/ 0 w 223"/>
                  <a:gd name="T5" fmla="*/ 4 h 100"/>
                  <a:gd name="T6" fmla="*/ 1 w 223"/>
                  <a:gd name="T7" fmla="*/ 4 h 100"/>
                  <a:gd name="T8" fmla="*/ 1 w 223"/>
                  <a:gd name="T9" fmla="*/ 4 h 100"/>
                  <a:gd name="T10" fmla="*/ 2 w 223"/>
                  <a:gd name="T11" fmla="*/ 7 h 100"/>
                  <a:gd name="T12" fmla="*/ 4 w 223"/>
                  <a:gd name="T13" fmla="*/ 7 h 100"/>
                  <a:gd name="T14" fmla="*/ 4 w 223"/>
                  <a:gd name="T15" fmla="*/ 7 h 100"/>
                  <a:gd name="T16" fmla="*/ 4 w 223"/>
                  <a:gd name="T17" fmla="*/ 6 h 100"/>
                  <a:gd name="T18" fmla="*/ 4 w 223"/>
                  <a:gd name="T19" fmla="*/ 4 h 100"/>
                  <a:gd name="T20" fmla="*/ 4 w 223"/>
                  <a:gd name="T21" fmla="*/ 3 h 100"/>
                  <a:gd name="T22" fmla="*/ 3 w 223"/>
                  <a:gd name="T23" fmla="*/ 3 h 100"/>
                  <a:gd name="T24" fmla="*/ 3 w 223"/>
                  <a:gd name="T25" fmla="*/ 3 h 100"/>
                  <a:gd name="T26" fmla="*/ 3 w 223"/>
                  <a:gd name="T27" fmla="*/ 1 h 100"/>
                  <a:gd name="T28" fmla="*/ 3 w 223"/>
                  <a:gd name="T29" fmla="*/ 0 h 100"/>
                  <a:gd name="T30" fmla="*/ 4 w 223"/>
                  <a:gd name="T31" fmla="*/ 0 h 100"/>
                  <a:gd name="T32" fmla="*/ 4 w 223"/>
                  <a:gd name="T33" fmla="*/ 0 h 100"/>
                  <a:gd name="T34" fmla="*/ 5 w 223"/>
                  <a:gd name="T35" fmla="*/ 3 h 100"/>
                  <a:gd name="T36" fmla="*/ 5 w 223"/>
                  <a:gd name="T37" fmla="*/ 6 h 100"/>
                  <a:gd name="T38" fmla="*/ 5 w 223"/>
                  <a:gd name="T39" fmla="*/ 8 h 100"/>
                  <a:gd name="T40" fmla="*/ 5 w 223"/>
                  <a:gd name="T41" fmla="*/ 10 h 100"/>
                  <a:gd name="T42" fmla="*/ 4 w 223"/>
                  <a:gd name="T43" fmla="*/ 10 h 100"/>
                  <a:gd name="T44" fmla="*/ 2 w 223"/>
                  <a:gd name="T45" fmla="*/ 8 h 100"/>
                  <a:gd name="T46" fmla="*/ 0 w 223"/>
                  <a:gd name="T47" fmla="*/ 6 h 10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3" h="100">
                    <a:moveTo>
                      <a:pt x="0" y="57"/>
                    </a:moveTo>
                    <a:lnTo>
                      <a:pt x="0" y="43"/>
                    </a:lnTo>
                    <a:lnTo>
                      <a:pt x="31" y="43"/>
                    </a:lnTo>
                    <a:lnTo>
                      <a:pt x="48" y="43"/>
                    </a:lnTo>
                    <a:lnTo>
                      <a:pt x="96" y="72"/>
                    </a:lnTo>
                    <a:lnTo>
                      <a:pt x="144" y="72"/>
                    </a:lnTo>
                    <a:lnTo>
                      <a:pt x="160" y="72"/>
                    </a:lnTo>
                    <a:lnTo>
                      <a:pt x="175" y="57"/>
                    </a:lnTo>
                    <a:lnTo>
                      <a:pt x="160" y="43"/>
                    </a:lnTo>
                    <a:lnTo>
                      <a:pt x="144" y="28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12" y="0"/>
                    </a:lnTo>
                    <a:lnTo>
                      <a:pt x="144" y="0"/>
                    </a:lnTo>
                    <a:lnTo>
                      <a:pt x="175" y="0"/>
                    </a:lnTo>
                    <a:lnTo>
                      <a:pt x="208" y="28"/>
                    </a:lnTo>
                    <a:lnTo>
                      <a:pt x="223" y="57"/>
                    </a:lnTo>
                    <a:lnTo>
                      <a:pt x="208" y="87"/>
                    </a:lnTo>
                    <a:lnTo>
                      <a:pt x="192" y="100"/>
                    </a:lnTo>
                    <a:lnTo>
                      <a:pt x="144" y="100"/>
                    </a:lnTo>
                    <a:lnTo>
                      <a:pt x="79" y="87"/>
                    </a:lnTo>
                    <a:lnTo>
                      <a:pt x="0" y="57"/>
                    </a:lnTo>
                  </a:path>
                </a:pathLst>
              </a:custGeom>
              <a:solidFill>
                <a:schemeClr val="folHlink"/>
              </a:solidFill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38" name="Freeform 734"/>
              <p:cNvSpPr>
                <a:spLocks/>
              </p:cNvSpPr>
              <p:nvPr/>
            </p:nvSpPr>
            <p:spPr bwMode="auto">
              <a:xfrm rot="-5400000">
                <a:off x="5515" y="160"/>
                <a:ext cx="26" cy="46"/>
              </a:xfrm>
              <a:custGeom>
                <a:avLst/>
                <a:gdLst>
                  <a:gd name="T0" fmla="*/ 0 w 176"/>
                  <a:gd name="T1" fmla="*/ 10 h 146"/>
                  <a:gd name="T2" fmla="*/ 0 w 176"/>
                  <a:gd name="T3" fmla="*/ 7 h 146"/>
                  <a:gd name="T4" fmla="*/ 0 w 176"/>
                  <a:gd name="T5" fmla="*/ 3 h 146"/>
                  <a:gd name="T6" fmla="*/ 1 w 176"/>
                  <a:gd name="T7" fmla="*/ 2 h 146"/>
                  <a:gd name="T8" fmla="*/ 2 w 176"/>
                  <a:gd name="T9" fmla="*/ 0 h 146"/>
                  <a:gd name="T10" fmla="*/ 3 w 176"/>
                  <a:gd name="T11" fmla="*/ 0 h 146"/>
                  <a:gd name="T12" fmla="*/ 4 w 176"/>
                  <a:gd name="T13" fmla="*/ 2 h 146"/>
                  <a:gd name="T14" fmla="*/ 4 w 176"/>
                  <a:gd name="T15" fmla="*/ 6 h 146"/>
                  <a:gd name="T16" fmla="*/ 4 w 176"/>
                  <a:gd name="T17" fmla="*/ 7 h 146"/>
                  <a:gd name="T18" fmla="*/ 3 w 176"/>
                  <a:gd name="T19" fmla="*/ 9 h 146"/>
                  <a:gd name="T20" fmla="*/ 3 w 176"/>
                  <a:gd name="T21" fmla="*/ 9 h 146"/>
                  <a:gd name="T22" fmla="*/ 3 w 176"/>
                  <a:gd name="T23" fmla="*/ 6 h 146"/>
                  <a:gd name="T24" fmla="*/ 3 w 176"/>
                  <a:gd name="T25" fmla="*/ 4 h 146"/>
                  <a:gd name="T26" fmla="*/ 3 w 176"/>
                  <a:gd name="T27" fmla="*/ 3 h 146"/>
                  <a:gd name="T28" fmla="*/ 2 w 176"/>
                  <a:gd name="T29" fmla="*/ 3 h 146"/>
                  <a:gd name="T30" fmla="*/ 2 w 176"/>
                  <a:gd name="T31" fmla="*/ 4 h 146"/>
                  <a:gd name="T32" fmla="*/ 1 w 176"/>
                  <a:gd name="T33" fmla="*/ 6 h 146"/>
                  <a:gd name="T34" fmla="*/ 1 w 176"/>
                  <a:gd name="T35" fmla="*/ 9 h 146"/>
                  <a:gd name="T36" fmla="*/ 1 w 176"/>
                  <a:gd name="T37" fmla="*/ 10 h 146"/>
                  <a:gd name="T38" fmla="*/ 2 w 176"/>
                  <a:gd name="T39" fmla="*/ 10 h 146"/>
                  <a:gd name="T40" fmla="*/ 3 w 176"/>
                  <a:gd name="T41" fmla="*/ 10 h 146"/>
                  <a:gd name="T42" fmla="*/ 3 w 176"/>
                  <a:gd name="T43" fmla="*/ 13 h 146"/>
                  <a:gd name="T44" fmla="*/ 2 w 176"/>
                  <a:gd name="T45" fmla="*/ 13 h 146"/>
                  <a:gd name="T46" fmla="*/ 2 w 176"/>
                  <a:gd name="T47" fmla="*/ 14 h 146"/>
                  <a:gd name="T48" fmla="*/ 1 w 176"/>
                  <a:gd name="T49" fmla="*/ 14 h 146"/>
                  <a:gd name="T50" fmla="*/ 1 w 176"/>
                  <a:gd name="T51" fmla="*/ 13 h 146"/>
                  <a:gd name="T52" fmla="*/ 0 w 176"/>
                  <a:gd name="T53" fmla="*/ 10 h 14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76" h="146">
                    <a:moveTo>
                      <a:pt x="17" y="102"/>
                    </a:moveTo>
                    <a:lnTo>
                      <a:pt x="0" y="72"/>
                    </a:lnTo>
                    <a:lnTo>
                      <a:pt x="17" y="29"/>
                    </a:lnTo>
                    <a:lnTo>
                      <a:pt x="48" y="16"/>
                    </a:lnTo>
                    <a:lnTo>
                      <a:pt x="96" y="0"/>
                    </a:lnTo>
                    <a:lnTo>
                      <a:pt x="128" y="0"/>
                    </a:lnTo>
                    <a:lnTo>
                      <a:pt x="161" y="16"/>
                    </a:lnTo>
                    <a:lnTo>
                      <a:pt x="176" y="59"/>
                    </a:lnTo>
                    <a:lnTo>
                      <a:pt x="161" y="72"/>
                    </a:lnTo>
                    <a:lnTo>
                      <a:pt x="144" y="87"/>
                    </a:lnTo>
                    <a:lnTo>
                      <a:pt x="128" y="87"/>
                    </a:lnTo>
                    <a:lnTo>
                      <a:pt x="128" y="59"/>
                    </a:lnTo>
                    <a:lnTo>
                      <a:pt x="128" y="44"/>
                    </a:lnTo>
                    <a:lnTo>
                      <a:pt x="113" y="29"/>
                    </a:lnTo>
                    <a:lnTo>
                      <a:pt x="96" y="29"/>
                    </a:lnTo>
                    <a:lnTo>
                      <a:pt x="80" y="44"/>
                    </a:lnTo>
                    <a:lnTo>
                      <a:pt x="65" y="59"/>
                    </a:lnTo>
                    <a:lnTo>
                      <a:pt x="48" y="87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113" y="102"/>
                    </a:lnTo>
                    <a:lnTo>
                      <a:pt x="113" y="131"/>
                    </a:lnTo>
                    <a:lnTo>
                      <a:pt x="96" y="131"/>
                    </a:lnTo>
                    <a:lnTo>
                      <a:pt x="80" y="146"/>
                    </a:lnTo>
                    <a:lnTo>
                      <a:pt x="48" y="146"/>
                    </a:lnTo>
                    <a:lnTo>
                      <a:pt x="32" y="131"/>
                    </a:lnTo>
                    <a:lnTo>
                      <a:pt x="17" y="102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39" name="Freeform 735"/>
              <p:cNvSpPr>
                <a:spLocks/>
              </p:cNvSpPr>
              <p:nvPr/>
            </p:nvSpPr>
            <p:spPr bwMode="auto">
              <a:xfrm rot="-5400000">
                <a:off x="5515" y="160"/>
                <a:ext cx="26" cy="46"/>
              </a:xfrm>
              <a:custGeom>
                <a:avLst/>
                <a:gdLst>
                  <a:gd name="T0" fmla="*/ 0 w 176"/>
                  <a:gd name="T1" fmla="*/ 10 h 146"/>
                  <a:gd name="T2" fmla="*/ 0 w 176"/>
                  <a:gd name="T3" fmla="*/ 7 h 146"/>
                  <a:gd name="T4" fmla="*/ 0 w 176"/>
                  <a:gd name="T5" fmla="*/ 3 h 146"/>
                  <a:gd name="T6" fmla="*/ 1 w 176"/>
                  <a:gd name="T7" fmla="*/ 2 h 146"/>
                  <a:gd name="T8" fmla="*/ 2 w 176"/>
                  <a:gd name="T9" fmla="*/ 0 h 146"/>
                  <a:gd name="T10" fmla="*/ 3 w 176"/>
                  <a:gd name="T11" fmla="*/ 0 h 146"/>
                  <a:gd name="T12" fmla="*/ 4 w 176"/>
                  <a:gd name="T13" fmla="*/ 2 h 146"/>
                  <a:gd name="T14" fmla="*/ 4 w 176"/>
                  <a:gd name="T15" fmla="*/ 6 h 146"/>
                  <a:gd name="T16" fmla="*/ 4 w 176"/>
                  <a:gd name="T17" fmla="*/ 7 h 146"/>
                  <a:gd name="T18" fmla="*/ 3 w 176"/>
                  <a:gd name="T19" fmla="*/ 9 h 146"/>
                  <a:gd name="T20" fmla="*/ 3 w 176"/>
                  <a:gd name="T21" fmla="*/ 9 h 146"/>
                  <a:gd name="T22" fmla="*/ 3 w 176"/>
                  <a:gd name="T23" fmla="*/ 6 h 146"/>
                  <a:gd name="T24" fmla="*/ 3 w 176"/>
                  <a:gd name="T25" fmla="*/ 4 h 146"/>
                  <a:gd name="T26" fmla="*/ 3 w 176"/>
                  <a:gd name="T27" fmla="*/ 3 h 146"/>
                  <a:gd name="T28" fmla="*/ 2 w 176"/>
                  <a:gd name="T29" fmla="*/ 3 h 146"/>
                  <a:gd name="T30" fmla="*/ 2 w 176"/>
                  <a:gd name="T31" fmla="*/ 4 h 146"/>
                  <a:gd name="T32" fmla="*/ 1 w 176"/>
                  <a:gd name="T33" fmla="*/ 6 h 146"/>
                  <a:gd name="T34" fmla="*/ 1 w 176"/>
                  <a:gd name="T35" fmla="*/ 9 h 146"/>
                  <a:gd name="T36" fmla="*/ 1 w 176"/>
                  <a:gd name="T37" fmla="*/ 10 h 146"/>
                  <a:gd name="T38" fmla="*/ 1 w 176"/>
                  <a:gd name="T39" fmla="*/ 10 h 146"/>
                  <a:gd name="T40" fmla="*/ 2 w 176"/>
                  <a:gd name="T41" fmla="*/ 10 h 146"/>
                  <a:gd name="T42" fmla="*/ 2 w 176"/>
                  <a:gd name="T43" fmla="*/ 10 h 146"/>
                  <a:gd name="T44" fmla="*/ 3 w 176"/>
                  <a:gd name="T45" fmla="*/ 10 h 146"/>
                  <a:gd name="T46" fmla="*/ 3 w 176"/>
                  <a:gd name="T47" fmla="*/ 13 h 146"/>
                  <a:gd name="T48" fmla="*/ 2 w 176"/>
                  <a:gd name="T49" fmla="*/ 13 h 146"/>
                  <a:gd name="T50" fmla="*/ 2 w 176"/>
                  <a:gd name="T51" fmla="*/ 14 h 146"/>
                  <a:gd name="T52" fmla="*/ 1 w 176"/>
                  <a:gd name="T53" fmla="*/ 14 h 146"/>
                  <a:gd name="T54" fmla="*/ 1 w 176"/>
                  <a:gd name="T55" fmla="*/ 13 h 146"/>
                  <a:gd name="T56" fmla="*/ 0 w 176"/>
                  <a:gd name="T57" fmla="*/ 10 h 14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76" h="146">
                    <a:moveTo>
                      <a:pt x="17" y="102"/>
                    </a:moveTo>
                    <a:lnTo>
                      <a:pt x="0" y="72"/>
                    </a:lnTo>
                    <a:lnTo>
                      <a:pt x="17" y="29"/>
                    </a:lnTo>
                    <a:lnTo>
                      <a:pt x="48" y="16"/>
                    </a:lnTo>
                    <a:lnTo>
                      <a:pt x="96" y="0"/>
                    </a:lnTo>
                    <a:lnTo>
                      <a:pt x="128" y="0"/>
                    </a:lnTo>
                    <a:lnTo>
                      <a:pt x="161" y="16"/>
                    </a:lnTo>
                    <a:lnTo>
                      <a:pt x="176" y="59"/>
                    </a:lnTo>
                    <a:lnTo>
                      <a:pt x="161" y="72"/>
                    </a:lnTo>
                    <a:lnTo>
                      <a:pt x="144" y="87"/>
                    </a:lnTo>
                    <a:lnTo>
                      <a:pt x="128" y="87"/>
                    </a:lnTo>
                    <a:lnTo>
                      <a:pt x="128" y="59"/>
                    </a:lnTo>
                    <a:lnTo>
                      <a:pt x="128" y="44"/>
                    </a:lnTo>
                    <a:lnTo>
                      <a:pt x="113" y="29"/>
                    </a:lnTo>
                    <a:lnTo>
                      <a:pt x="96" y="29"/>
                    </a:lnTo>
                    <a:lnTo>
                      <a:pt x="80" y="44"/>
                    </a:lnTo>
                    <a:lnTo>
                      <a:pt x="65" y="59"/>
                    </a:lnTo>
                    <a:lnTo>
                      <a:pt x="48" y="87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113" y="102"/>
                    </a:lnTo>
                    <a:lnTo>
                      <a:pt x="113" y="131"/>
                    </a:lnTo>
                    <a:lnTo>
                      <a:pt x="96" y="131"/>
                    </a:lnTo>
                    <a:lnTo>
                      <a:pt x="80" y="146"/>
                    </a:lnTo>
                    <a:lnTo>
                      <a:pt x="48" y="146"/>
                    </a:lnTo>
                    <a:lnTo>
                      <a:pt x="32" y="131"/>
                    </a:lnTo>
                    <a:lnTo>
                      <a:pt x="17" y="102"/>
                    </a:lnTo>
                  </a:path>
                </a:pathLst>
              </a:custGeom>
              <a:solidFill>
                <a:schemeClr val="folHlink"/>
              </a:solidFill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40" name="Freeform 736"/>
              <p:cNvSpPr>
                <a:spLocks/>
              </p:cNvSpPr>
              <p:nvPr/>
            </p:nvSpPr>
            <p:spPr bwMode="auto">
              <a:xfrm rot="-5400000">
                <a:off x="5117" y="-328"/>
                <a:ext cx="7" cy="851"/>
              </a:xfrm>
              <a:custGeom>
                <a:avLst/>
                <a:gdLst>
                  <a:gd name="T0" fmla="*/ 0 w 48"/>
                  <a:gd name="T1" fmla="*/ 267 h 2695"/>
                  <a:gd name="T2" fmla="*/ 0 w 48"/>
                  <a:gd name="T3" fmla="*/ 15 h 2695"/>
                  <a:gd name="T4" fmla="*/ 0 w 48"/>
                  <a:gd name="T5" fmla="*/ 7 h 2695"/>
                  <a:gd name="T6" fmla="*/ 0 w 48"/>
                  <a:gd name="T7" fmla="*/ 3 h 2695"/>
                  <a:gd name="T8" fmla="*/ 1 w 48"/>
                  <a:gd name="T9" fmla="*/ 0 h 2695"/>
                  <a:gd name="T10" fmla="*/ 1 w 48"/>
                  <a:gd name="T11" fmla="*/ 16 h 2695"/>
                  <a:gd name="T12" fmla="*/ 1 w 48"/>
                  <a:gd name="T13" fmla="*/ 269 h 2695"/>
                  <a:gd name="T14" fmla="*/ 0 w 48"/>
                  <a:gd name="T15" fmla="*/ 269 h 2695"/>
                  <a:gd name="T16" fmla="*/ 0 w 48"/>
                  <a:gd name="T17" fmla="*/ 269 h 2695"/>
                  <a:gd name="T18" fmla="*/ 0 w 48"/>
                  <a:gd name="T19" fmla="*/ 267 h 269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8" h="2695">
                    <a:moveTo>
                      <a:pt x="0" y="2680"/>
                    </a:moveTo>
                    <a:lnTo>
                      <a:pt x="16" y="145"/>
                    </a:lnTo>
                    <a:lnTo>
                      <a:pt x="16" y="73"/>
                    </a:lnTo>
                    <a:lnTo>
                      <a:pt x="16" y="30"/>
                    </a:lnTo>
                    <a:lnTo>
                      <a:pt x="33" y="0"/>
                    </a:lnTo>
                    <a:lnTo>
                      <a:pt x="48" y="160"/>
                    </a:lnTo>
                    <a:lnTo>
                      <a:pt x="33" y="2695"/>
                    </a:lnTo>
                    <a:lnTo>
                      <a:pt x="16" y="2695"/>
                    </a:lnTo>
                    <a:lnTo>
                      <a:pt x="0" y="2695"/>
                    </a:lnTo>
                    <a:lnTo>
                      <a:pt x="0" y="268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41" name="Freeform 737"/>
              <p:cNvSpPr>
                <a:spLocks/>
              </p:cNvSpPr>
              <p:nvPr/>
            </p:nvSpPr>
            <p:spPr bwMode="auto">
              <a:xfrm rot="-5400000">
                <a:off x="5106" y="-353"/>
                <a:ext cx="8" cy="873"/>
              </a:xfrm>
              <a:custGeom>
                <a:avLst/>
                <a:gdLst>
                  <a:gd name="T0" fmla="*/ 0 w 48"/>
                  <a:gd name="T1" fmla="*/ 0 h 2767"/>
                  <a:gd name="T2" fmla="*/ 1 w 48"/>
                  <a:gd name="T3" fmla="*/ 1 h 2767"/>
                  <a:gd name="T4" fmla="*/ 1 w 48"/>
                  <a:gd name="T5" fmla="*/ 3 h 2767"/>
                  <a:gd name="T6" fmla="*/ 1 w 48"/>
                  <a:gd name="T7" fmla="*/ 4 h 2767"/>
                  <a:gd name="T8" fmla="*/ 1 w 48"/>
                  <a:gd name="T9" fmla="*/ 9 h 2767"/>
                  <a:gd name="T10" fmla="*/ 1 w 48"/>
                  <a:gd name="T11" fmla="*/ 13 h 2767"/>
                  <a:gd name="T12" fmla="*/ 1 w 48"/>
                  <a:gd name="T13" fmla="*/ 19 h 2767"/>
                  <a:gd name="T14" fmla="*/ 1 w 48"/>
                  <a:gd name="T15" fmla="*/ 26 h 2767"/>
                  <a:gd name="T16" fmla="*/ 1 w 48"/>
                  <a:gd name="T17" fmla="*/ 34 h 2767"/>
                  <a:gd name="T18" fmla="*/ 1 w 48"/>
                  <a:gd name="T19" fmla="*/ 43 h 2767"/>
                  <a:gd name="T20" fmla="*/ 1 w 48"/>
                  <a:gd name="T21" fmla="*/ 53 h 2767"/>
                  <a:gd name="T22" fmla="*/ 1 w 48"/>
                  <a:gd name="T23" fmla="*/ 65 h 2767"/>
                  <a:gd name="T24" fmla="*/ 1 w 48"/>
                  <a:gd name="T25" fmla="*/ 88 h 2767"/>
                  <a:gd name="T26" fmla="*/ 1 w 48"/>
                  <a:gd name="T27" fmla="*/ 113 h 2767"/>
                  <a:gd name="T28" fmla="*/ 1 w 48"/>
                  <a:gd name="T29" fmla="*/ 137 h 2767"/>
                  <a:gd name="T30" fmla="*/ 1 w 48"/>
                  <a:gd name="T31" fmla="*/ 162 h 2767"/>
                  <a:gd name="T32" fmla="*/ 1 w 48"/>
                  <a:gd name="T33" fmla="*/ 186 h 2767"/>
                  <a:gd name="T34" fmla="*/ 1 w 48"/>
                  <a:gd name="T35" fmla="*/ 209 h 2767"/>
                  <a:gd name="T36" fmla="*/ 1 w 48"/>
                  <a:gd name="T37" fmla="*/ 219 h 2767"/>
                  <a:gd name="T38" fmla="*/ 1 w 48"/>
                  <a:gd name="T39" fmla="*/ 229 h 2767"/>
                  <a:gd name="T40" fmla="*/ 1 w 48"/>
                  <a:gd name="T41" fmla="*/ 239 h 2767"/>
                  <a:gd name="T42" fmla="*/ 1 w 48"/>
                  <a:gd name="T43" fmla="*/ 248 h 2767"/>
                  <a:gd name="T44" fmla="*/ 1 w 48"/>
                  <a:gd name="T45" fmla="*/ 254 h 2767"/>
                  <a:gd name="T46" fmla="*/ 1 w 48"/>
                  <a:gd name="T47" fmla="*/ 261 h 2767"/>
                  <a:gd name="T48" fmla="*/ 1 w 48"/>
                  <a:gd name="T49" fmla="*/ 265 h 2767"/>
                  <a:gd name="T50" fmla="*/ 1 w 48"/>
                  <a:gd name="T51" fmla="*/ 269 h 2767"/>
                  <a:gd name="T52" fmla="*/ 1 w 48"/>
                  <a:gd name="T53" fmla="*/ 271 h 2767"/>
                  <a:gd name="T54" fmla="*/ 1 w 48"/>
                  <a:gd name="T55" fmla="*/ 273 h 2767"/>
                  <a:gd name="T56" fmla="*/ 0 w 48"/>
                  <a:gd name="T57" fmla="*/ 275 h 2767"/>
                  <a:gd name="T58" fmla="*/ 0 w 48"/>
                  <a:gd name="T59" fmla="*/ 274 h 2767"/>
                  <a:gd name="T60" fmla="*/ 0 w 48"/>
                  <a:gd name="T61" fmla="*/ 271 h 2767"/>
                  <a:gd name="T62" fmla="*/ 0 w 48"/>
                  <a:gd name="T63" fmla="*/ 268 h 2767"/>
                  <a:gd name="T64" fmla="*/ 0 w 48"/>
                  <a:gd name="T65" fmla="*/ 262 h 2767"/>
                  <a:gd name="T66" fmla="*/ 0 w 48"/>
                  <a:gd name="T67" fmla="*/ 257 h 2767"/>
                  <a:gd name="T68" fmla="*/ 0 w 48"/>
                  <a:gd name="T69" fmla="*/ 250 h 2767"/>
                  <a:gd name="T70" fmla="*/ 0 w 48"/>
                  <a:gd name="T71" fmla="*/ 241 h 2767"/>
                  <a:gd name="T72" fmla="*/ 0 w 48"/>
                  <a:gd name="T73" fmla="*/ 232 h 2767"/>
                  <a:gd name="T74" fmla="*/ 0 w 48"/>
                  <a:gd name="T75" fmla="*/ 222 h 2767"/>
                  <a:gd name="T76" fmla="*/ 0 w 48"/>
                  <a:gd name="T77" fmla="*/ 211 h 2767"/>
                  <a:gd name="T78" fmla="*/ 0 w 48"/>
                  <a:gd name="T79" fmla="*/ 187 h 2767"/>
                  <a:gd name="T80" fmla="*/ 0 w 48"/>
                  <a:gd name="T81" fmla="*/ 163 h 2767"/>
                  <a:gd name="T82" fmla="*/ 0 w 48"/>
                  <a:gd name="T83" fmla="*/ 137 h 2767"/>
                  <a:gd name="T84" fmla="*/ 0 w 48"/>
                  <a:gd name="T85" fmla="*/ 111 h 2767"/>
                  <a:gd name="T86" fmla="*/ 0 w 48"/>
                  <a:gd name="T87" fmla="*/ 86 h 2767"/>
                  <a:gd name="T88" fmla="*/ 0 w 48"/>
                  <a:gd name="T89" fmla="*/ 63 h 2767"/>
                  <a:gd name="T90" fmla="*/ 0 w 48"/>
                  <a:gd name="T91" fmla="*/ 53 h 2767"/>
                  <a:gd name="T92" fmla="*/ 0 w 48"/>
                  <a:gd name="T93" fmla="*/ 42 h 2767"/>
                  <a:gd name="T94" fmla="*/ 0 w 48"/>
                  <a:gd name="T95" fmla="*/ 33 h 2767"/>
                  <a:gd name="T96" fmla="*/ 0 w 48"/>
                  <a:gd name="T97" fmla="*/ 25 h 2767"/>
                  <a:gd name="T98" fmla="*/ 0 w 48"/>
                  <a:gd name="T99" fmla="*/ 17 h 2767"/>
                  <a:gd name="T100" fmla="*/ 0 w 48"/>
                  <a:gd name="T101" fmla="*/ 11 h 2767"/>
                  <a:gd name="T102" fmla="*/ 0 w 48"/>
                  <a:gd name="T103" fmla="*/ 6 h 2767"/>
                  <a:gd name="T104" fmla="*/ 0 w 48"/>
                  <a:gd name="T105" fmla="*/ 3 h 2767"/>
                  <a:gd name="T106" fmla="*/ 0 w 48"/>
                  <a:gd name="T107" fmla="*/ 0 h 276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48" h="2767">
                    <a:moveTo>
                      <a:pt x="0" y="0"/>
                    </a:moveTo>
                    <a:lnTo>
                      <a:pt x="48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87"/>
                    </a:lnTo>
                    <a:lnTo>
                      <a:pt x="48" y="130"/>
                    </a:lnTo>
                    <a:lnTo>
                      <a:pt x="48" y="189"/>
                    </a:lnTo>
                    <a:lnTo>
                      <a:pt x="48" y="261"/>
                    </a:lnTo>
                    <a:lnTo>
                      <a:pt x="48" y="347"/>
                    </a:lnTo>
                    <a:lnTo>
                      <a:pt x="48" y="434"/>
                    </a:lnTo>
                    <a:lnTo>
                      <a:pt x="48" y="536"/>
                    </a:lnTo>
                    <a:lnTo>
                      <a:pt x="48" y="651"/>
                    </a:lnTo>
                    <a:lnTo>
                      <a:pt x="48" y="883"/>
                    </a:lnTo>
                    <a:lnTo>
                      <a:pt x="48" y="1130"/>
                    </a:lnTo>
                    <a:lnTo>
                      <a:pt x="48" y="1376"/>
                    </a:lnTo>
                    <a:lnTo>
                      <a:pt x="48" y="1623"/>
                    </a:lnTo>
                    <a:lnTo>
                      <a:pt x="48" y="1868"/>
                    </a:lnTo>
                    <a:lnTo>
                      <a:pt x="48" y="2101"/>
                    </a:lnTo>
                    <a:lnTo>
                      <a:pt x="31" y="2202"/>
                    </a:lnTo>
                    <a:lnTo>
                      <a:pt x="31" y="2303"/>
                    </a:lnTo>
                    <a:lnTo>
                      <a:pt x="31" y="2404"/>
                    </a:lnTo>
                    <a:lnTo>
                      <a:pt x="31" y="2491"/>
                    </a:lnTo>
                    <a:lnTo>
                      <a:pt x="31" y="2550"/>
                    </a:lnTo>
                    <a:lnTo>
                      <a:pt x="31" y="2621"/>
                    </a:lnTo>
                    <a:lnTo>
                      <a:pt x="31" y="2665"/>
                    </a:lnTo>
                    <a:lnTo>
                      <a:pt x="31" y="2708"/>
                    </a:lnTo>
                    <a:lnTo>
                      <a:pt x="31" y="2723"/>
                    </a:lnTo>
                    <a:lnTo>
                      <a:pt x="31" y="2738"/>
                    </a:lnTo>
                    <a:lnTo>
                      <a:pt x="0" y="2767"/>
                    </a:lnTo>
                    <a:lnTo>
                      <a:pt x="0" y="2752"/>
                    </a:lnTo>
                    <a:lnTo>
                      <a:pt x="0" y="2723"/>
                    </a:lnTo>
                    <a:lnTo>
                      <a:pt x="0" y="2695"/>
                    </a:lnTo>
                    <a:lnTo>
                      <a:pt x="0" y="2636"/>
                    </a:lnTo>
                    <a:lnTo>
                      <a:pt x="0" y="2578"/>
                    </a:lnTo>
                    <a:lnTo>
                      <a:pt x="0" y="2506"/>
                    </a:lnTo>
                    <a:lnTo>
                      <a:pt x="0" y="2419"/>
                    </a:lnTo>
                    <a:lnTo>
                      <a:pt x="0" y="2333"/>
                    </a:lnTo>
                    <a:lnTo>
                      <a:pt x="0" y="2231"/>
                    </a:lnTo>
                    <a:lnTo>
                      <a:pt x="0" y="2116"/>
                    </a:lnTo>
                    <a:lnTo>
                      <a:pt x="0" y="1883"/>
                    </a:lnTo>
                    <a:lnTo>
                      <a:pt x="0" y="1636"/>
                    </a:lnTo>
                    <a:lnTo>
                      <a:pt x="0" y="1376"/>
                    </a:lnTo>
                    <a:lnTo>
                      <a:pt x="0" y="1115"/>
                    </a:lnTo>
                    <a:lnTo>
                      <a:pt x="0" y="868"/>
                    </a:lnTo>
                    <a:lnTo>
                      <a:pt x="0" y="638"/>
                    </a:lnTo>
                    <a:lnTo>
                      <a:pt x="0" y="536"/>
                    </a:lnTo>
                    <a:lnTo>
                      <a:pt x="0" y="419"/>
                    </a:lnTo>
                    <a:lnTo>
                      <a:pt x="0" y="332"/>
                    </a:lnTo>
                    <a:lnTo>
                      <a:pt x="0" y="246"/>
                    </a:lnTo>
                    <a:lnTo>
                      <a:pt x="0" y="174"/>
                    </a:lnTo>
                    <a:lnTo>
                      <a:pt x="0" y="115"/>
                    </a:lnTo>
                    <a:lnTo>
                      <a:pt x="0" y="57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42" name="Freeform 738"/>
              <p:cNvSpPr>
                <a:spLocks/>
              </p:cNvSpPr>
              <p:nvPr/>
            </p:nvSpPr>
            <p:spPr bwMode="auto">
              <a:xfrm rot="-5400000">
                <a:off x="5486" y="243"/>
                <a:ext cx="44" cy="50"/>
              </a:xfrm>
              <a:custGeom>
                <a:avLst/>
                <a:gdLst>
                  <a:gd name="T0" fmla="*/ 1 w 288"/>
                  <a:gd name="T1" fmla="*/ 14 h 158"/>
                  <a:gd name="T2" fmla="*/ 2 w 288"/>
                  <a:gd name="T3" fmla="*/ 10 h 158"/>
                  <a:gd name="T4" fmla="*/ 2 w 288"/>
                  <a:gd name="T5" fmla="*/ 9 h 158"/>
                  <a:gd name="T6" fmla="*/ 2 w 288"/>
                  <a:gd name="T7" fmla="*/ 6 h 158"/>
                  <a:gd name="T8" fmla="*/ 1 w 288"/>
                  <a:gd name="T9" fmla="*/ 6 h 158"/>
                  <a:gd name="T10" fmla="*/ 1 w 288"/>
                  <a:gd name="T11" fmla="*/ 6 h 158"/>
                  <a:gd name="T12" fmla="*/ 0 w 288"/>
                  <a:gd name="T13" fmla="*/ 7 h 158"/>
                  <a:gd name="T14" fmla="*/ 0 w 288"/>
                  <a:gd name="T15" fmla="*/ 6 h 158"/>
                  <a:gd name="T16" fmla="*/ 0 w 288"/>
                  <a:gd name="T17" fmla="*/ 3 h 158"/>
                  <a:gd name="T18" fmla="*/ 1 w 288"/>
                  <a:gd name="T19" fmla="*/ 1 h 158"/>
                  <a:gd name="T20" fmla="*/ 1 w 288"/>
                  <a:gd name="T21" fmla="*/ 1 h 158"/>
                  <a:gd name="T22" fmla="*/ 2 w 288"/>
                  <a:gd name="T23" fmla="*/ 1 h 158"/>
                  <a:gd name="T24" fmla="*/ 2 w 288"/>
                  <a:gd name="T25" fmla="*/ 3 h 158"/>
                  <a:gd name="T26" fmla="*/ 2 w 288"/>
                  <a:gd name="T27" fmla="*/ 4 h 158"/>
                  <a:gd name="T28" fmla="*/ 2 w 288"/>
                  <a:gd name="T29" fmla="*/ 7 h 158"/>
                  <a:gd name="T30" fmla="*/ 2 w 288"/>
                  <a:gd name="T31" fmla="*/ 11 h 158"/>
                  <a:gd name="T32" fmla="*/ 4 w 288"/>
                  <a:gd name="T33" fmla="*/ 10 h 158"/>
                  <a:gd name="T34" fmla="*/ 5 w 288"/>
                  <a:gd name="T35" fmla="*/ 10 h 158"/>
                  <a:gd name="T36" fmla="*/ 6 w 288"/>
                  <a:gd name="T37" fmla="*/ 7 h 158"/>
                  <a:gd name="T38" fmla="*/ 6 w 288"/>
                  <a:gd name="T39" fmla="*/ 6 h 158"/>
                  <a:gd name="T40" fmla="*/ 6 w 288"/>
                  <a:gd name="T41" fmla="*/ 4 h 158"/>
                  <a:gd name="T42" fmla="*/ 5 w 288"/>
                  <a:gd name="T43" fmla="*/ 3 h 158"/>
                  <a:gd name="T44" fmla="*/ 5 w 288"/>
                  <a:gd name="T45" fmla="*/ 4 h 158"/>
                  <a:gd name="T46" fmla="*/ 4 w 288"/>
                  <a:gd name="T47" fmla="*/ 6 h 158"/>
                  <a:gd name="T48" fmla="*/ 4 w 288"/>
                  <a:gd name="T49" fmla="*/ 6 h 158"/>
                  <a:gd name="T50" fmla="*/ 4 w 288"/>
                  <a:gd name="T51" fmla="*/ 6 h 158"/>
                  <a:gd name="T52" fmla="*/ 4 w 288"/>
                  <a:gd name="T53" fmla="*/ 4 h 158"/>
                  <a:gd name="T54" fmla="*/ 4 w 288"/>
                  <a:gd name="T55" fmla="*/ 3 h 158"/>
                  <a:gd name="T56" fmla="*/ 4 w 288"/>
                  <a:gd name="T57" fmla="*/ 1 h 158"/>
                  <a:gd name="T58" fmla="*/ 5 w 288"/>
                  <a:gd name="T59" fmla="*/ 0 h 158"/>
                  <a:gd name="T60" fmla="*/ 6 w 288"/>
                  <a:gd name="T61" fmla="*/ 0 h 158"/>
                  <a:gd name="T62" fmla="*/ 6 w 288"/>
                  <a:gd name="T63" fmla="*/ 1 h 158"/>
                  <a:gd name="T64" fmla="*/ 7 w 288"/>
                  <a:gd name="T65" fmla="*/ 3 h 158"/>
                  <a:gd name="T66" fmla="*/ 7 w 288"/>
                  <a:gd name="T67" fmla="*/ 7 h 158"/>
                  <a:gd name="T68" fmla="*/ 6 w 288"/>
                  <a:gd name="T69" fmla="*/ 10 h 158"/>
                  <a:gd name="T70" fmla="*/ 5 w 288"/>
                  <a:gd name="T71" fmla="*/ 13 h 158"/>
                  <a:gd name="T72" fmla="*/ 4 w 288"/>
                  <a:gd name="T73" fmla="*/ 14 h 158"/>
                  <a:gd name="T74" fmla="*/ 3 w 288"/>
                  <a:gd name="T75" fmla="*/ 14 h 158"/>
                  <a:gd name="T76" fmla="*/ 2 w 288"/>
                  <a:gd name="T77" fmla="*/ 14 h 158"/>
                  <a:gd name="T78" fmla="*/ 2 w 288"/>
                  <a:gd name="T79" fmla="*/ 13 h 158"/>
                  <a:gd name="T80" fmla="*/ 2 w 288"/>
                  <a:gd name="T81" fmla="*/ 14 h 158"/>
                  <a:gd name="T82" fmla="*/ 2 w 288"/>
                  <a:gd name="T83" fmla="*/ 16 h 158"/>
                  <a:gd name="T84" fmla="*/ 1 w 288"/>
                  <a:gd name="T85" fmla="*/ 14 h 15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88" h="158">
                    <a:moveTo>
                      <a:pt x="48" y="143"/>
                    </a:moveTo>
                    <a:lnTo>
                      <a:pt x="64" y="100"/>
                    </a:lnTo>
                    <a:lnTo>
                      <a:pt x="64" y="87"/>
                    </a:lnTo>
                    <a:lnTo>
                      <a:pt x="64" y="56"/>
                    </a:lnTo>
                    <a:lnTo>
                      <a:pt x="48" y="56"/>
                    </a:lnTo>
                    <a:lnTo>
                      <a:pt x="33" y="56"/>
                    </a:lnTo>
                    <a:lnTo>
                      <a:pt x="16" y="71"/>
                    </a:lnTo>
                    <a:lnTo>
                      <a:pt x="0" y="56"/>
                    </a:lnTo>
                    <a:lnTo>
                      <a:pt x="16" y="28"/>
                    </a:lnTo>
                    <a:lnTo>
                      <a:pt x="33" y="13"/>
                    </a:lnTo>
                    <a:lnTo>
                      <a:pt x="48" y="13"/>
                    </a:lnTo>
                    <a:lnTo>
                      <a:pt x="64" y="13"/>
                    </a:lnTo>
                    <a:lnTo>
                      <a:pt x="81" y="28"/>
                    </a:lnTo>
                    <a:lnTo>
                      <a:pt x="96" y="43"/>
                    </a:lnTo>
                    <a:lnTo>
                      <a:pt x="96" y="71"/>
                    </a:lnTo>
                    <a:lnTo>
                      <a:pt x="96" y="115"/>
                    </a:lnTo>
                    <a:lnTo>
                      <a:pt x="161" y="100"/>
                    </a:lnTo>
                    <a:lnTo>
                      <a:pt x="225" y="100"/>
                    </a:lnTo>
                    <a:lnTo>
                      <a:pt x="240" y="71"/>
                    </a:lnTo>
                    <a:lnTo>
                      <a:pt x="240" y="56"/>
                    </a:lnTo>
                    <a:lnTo>
                      <a:pt x="240" y="43"/>
                    </a:lnTo>
                    <a:lnTo>
                      <a:pt x="225" y="28"/>
                    </a:lnTo>
                    <a:lnTo>
                      <a:pt x="209" y="43"/>
                    </a:lnTo>
                    <a:lnTo>
                      <a:pt x="192" y="56"/>
                    </a:lnTo>
                    <a:lnTo>
                      <a:pt x="177" y="56"/>
                    </a:lnTo>
                    <a:lnTo>
                      <a:pt x="161" y="56"/>
                    </a:lnTo>
                    <a:lnTo>
                      <a:pt x="161" y="43"/>
                    </a:lnTo>
                    <a:lnTo>
                      <a:pt x="177" y="28"/>
                    </a:lnTo>
                    <a:lnTo>
                      <a:pt x="192" y="13"/>
                    </a:lnTo>
                    <a:lnTo>
                      <a:pt x="225" y="0"/>
                    </a:lnTo>
                    <a:lnTo>
                      <a:pt x="240" y="0"/>
                    </a:lnTo>
                    <a:lnTo>
                      <a:pt x="273" y="13"/>
                    </a:lnTo>
                    <a:lnTo>
                      <a:pt x="288" y="28"/>
                    </a:lnTo>
                    <a:lnTo>
                      <a:pt x="288" y="71"/>
                    </a:lnTo>
                    <a:lnTo>
                      <a:pt x="273" y="100"/>
                    </a:lnTo>
                    <a:lnTo>
                      <a:pt x="225" y="130"/>
                    </a:lnTo>
                    <a:lnTo>
                      <a:pt x="192" y="143"/>
                    </a:lnTo>
                    <a:lnTo>
                      <a:pt x="144" y="143"/>
                    </a:lnTo>
                    <a:lnTo>
                      <a:pt x="96" y="143"/>
                    </a:lnTo>
                    <a:lnTo>
                      <a:pt x="96" y="130"/>
                    </a:lnTo>
                    <a:lnTo>
                      <a:pt x="64" y="143"/>
                    </a:lnTo>
                    <a:lnTo>
                      <a:pt x="64" y="158"/>
                    </a:lnTo>
                    <a:lnTo>
                      <a:pt x="48" y="143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43" name="Freeform 739"/>
              <p:cNvSpPr>
                <a:spLocks/>
              </p:cNvSpPr>
              <p:nvPr/>
            </p:nvSpPr>
            <p:spPr bwMode="auto">
              <a:xfrm rot="-5400000">
                <a:off x="5486" y="243"/>
                <a:ext cx="44" cy="50"/>
              </a:xfrm>
              <a:custGeom>
                <a:avLst/>
                <a:gdLst>
                  <a:gd name="T0" fmla="*/ 1 w 288"/>
                  <a:gd name="T1" fmla="*/ 14 h 158"/>
                  <a:gd name="T2" fmla="*/ 2 w 288"/>
                  <a:gd name="T3" fmla="*/ 10 h 158"/>
                  <a:gd name="T4" fmla="*/ 2 w 288"/>
                  <a:gd name="T5" fmla="*/ 9 h 158"/>
                  <a:gd name="T6" fmla="*/ 2 w 288"/>
                  <a:gd name="T7" fmla="*/ 6 h 158"/>
                  <a:gd name="T8" fmla="*/ 2 w 288"/>
                  <a:gd name="T9" fmla="*/ 6 h 158"/>
                  <a:gd name="T10" fmla="*/ 1 w 288"/>
                  <a:gd name="T11" fmla="*/ 6 h 158"/>
                  <a:gd name="T12" fmla="*/ 1 w 288"/>
                  <a:gd name="T13" fmla="*/ 6 h 158"/>
                  <a:gd name="T14" fmla="*/ 0 w 288"/>
                  <a:gd name="T15" fmla="*/ 7 h 158"/>
                  <a:gd name="T16" fmla="*/ 0 w 288"/>
                  <a:gd name="T17" fmla="*/ 7 h 158"/>
                  <a:gd name="T18" fmla="*/ 0 w 288"/>
                  <a:gd name="T19" fmla="*/ 6 h 158"/>
                  <a:gd name="T20" fmla="*/ 0 w 288"/>
                  <a:gd name="T21" fmla="*/ 3 h 158"/>
                  <a:gd name="T22" fmla="*/ 1 w 288"/>
                  <a:gd name="T23" fmla="*/ 1 h 158"/>
                  <a:gd name="T24" fmla="*/ 1 w 288"/>
                  <a:gd name="T25" fmla="*/ 1 h 158"/>
                  <a:gd name="T26" fmla="*/ 2 w 288"/>
                  <a:gd name="T27" fmla="*/ 1 h 158"/>
                  <a:gd name="T28" fmla="*/ 2 w 288"/>
                  <a:gd name="T29" fmla="*/ 3 h 158"/>
                  <a:gd name="T30" fmla="*/ 2 w 288"/>
                  <a:gd name="T31" fmla="*/ 4 h 158"/>
                  <a:gd name="T32" fmla="*/ 2 w 288"/>
                  <a:gd name="T33" fmla="*/ 7 h 158"/>
                  <a:gd name="T34" fmla="*/ 2 w 288"/>
                  <a:gd name="T35" fmla="*/ 11 h 158"/>
                  <a:gd name="T36" fmla="*/ 4 w 288"/>
                  <a:gd name="T37" fmla="*/ 10 h 158"/>
                  <a:gd name="T38" fmla="*/ 5 w 288"/>
                  <a:gd name="T39" fmla="*/ 10 h 158"/>
                  <a:gd name="T40" fmla="*/ 6 w 288"/>
                  <a:gd name="T41" fmla="*/ 7 h 158"/>
                  <a:gd name="T42" fmla="*/ 6 w 288"/>
                  <a:gd name="T43" fmla="*/ 6 h 158"/>
                  <a:gd name="T44" fmla="*/ 6 w 288"/>
                  <a:gd name="T45" fmla="*/ 4 h 158"/>
                  <a:gd name="T46" fmla="*/ 5 w 288"/>
                  <a:gd name="T47" fmla="*/ 3 h 158"/>
                  <a:gd name="T48" fmla="*/ 5 w 288"/>
                  <a:gd name="T49" fmla="*/ 4 h 158"/>
                  <a:gd name="T50" fmla="*/ 4 w 288"/>
                  <a:gd name="T51" fmla="*/ 6 h 158"/>
                  <a:gd name="T52" fmla="*/ 4 w 288"/>
                  <a:gd name="T53" fmla="*/ 6 h 158"/>
                  <a:gd name="T54" fmla="*/ 4 w 288"/>
                  <a:gd name="T55" fmla="*/ 6 h 158"/>
                  <a:gd name="T56" fmla="*/ 4 w 288"/>
                  <a:gd name="T57" fmla="*/ 4 h 158"/>
                  <a:gd name="T58" fmla="*/ 4 w 288"/>
                  <a:gd name="T59" fmla="*/ 3 h 158"/>
                  <a:gd name="T60" fmla="*/ 4 w 288"/>
                  <a:gd name="T61" fmla="*/ 1 h 158"/>
                  <a:gd name="T62" fmla="*/ 5 w 288"/>
                  <a:gd name="T63" fmla="*/ 0 h 158"/>
                  <a:gd name="T64" fmla="*/ 6 w 288"/>
                  <a:gd name="T65" fmla="*/ 0 h 158"/>
                  <a:gd name="T66" fmla="*/ 6 w 288"/>
                  <a:gd name="T67" fmla="*/ 1 h 158"/>
                  <a:gd name="T68" fmla="*/ 7 w 288"/>
                  <a:gd name="T69" fmla="*/ 3 h 158"/>
                  <a:gd name="T70" fmla="*/ 7 w 288"/>
                  <a:gd name="T71" fmla="*/ 7 h 158"/>
                  <a:gd name="T72" fmla="*/ 6 w 288"/>
                  <a:gd name="T73" fmla="*/ 10 h 158"/>
                  <a:gd name="T74" fmla="*/ 5 w 288"/>
                  <a:gd name="T75" fmla="*/ 13 h 158"/>
                  <a:gd name="T76" fmla="*/ 4 w 288"/>
                  <a:gd name="T77" fmla="*/ 14 h 158"/>
                  <a:gd name="T78" fmla="*/ 3 w 288"/>
                  <a:gd name="T79" fmla="*/ 14 h 158"/>
                  <a:gd name="T80" fmla="*/ 2 w 288"/>
                  <a:gd name="T81" fmla="*/ 14 h 158"/>
                  <a:gd name="T82" fmla="*/ 2 w 288"/>
                  <a:gd name="T83" fmla="*/ 13 h 158"/>
                  <a:gd name="T84" fmla="*/ 2 w 288"/>
                  <a:gd name="T85" fmla="*/ 14 h 158"/>
                  <a:gd name="T86" fmla="*/ 2 w 288"/>
                  <a:gd name="T87" fmla="*/ 16 h 158"/>
                  <a:gd name="T88" fmla="*/ 1 w 288"/>
                  <a:gd name="T89" fmla="*/ 14 h 15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88" h="158">
                    <a:moveTo>
                      <a:pt x="48" y="143"/>
                    </a:moveTo>
                    <a:lnTo>
                      <a:pt x="64" y="100"/>
                    </a:lnTo>
                    <a:lnTo>
                      <a:pt x="64" y="87"/>
                    </a:lnTo>
                    <a:lnTo>
                      <a:pt x="64" y="56"/>
                    </a:lnTo>
                    <a:lnTo>
                      <a:pt x="48" y="56"/>
                    </a:lnTo>
                    <a:lnTo>
                      <a:pt x="33" y="56"/>
                    </a:lnTo>
                    <a:lnTo>
                      <a:pt x="16" y="71"/>
                    </a:lnTo>
                    <a:lnTo>
                      <a:pt x="0" y="56"/>
                    </a:lnTo>
                    <a:lnTo>
                      <a:pt x="16" y="28"/>
                    </a:lnTo>
                    <a:lnTo>
                      <a:pt x="33" y="13"/>
                    </a:lnTo>
                    <a:lnTo>
                      <a:pt x="48" y="13"/>
                    </a:lnTo>
                    <a:lnTo>
                      <a:pt x="64" y="13"/>
                    </a:lnTo>
                    <a:lnTo>
                      <a:pt x="81" y="28"/>
                    </a:lnTo>
                    <a:lnTo>
                      <a:pt x="96" y="43"/>
                    </a:lnTo>
                    <a:lnTo>
                      <a:pt x="96" y="71"/>
                    </a:lnTo>
                    <a:lnTo>
                      <a:pt x="96" y="115"/>
                    </a:lnTo>
                    <a:lnTo>
                      <a:pt x="161" y="100"/>
                    </a:lnTo>
                    <a:lnTo>
                      <a:pt x="225" y="100"/>
                    </a:lnTo>
                    <a:lnTo>
                      <a:pt x="240" y="71"/>
                    </a:lnTo>
                    <a:lnTo>
                      <a:pt x="240" y="56"/>
                    </a:lnTo>
                    <a:lnTo>
                      <a:pt x="240" y="43"/>
                    </a:lnTo>
                    <a:lnTo>
                      <a:pt x="225" y="28"/>
                    </a:lnTo>
                    <a:lnTo>
                      <a:pt x="209" y="43"/>
                    </a:lnTo>
                    <a:lnTo>
                      <a:pt x="192" y="56"/>
                    </a:lnTo>
                    <a:lnTo>
                      <a:pt x="177" y="56"/>
                    </a:lnTo>
                    <a:lnTo>
                      <a:pt x="161" y="56"/>
                    </a:lnTo>
                    <a:lnTo>
                      <a:pt x="161" y="43"/>
                    </a:lnTo>
                    <a:lnTo>
                      <a:pt x="177" y="28"/>
                    </a:lnTo>
                    <a:lnTo>
                      <a:pt x="192" y="13"/>
                    </a:lnTo>
                    <a:lnTo>
                      <a:pt x="225" y="0"/>
                    </a:lnTo>
                    <a:lnTo>
                      <a:pt x="240" y="0"/>
                    </a:lnTo>
                    <a:lnTo>
                      <a:pt x="273" y="13"/>
                    </a:lnTo>
                    <a:lnTo>
                      <a:pt x="288" y="28"/>
                    </a:lnTo>
                    <a:lnTo>
                      <a:pt x="288" y="71"/>
                    </a:lnTo>
                    <a:lnTo>
                      <a:pt x="273" y="100"/>
                    </a:lnTo>
                    <a:lnTo>
                      <a:pt x="225" y="130"/>
                    </a:lnTo>
                    <a:lnTo>
                      <a:pt x="192" y="143"/>
                    </a:lnTo>
                    <a:lnTo>
                      <a:pt x="144" y="143"/>
                    </a:lnTo>
                    <a:lnTo>
                      <a:pt x="96" y="143"/>
                    </a:lnTo>
                    <a:lnTo>
                      <a:pt x="96" y="130"/>
                    </a:lnTo>
                    <a:lnTo>
                      <a:pt x="64" y="143"/>
                    </a:lnTo>
                    <a:lnTo>
                      <a:pt x="64" y="158"/>
                    </a:lnTo>
                    <a:lnTo>
                      <a:pt x="48" y="143"/>
                    </a:lnTo>
                  </a:path>
                </a:pathLst>
              </a:custGeom>
              <a:solidFill>
                <a:schemeClr val="folHlink"/>
              </a:solidFill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44" name="Freeform 740"/>
              <p:cNvSpPr>
                <a:spLocks/>
              </p:cNvSpPr>
              <p:nvPr/>
            </p:nvSpPr>
            <p:spPr bwMode="auto">
              <a:xfrm rot="-5400000">
                <a:off x="5490" y="182"/>
                <a:ext cx="17" cy="31"/>
              </a:xfrm>
              <a:custGeom>
                <a:avLst/>
                <a:gdLst>
                  <a:gd name="T0" fmla="*/ 1 w 112"/>
                  <a:gd name="T1" fmla="*/ 10 h 100"/>
                  <a:gd name="T2" fmla="*/ 0 w 112"/>
                  <a:gd name="T3" fmla="*/ 3 h 100"/>
                  <a:gd name="T4" fmla="*/ 0 w 112"/>
                  <a:gd name="T5" fmla="*/ 1 h 100"/>
                  <a:gd name="T6" fmla="*/ 0 w 112"/>
                  <a:gd name="T7" fmla="*/ 0 h 100"/>
                  <a:gd name="T8" fmla="*/ 2 w 112"/>
                  <a:gd name="T9" fmla="*/ 1 h 100"/>
                  <a:gd name="T10" fmla="*/ 3 w 112"/>
                  <a:gd name="T11" fmla="*/ 4 h 100"/>
                  <a:gd name="T12" fmla="*/ 3 w 112"/>
                  <a:gd name="T13" fmla="*/ 5 h 100"/>
                  <a:gd name="T14" fmla="*/ 2 w 112"/>
                  <a:gd name="T15" fmla="*/ 5 h 100"/>
                  <a:gd name="T16" fmla="*/ 2 w 112"/>
                  <a:gd name="T17" fmla="*/ 8 h 100"/>
                  <a:gd name="T18" fmla="*/ 2 w 112"/>
                  <a:gd name="T19" fmla="*/ 10 h 100"/>
                  <a:gd name="T20" fmla="*/ 1 w 112"/>
                  <a:gd name="T21" fmla="*/ 10 h 1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12" h="100">
                    <a:moveTo>
                      <a:pt x="48" y="100"/>
                    </a:moveTo>
                    <a:lnTo>
                      <a:pt x="16" y="28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64" y="13"/>
                    </a:lnTo>
                    <a:lnTo>
                      <a:pt x="112" y="43"/>
                    </a:lnTo>
                    <a:lnTo>
                      <a:pt x="112" y="56"/>
                    </a:lnTo>
                    <a:lnTo>
                      <a:pt x="96" y="56"/>
                    </a:lnTo>
                    <a:lnTo>
                      <a:pt x="81" y="87"/>
                    </a:lnTo>
                    <a:lnTo>
                      <a:pt x="64" y="100"/>
                    </a:lnTo>
                    <a:lnTo>
                      <a:pt x="48" y="10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45" name="Freeform 741"/>
              <p:cNvSpPr>
                <a:spLocks/>
              </p:cNvSpPr>
              <p:nvPr/>
            </p:nvSpPr>
            <p:spPr bwMode="auto">
              <a:xfrm rot="-5400000">
                <a:off x="5490" y="182"/>
                <a:ext cx="17" cy="31"/>
              </a:xfrm>
              <a:custGeom>
                <a:avLst/>
                <a:gdLst>
                  <a:gd name="T0" fmla="*/ 1 w 112"/>
                  <a:gd name="T1" fmla="*/ 10 h 100"/>
                  <a:gd name="T2" fmla="*/ 0 w 112"/>
                  <a:gd name="T3" fmla="*/ 3 h 100"/>
                  <a:gd name="T4" fmla="*/ 0 w 112"/>
                  <a:gd name="T5" fmla="*/ 1 h 100"/>
                  <a:gd name="T6" fmla="*/ 0 w 112"/>
                  <a:gd name="T7" fmla="*/ 0 h 100"/>
                  <a:gd name="T8" fmla="*/ 0 w 112"/>
                  <a:gd name="T9" fmla="*/ 0 h 100"/>
                  <a:gd name="T10" fmla="*/ 2 w 112"/>
                  <a:gd name="T11" fmla="*/ 1 h 100"/>
                  <a:gd name="T12" fmla="*/ 3 w 112"/>
                  <a:gd name="T13" fmla="*/ 4 h 100"/>
                  <a:gd name="T14" fmla="*/ 3 w 112"/>
                  <a:gd name="T15" fmla="*/ 5 h 100"/>
                  <a:gd name="T16" fmla="*/ 2 w 112"/>
                  <a:gd name="T17" fmla="*/ 5 h 100"/>
                  <a:gd name="T18" fmla="*/ 2 w 112"/>
                  <a:gd name="T19" fmla="*/ 8 h 100"/>
                  <a:gd name="T20" fmla="*/ 2 w 112"/>
                  <a:gd name="T21" fmla="*/ 10 h 100"/>
                  <a:gd name="T22" fmla="*/ 1 w 112"/>
                  <a:gd name="T23" fmla="*/ 10 h 100"/>
                  <a:gd name="T24" fmla="*/ 1 w 112"/>
                  <a:gd name="T25" fmla="*/ 10 h 1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2" h="100">
                    <a:moveTo>
                      <a:pt x="48" y="100"/>
                    </a:moveTo>
                    <a:lnTo>
                      <a:pt x="16" y="28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64" y="13"/>
                    </a:lnTo>
                    <a:lnTo>
                      <a:pt x="112" y="43"/>
                    </a:lnTo>
                    <a:lnTo>
                      <a:pt x="112" y="56"/>
                    </a:lnTo>
                    <a:lnTo>
                      <a:pt x="96" y="56"/>
                    </a:lnTo>
                    <a:lnTo>
                      <a:pt x="81" y="87"/>
                    </a:lnTo>
                    <a:lnTo>
                      <a:pt x="64" y="100"/>
                    </a:lnTo>
                    <a:lnTo>
                      <a:pt x="48" y="100"/>
                    </a:lnTo>
                  </a:path>
                </a:pathLst>
              </a:custGeom>
              <a:solidFill>
                <a:schemeClr val="folHlink"/>
              </a:solidFill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46" name="Freeform 742"/>
              <p:cNvSpPr>
                <a:spLocks/>
              </p:cNvSpPr>
              <p:nvPr/>
            </p:nvSpPr>
            <p:spPr bwMode="auto">
              <a:xfrm rot="-5400000">
                <a:off x="5400" y="205"/>
                <a:ext cx="37" cy="73"/>
              </a:xfrm>
              <a:custGeom>
                <a:avLst/>
                <a:gdLst>
                  <a:gd name="T0" fmla="*/ 0 w 240"/>
                  <a:gd name="T1" fmla="*/ 20 h 230"/>
                  <a:gd name="T2" fmla="*/ 0 w 240"/>
                  <a:gd name="T3" fmla="*/ 19 h 230"/>
                  <a:gd name="T4" fmla="*/ 0 w 240"/>
                  <a:gd name="T5" fmla="*/ 17 h 230"/>
                  <a:gd name="T6" fmla="*/ 1 w 240"/>
                  <a:gd name="T7" fmla="*/ 13 h 230"/>
                  <a:gd name="T8" fmla="*/ 3 w 240"/>
                  <a:gd name="T9" fmla="*/ 6 h 230"/>
                  <a:gd name="T10" fmla="*/ 5 w 240"/>
                  <a:gd name="T11" fmla="*/ 0 h 230"/>
                  <a:gd name="T12" fmla="*/ 5 w 240"/>
                  <a:gd name="T13" fmla="*/ 1 h 230"/>
                  <a:gd name="T14" fmla="*/ 6 w 240"/>
                  <a:gd name="T15" fmla="*/ 3 h 230"/>
                  <a:gd name="T16" fmla="*/ 5 w 240"/>
                  <a:gd name="T17" fmla="*/ 7 h 230"/>
                  <a:gd name="T18" fmla="*/ 4 w 240"/>
                  <a:gd name="T19" fmla="*/ 13 h 230"/>
                  <a:gd name="T20" fmla="*/ 1 w 240"/>
                  <a:gd name="T21" fmla="*/ 22 h 230"/>
                  <a:gd name="T22" fmla="*/ 1 w 240"/>
                  <a:gd name="T23" fmla="*/ 23 h 230"/>
                  <a:gd name="T24" fmla="*/ 0 w 240"/>
                  <a:gd name="T25" fmla="*/ 23 h 230"/>
                  <a:gd name="T26" fmla="*/ 0 w 240"/>
                  <a:gd name="T27" fmla="*/ 20 h 2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40" h="230">
                    <a:moveTo>
                      <a:pt x="0" y="202"/>
                    </a:moveTo>
                    <a:lnTo>
                      <a:pt x="0" y="187"/>
                    </a:lnTo>
                    <a:lnTo>
                      <a:pt x="17" y="173"/>
                    </a:lnTo>
                    <a:lnTo>
                      <a:pt x="48" y="130"/>
                    </a:lnTo>
                    <a:lnTo>
                      <a:pt x="129" y="57"/>
                    </a:lnTo>
                    <a:lnTo>
                      <a:pt x="209" y="0"/>
                    </a:lnTo>
                    <a:lnTo>
                      <a:pt x="225" y="13"/>
                    </a:lnTo>
                    <a:lnTo>
                      <a:pt x="240" y="28"/>
                    </a:lnTo>
                    <a:lnTo>
                      <a:pt x="209" y="72"/>
                    </a:lnTo>
                    <a:lnTo>
                      <a:pt x="161" y="130"/>
                    </a:lnTo>
                    <a:lnTo>
                      <a:pt x="48" y="217"/>
                    </a:lnTo>
                    <a:lnTo>
                      <a:pt x="33" y="230"/>
                    </a:lnTo>
                    <a:lnTo>
                      <a:pt x="17" y="230"/>
                    </a:lnTo>
                    <a:lnTo>
                      <a:pt x="0" y="202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47" name="Freeform 743"/>
              <p:cNvSpPr>
                <a:spLocks/>
              </p:cNvSpPr>
              <p:nvPr/>
            </p:nvSpPr>
            <p:spPr bwMode="auto">
              <a:xfrm rot="-5400000">
                <a:off x="5399" y="146"/>
                <a:ext cx="17" cy="59"/>
              </a:xfrm>
              <a:custGeom>
                <a:avLst/>
                <a:gdLst>
                  <a:gd name="T0" fmla="*/ 0 w 113"/>
                  <a:gd name="T1" fmla="*/ 16 h 188"/>
                  <a:gd name="T2" fmla="*/ 0 w 113"/>
                  <a:gd name="T3" fmla="*/ 13 h 188"/>
                  <a:gd name="T4" fmla="*/ 0 w 113"/>
                  <a:gd name="T5" fmla="*/ 8 h 188"/>
                  <a:gd name="T6" fmla="*/ 0 w 113"/>
                  <a:gd name="T7" fmla="*/ 8 h 188"/>
                  <a:gd name="T8" fmla="*/ 0 w 113"/>
                  <a:gd name="T9" fmla="*/ 13 h 188"/>
                  <a:gd name="T10" fmla="*/ 1 w 113"/>
                  <a:gd name="T11" fmla="*/ 14 h 188"/>
                  <a:gd name="T12" fmla="*/ 1 w 113"/>
                  <a:gd name="T13" fmla="*/ 14 h 188"/>
                  <a:gd name="T14" fmla="*/ 2 w 113"/>
                  <a:gd name="T15" fmla="*/ 14 h 188"/>
                  <a:gd name="T16" fmla="*/ 2 w 113"/>
                  <a:gd name="T17" fmla="*/ 13 h 188"/>
                  <a:gd name="T18" fmla="*/ 2 w 113"/>
                  <a:gd name="T19" fmla="*/ 10 h 188"/>
                  <a:gd name="T20" fmla="*/ 1 w 113"/>
                  <a:gd name="T21" fmla="*/ 7 h 188"/>
                  <a:gd name="T22" fmla="*/ 0 w 113"/>
                  <a:gd name="T23" fmla="*/ 2 h 188"/>
                  <a:gd name="T24" fmla="*/ 0 w 113"/>
                  <a:gd name="T25" fmla="*/ 0 h 188"/>
                  <a:gd name="T26" fmla="*/ 1 w 113"/>
                  <a:gd name="T27" fmla="*/ 0 h 188"/>
                  <a:gd name="T28" fmla="*/ 2 w 113"/>
                  <a:gd name="T29" fmla="*/ 4 h 188"/>
                  <a:gd name="T30" fmla="*/ 2 w 113"/>
                  <a:gd name="T31" fmla="*/ 8 h 188"/>
                  <a:gd name="T32" fmla="*/ 3 w 113"/>
                  <a:gd name="T33" fmla="*/ 13 h 188"/>
                  <a:gd name="T34" fmla="*/ 2 w 113"/>
                  <a:gd name="T35" fmla="*/ 17 h 188"/>
                  <a:gd name="T36" fmla="*/ 2 w 113"/>
                  <a:gd name="T37" fmla="*/ 19 h 188"/>
                  <a:gd name="T38" fmla="*/ 1 w 113"/>
                  <a:gd name="T39" fmla="*/ 19 h 188"/>
                  <a:gd name="T40" fmla="*/ 0 w 113"/>
                  <a:gd name="T41" fmla="*/ 17 h 188"/>
                  <a:gd name="T42" fmla="*/ 0 w 113"/>
                  <a:gd name="T43" fmla="*/ 16 h 18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3" h="188">
                    <a:moveTo>
                      <a:pt x="0" y="158"/>
                    </a:moveTo>
                    <a:lnTo>
                      <a:pt x="0" y="130"/>
                    </a:lnTo>
                    <a:lnTo>
                      <a:pt x="0" y="87"/>
                    </a:lnTo>
                    <a:lnTo>
                      <a:pt x="16" y="87"/>
                    </a:lnTo>
                    <a:lnTo>
                      <a:pt x="16" y="130"/>
                    </a:lnTo>
                    <a:lnTo>
                      <a:pt x="33" y="145"/>
                    </a:lnTo>
                    <a:lnTo>
                      <a:pt x="48" y="145"/>
                    </a:lnTo>
                    <a:lnTo>
                      <a:pt x="64" y="145"/>
                    </a:lnTo>
                    <a:lnTo>
                      <a:pt x="81" y="130"/>
                    </a:lnTo>
                    <a:lnTo>
                      <a:pt x="64" y="102"/>
                    </a:lnTo>
                    <a:lnTo>
                      <a:pt x="48" y="72"/>
                    </a:lnTo>
                    <a:lnTo>
                      <a:pt x="16" y="15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64" y="43"/>
                    </a:lnTo>
                    <a:lnTo>
                      <a:pt x="96" y="87"/>
                    </a:lnTo>
                    <a:lnTo>
                      <a:pt x="113" y="130"/>
                    </a:lnTo>
                    <a:lnTo>
                      <a:pt x="96" y="173"/>
                    </a:lnTo>
                    <a:lnTo>
                      <a:pt x="81" y="188"/>
                    </a:lnTo>
                    <a:lnTo>
                      <a:pt x="48" y="188"/>
                    </a:lnTo>
                    <a:lnTo>
                      <a:pt x="16" y="173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48" name="Freeform 744"/>
              <p:cNvSpPr>
                <a:spLocks/>
              </p:cNvSpPr>
              <p:nvPr/>
            </p:nvSpPr>
            <p:spPr bwMode="auto">
              <a:xfrm rot="-5400000">
                <a:off x="5399" y="146"/>
                <a:ext cx="17" cy="59"/>
              </a:xfrm>
              <a:custGeom>
                <a:avLst/>
                <a:gdLst>
                  <a:gd name="T0" fmla="*/ 0 w 113"/>
                  <a:gd name="T1" fmla="*/ 16 h 188"/>
                  <a:gd name="T2" fmla="*/ 0 w 113"/>
                  <a:gd name="T3" fmla="*/ 13 h 188"/>
                  <a:gd name="T4" fmla="*/ 0 w 113"/>
                  <a:gd name="T5" fmla="*/ 8 h 188"/>
                  <a:gd name="T6" fmla="*/ 0 w 113"/>
                  <a:gd name="T7" fmla="*/ 8 h 188"/>
                  <a:gd name="T8" fmla="*/ 0 w 113"/>
                  <a:gd name="T9" fmla="*/ 13 h 188"/>
                  <a:gd name="T10" fmla="*/ 1 w 113"/>
                  <a:gd name="T11" fmla="*/ 14 h 188"/>
                  <a:gd name="T12" fmla="*/ 1 w 113"/>
                  <a:gd name="T13" fmla="*/ 14 h 188"/>
                  <a:gd name="T14" fmla="*/ 2 w 113"/>
                  <a:gd name="T15" fmla="*/ 14 h 188"/>
                  <a:gd name="T16" fmla="*/ 2 w 113"/>
                  <a:gd name="T17" fmla="*/ 13 h 188"/>
                  <a:gd name="T18" fmla="*/ 2 w 113"/>
                  <a:gd name="T19" fmla="*/ 10 h 188"/>
                  <a:gd name="T20" fmla="*/ 1 w 113"/>
                  <a:gd name="T21" fmla="*/ 7 h 188"/>
                  <a:gd name="T22" fmla="*/ 0 w 113"/>
                  <a:gd name="T23" fmla="*/ 2 h 188"/>
                  <a:gd name="T24" fmla="*/ 0 w 113"/>
                  <a:gd name="T25" fmla="*/ 0 h 188"/>
                  <a:gd name="T26" fmla="*/ 1 w 113"/>
                  <a:gd name="T27" fmla="*/ 0 h 188"/>
                  <a:gd name="T28" fmla="*/ 2 w 113"/>
                  <a:gd name="T29" fmla="*/ 4 h 188"/>
                  <a:gd name="T30" fmla="*/ 2 w 113"/>
                  <a:gd name="T31" fmla="*/ 8 h 188"/>
                  <a:gd name="T32" fmla="*/ 3 w 113"/>
                  <a:gd name="T33" fmla="*/ 13 h 188"/>
                  <a:gd name="T34" fmla="*/ 2 w 113"/>
                  <a:gd name="T35" fmla="*/ 17 h 188"/>
                  <a:gd name="T36" fmla="*/ 2 w 113"/>
                  <a:gd name="T37" fmla="*/ 19 h 188"/>
                  <a:gd name="T38" fmla="*/ 1 w 113"/>
                  <a:gd name="T39" fmla="*/ 19 h 188"/>
                  <a:gd name="T40" fmla="*/ 0 w 113"/>
                  <a:gd name="T41" fmla="*/ 17 h 188"/>
                  <a:gd name="T42" fmla="*/ 0 w 113"/>
                  <a:gd name="T43" fmla="*/ 16 h 18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3" h="188">
                    <a:moveTo>
                      <a:pt x="0" y="158"/>
                    </a:moveTo>
                    <a:lnTo>
                      <a:pt x="0" y="130"/>
                    </a:lnTo>
                    <a:lnTo>
                      <a:pt x="0" y="87"/>
                    </a:lnTo>
                    <a:lnTo>
                      <a:pt x="16" y="87"/>
                    </a:lnTo>
                    <a:lnTo>
                      <a:pt x="16" y="130"/>
                    </a:lnTo>
                    <a:lnTo>
                      <a:pt x="33" y="145"/>
                    </a:lnTo>
                    <a:lnTo>
                      <a:pt x="48" y="145"/>
                    </a:lnTo>
                    <a:lnTo>
                      <a:pt x="64" y="145"/>
                    </a:lnTo>
                    <a:lnTo>
                      <a:pt x="81" y="130"/>
                    </a:lnTo>
                    <a:lnTo>
                      <a:pt x="64" y="102"/>
                    </a:lnTo>
                    <a:lnTo>
                      <a:pt x="48" y="72"/>
                    </a:lnTo>
                    <a:lnTo>
                      <a:pt x="16" y="15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64" y="43"/>
                    </a:lnTo>
                    <a:lnTo>
                      <a:pt x="96" y="87"/>
                    </a:lnTo>
                    <a:lnTo>
                      <a:pt x="113" y="130"/>
                    </a:lnTo>
                    <a:lnTo>
                      <a:pt x="96" y="173"/>
                    </a:lnTo>
                    <a:lnTo>
                      <a:pt x="81" y="188"/>
                    </a:lnTo>
                    <a:lnTo>
                      <a:pt x="48" y="188"/>
                    </a:lnTo>
                    <a:lnTo>
                      <a:pt x="16" y="173"/>
                    </a:lnTo>
                    <a:lnTo>
                      <a:pt x="0" y="158"/>
                    </a:lnTo>
                  </a:path>
                </a:pathLst>
              </a:custGeom>
              <a:solidFill>
                <a:schemeClr val="folHlink"/>
              </a:solidFill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49" name="Freeform 745"/>
              <p:cNvSpPr>
                <a:spLocks/>
              </p:cNvSpPr>
              <p:nvPr/>
            </p:nvSpPr>
            <p:spPr bwMode="auto">
              <a:xfrm rot="-5400000">
                <a:off x="5392" y="235"/>
                <a:ext cx="18" cy="27"/>
              </a:xfrm>
              <a:custGeom>
                <a:avLst/>
                <a:gdLst>
                  <a:gd name="T0" fmla="*/ 0 w 112"/>
                  <a:gd name="T1" fmla="*/ 8 h 87"/>
                  <a:gd name="T2" fmla="*/ 2 w 112"/>
                  <a:gd name="T3" fmla="*/ 0 h 87"/>
                  <a:gd name="T4" fmla="*/ 3 w 112"/>
                  <a:gd name="T5" fmla="*/ 0 h 87"/>
                  <a:gd name="T6" fmla="*/ 2 w 112"/>
                  <a:gd name="T7" fmla="*/ 6 h 87"/>
                  <a:gd name="T8" fmla="*/ 1 w 112"/>
                  <a:gd name="T9" fmla="*/ 7 h 87"/>
                  <a:gd name="T10" fmla="*/ 0 w 112"/>
                  <a:gd name="T11" fmla="*/ 8 h 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2" h="87">
                    <a:moveTo>
                      <a:pt x="0" y="87"/>
                    </a:moveTo>
                    <a:lnTo>
                      <a:pt x="96" y="0"/>
                    </a:lnTo>
                    <a:lnTo>
                      <a:pt x="112" y="0"/>
                    </a:lnTo>
                    <a:lnTo>
                      <a:pt x="64" y="59"/>
                    </a:lnTo>
                    <a:lnTo>
                      <a:pt x="31" y="74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50" name="Freeform 746"/>
              <p:cNvSpPr>
                <a:spLocks/>
              </p:cNvSpPr>
              <p:nvPr/>
            </p:nvSpPr>
            <p:spPr bwMode="auto">
              <a:xfrm rot="-5400000">
                <a:off x="5384" y="138"/>
                <a:ext cx="27" cy="32"/>
              </a:xfrm>
              <a:custGeom>
                <a:avLst/>
                <a:gdLst>
                  <a:gd name="T0" fmla="*/ 0 w 175"/>
                  <a:gd name="T1" fmla="*/ 1 h 100"/>
                  <a:gd name="T2" fmla="*/ 0 w 175"/>
                  <a:gd name="T3" fmla="*/ 0 h 100"/>
                  <a:gd name="T4" fmla="*/ 0 w 175"/>
                  <a:gd name="T5" fmla="*/ 0 h 100"/>
                  <a:gd name="T6" fmla="*/ 2 w 175"/>
                  <a:gd name="T7" fmla="*/ 4 h 100"/>
                  <a:gd name="T8" fmla="*/ 2 w 175"/>
                  <a:gd name="T9" fmla="*/ 6 h 100"/>
                  <a:gd name="T10" fmla="*/ 3 w 175"/>
                  <a:gd name="T11" fmla="*/ 6 h 100"/>
                  <a:gd name="T12" fmla="*/ 3 w 175"/>
                  <a:gd name="T13" fmla="*/ 6 h 100"/>
                  <a:gd name="T14" fmla="*/ 3 w 175"/>
                  <a:gd name="T15" fmla="*/ 4 h 100"/>
                  <a:gd name="T16" fmla="*/ 3 w 175"/>
                  <a:gd name="T17" fmla="*/ 3 h 100"/>
                  <a:gd name="T18" fmla="*/ 3 w 175"/>
                  <a:gd name="T19" fmla="*/ 3 h 100"/>
                  <a:gd name="T20" fmla="*/ 3 w 175"/>
                  <a:gd name="T21" fmla="*/ 1 h 100"/>
                  <a:gd name="T22" fmla="*/ 3 w 175"/>
                  <a:gd name="T23" fmla="*/ 0 h 100"/>
                  <a:gd name="T24" fmla="*/ 3 w 175"/>
                  <a:gd name="T25" fmla="*/ 0 h 100"/>
                  <a:gd name="T26" fmla="*/ 4 w 175"/>
                  <a:gd name="T27" fmla="*/ 3 h 100"/>
                  <a:gd name="T28" fmla="*/ 4 w 175"/>
                  <a:gd name="T29" fmla="*/ 6 h 100"/>
                  <a:gd name="T30" fmla="*/ 4 w 175"/>
                  <a:gd name="T31" fmla="*/ 7 h 100"/>
                  <a:gd name="T32" fmla="*/ 4 w 175"/>
                  <a:gd name="T33" fmla="*/ 10 h 100"/>
                  <a:gd name="T34" fmla="*/ 3 w 175"/>
                  <a:gd name="T35" fmla="*/ 10 h 100"/>
                  <a:gd name="T36" fmla="*/ 2 w 175"/>
                  <a:gd name="T37" fmla="*/ 10 h 100"/>
                  <a:gd name="T38" fmla="*/ 1 w 175"/>
                  <a:gd name="T39" fmla="*/ 7 h 100"/>
                  <a:gd name="T40" fmla="*/ 1 w 175"/>
                  <a:gd name="T41" fmla="*/ 4 h 100"/>
                  <a:gd name="T42" fmla="*/ 0 w 175"/>
                  <a:gd name="T43" fmla="*/ 1 h 1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75" h="100">
                    <a:moveTo>
                      <a:pt x="0" y="13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64" y="43"/>
                    </a:lnTo>
                    <a:lnTo>
                      <a:pt x="96" y="57"/>
                    </a:lnTo>
                    <a:lnTo>
                      <a:pt x="112" y="57"/>
                    </a:lnTo>
                    <a:lnTo>
                      <a:pt x="127" y="57"/>
                    </a:lnTo>
                    <a:lnTo>
                      <a:pt x="144" y="43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27" y="0"/>
                    </a:lnTo>
                    <a:lnTo>
                      <a:pt x="144" y="0"/>
                    </a:lnTo>
                    <a:lnTo>
                      <a:pt x="175" y="28"/>
                    </a:lnTo>
                    <a:lnTo>
                      <a:pt x="175" y="57"/>
                    </a:lnTo>
                    <a:lnTo>
                      <a:pt x="175" y="72"/>
                    </a:lnTo>
                    <a:lnTo>
                      <a:pt x="160" y="100"/>
                    </a:lnTo>
                    <a:lnTo>
                      <a:pt x="144" y="100"/>
                    </a:lnTo>
                    <a:lnTo>
                      <a:pt x="96" y="100"/>
                    </a:lnTo>
                    <a:lnTo>
                      <a:pt x="48" y="72"/>
                    </a:lnTo>
                    <a:lnTo>
                      <a:pt x="31" y="4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51" name="Freeform 747"/>
              <p:cNvSpPr>
                <a:spLocks/>
              </p:cNvSpPr>
              <p:nvPr/>
            </p:nvSpPr>
            <p:spPr bwMode="auto">
              <a:xfrm rot="-5400000">
                <a:off x="5384" y="138"/>
                <a:ext cx="27" cy="32"/>
              </a:xfrm>
              <a:custGeom>
                <a:avLst/>
                <a:gdLst>
                  <a:gd name="T0" fmla="*/ 0 w 175"/>
                  <a:gd name="T1" fmla="*/ 1 h 100"/>
                  <a:gd name="T2" fmla="*/ 0 w 175"/>
                  <a:gd name="T3" fmla="*/ 0 h 100"/>
                  <a:gd name="T4" fmla="*/ 0 w 175"/>
                  <a:gd name="T5" fmla="*/ 0 h 100"/>
                  <a:gd name="T6" fmla="*/ 2 w 175"/>
                  <a:gd name="T7" fmla="*/ 4 h 100"/>
                  <a:gd name="T8" fmla="*/ 2 w 175"/>
                  <a:gd name="T9" fmla="*/ 6 h 100"/>
                  <a:gd name="T10" fmla="*/ 3 w 175"/>
                  <a:gd name="T11" fmla="*/ 6 h 100"/>
                  <a:gd name="T12" fmla="*/ 3 w 175"/>
                  <a:gd name="T13" fmla="*/ 6 h 100"/>
                  <a:gd name="T14" fmla="*/ 3 w 175"/>
                  <a:gd name="T15" fmla="*/ 4 h 100"/>
                  <a:gd name="T16" fmla="*/ 3 w 175"/>
                  <a:gd name="T17" fmla="*/ 3 h 100"/>
                  <a:gd name="T18" fmla="*/ 3 w 175"/>
                  <a:gd name="T19" fmla="*/ 3 h 100"/>
                  <a:gd name="T20" fmla="*/ 3 w 175"/>
                  <a:gd name="T21" fmla="*/ 1 h 100"/>
                  <a:gd name="T22" fmla="*/ 3 w 175"/>
                  <a:gd name="T23" fmla="*/ 0 h 100"/>
                  <a:gd name="T24" fmla="*/ 3 w 175"/>
                  <a:gd name="T25" fmla="*/ 0 h 100"/>
                  <a:gd name="T26" fmla="*/ 4 w 175"/>
                  <a:gd name="T27" fmla="*/ 3 h 100"/>
                  <a:gd name="T28" fmla="*/ 4 w 175"/>
                  <a:gd name="T29" fmla="*/ 6 h 100"/>
                  <a:gd name="T30" fmla="*/ 4 w 175"/>
                  <a:gd name="T31" fmla="*/ 7 h 100"/>
                  <a:gd name="T32" fmla="*/ 4 w 175"/>
                  <a:gd name="T33" fmla="*/ 10 h 100"/>
                  <a:gd name="T34" fmla="*/ 3 w 175"/>
                  <a:gd name="T35" fmla="*/ 10 h 100"/>
                  <a:gd name="T36" fmla="*/ 2 w 175"/>
                  <a:gd name="T37" fmla="*/ 10 h 100"/>
                  <a:gd name="T38" fmla="*/ 1 w 175"/>
                  <a:gd name="T39" fmla="*/ 7 h 100"/>
                  <a:gd name="T40" fmla="*/ 1 w 175"/>
                  <a:gd name="T41" fmla="*/ 4 h 100"/>
                  <a:gd name="T42" fmla="*/ 0 w 175"/>
                  <a:gd name="T43" fmla="*/ 1 h 1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75" h="100">
                    <a:moveTo>
                      <a:pt x="0" y="13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64" y="43"/>
                    </a:lnTo>
                    <a:lnTo>
                      <a:pt x="96" y="57"/>
                    </a:lnTo>
                    <a:lnTo>
                      <a:pt x="112" y="57"/>
                    </a:lnTo>
                    <a:lnTo>
                      <a:pt x="127" y="57"/>
                    </a:lnTo>
                    <a:lnTo>
                      <a:pt x="144" y="43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27" y="0"/>
                    </a:lnTo>
                    <a:lnTo>
                      <a:pt x="144" y="0"/>
                    </a:lnTo>
                    <a:lnTo>
                      <a:pt x="175" y="28"/>
                    </a:lnTo>
                    <a:lnTo>
                      <a:pt x="175" y="57"/>
                    </a:lnTo>
                    <a:lnTo>
                      <a:pt x="175" y="72"/>
                    </a:lnTo>
                    <a:lnTo>
                      <a:pt x="160" y="100"/>
                    </a:lnTo>
                    <a:lnTo>
                      <a:pt x="144" y="100"/>
                    </a:lnTo>
                    <a:lnTo>
                      <a:pt x="96" y="100"/>
                    </a:lnTo>
                    <a:lnTo>
                      <a:pt x="48" y="72"/>
                    </a:lnTo>
                    <a:lnTo>
                      <a:pt x="31" y="43"/>
                    </a:lnTo>
                    <a:lnTo>
                      <a:pt x="0" y="13"/>
                    </a:lnTo>
                  </a:path>
                </a:pathLst>
              </a:custGeom>
              <a:solidFill>
                <a:schemeClr val="folHlink"/>
              </a:solidFill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52" name="Freeform 748"/>
              <p:cNvSpPr>
                <a:spLocks/>
              </p:cNvSpPr>
              <p:nvPr/>
            </p:nvSpPr>
            <p:spPr bwMode="auto">
              <a:xfrm rot="-5400000">
                <a:off x="5397" y="338"/>
                <a:ext cx="8" cy="27"/>
              </a:xfrm>
              <a:custGeom>
                <a:avLst/>
                <a:gdLst>
                  <a:gd name="T0" fmla="*/ 0 w 48"/>
                  <a:gd name="T1" fmla="*/ 0 h 87"/>
                  <a:gd name="T2" fmla="*/ 1 w 48"/>
                  <a:gd name="T3" fmla="*/ 2 h 87"/>
                  <a:gd name="T4" fmla="*/ 1 w 48"/>
                  <a:gd name="T5" fmla="*/ 3 h 87"/>
                  <a:gd name="T6" fmla="*/ 1 w 48"/>
                  <a:gd name="T7" fmla="*/ 8 h 87"/>
                  <a:gd name="T8" fmla="*/ 0 w 48"/>
                  <a:gd name="T9" fmla="*/ 4 h 87"/>
                  <a:gd name="T10" fmla="*/ 0 w 48"/>
                  <a:gd name="T11" fmla="*/ 3 h 87"/>
                  <a:gd name="T12" fmla="*/ 0 w 48"/>
                  <a:gd name="T13" fmla="*/ 2 h 87"/>
                  <a:gd name="T14" fmla="*/ 0 w 48"/>
                  <a:gd name="T15" fmla="*/ 0 h 8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87">
                    <a:moveTo>
                      <a:pt x="0" y="0"/>
                    </a:moveTo>
                    <a:lnTo>
                      <a:pt x="31" y="15"/>
                    </a:lnTo>
                    <a:lnTo>
                      <a:pt x="48" y="30"/>
                    </a:lnTo>
                    <a:lnTo>
                      <a:pt x="48" y="87"/>
                    </a:lnTo>
                    <a:lnTo>
                      <a:pt x="0" y="44"/>
                    </a:lnTo>
                    <a:lnTo>
                      <a:pt x="0" y="30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53" name="Freeform 749"/>
              <p:cNvSpPr>
                <a:spLocks/>
              </p:cNvSpPr>
              <p:nvPr/>
            </p:nvSpPr>
            <p:spPr bwMode="auto">
              <a:xfrm rot="-5400000">
                <a:off x="5374" y="171"/>
                <a:ext cx="20" cy="50"/>
              </a:xfrm>
              <a:custGeom>
                <a:avLst/>
                <a:gdLst>
                  <a:gd name="T0" fmla="*/ 0 w 129"/>
                  <a:gd name="T1" fmla="*/ 14 h 161"/>
                  <a:gd name="T2" fmla="*/ 0 w 129"/>
                  <a:gd name="T3" fmla="*/ 13 h 161"/>
                  <a:gd name="T4" fmla="*/ 0 w 129"/>
                  <a:gd name="T5" fmla="*/ 10 h 161"/>
                  <a:gd name="T6" fmla="*/ 0 w 129"/>
                  <a:gd name="T7" fmla="*/ 7 h 161"/>
                  <a:gd name="T8" fmla="*/ 0 w 129"/>
                  <a:gd name="T9" fmla="*/ 6 h 161"/>
                  <a:gd name="T10" fmla="*/ 1 w 129"/>
                  <a:gd name="T11" fmla="*/ 6 h 161"/>
                  <a:gd name="T12" fmla="*/ 1 w 129"/>
                  <a:gd name="T13" fmla="*/ 7 h 161"/>
                  <a:gd name="T14" fmla="*/ 1 w 129"/>
                  <a:gd name="T15" fmla="*/ 10 h 161"/>
                  <a:gd name="T16" fmla="*/ 1 w 129"/>
                  <a:gd name="T17" fmla="*/ 13 h 161"/>
                  <a:gd name="T18" fmla="*/ 1 w 129"/>
                  <a:gd name="T19" fmla="*/ 13 h 161"/>
                  <a:gd name="T20" fmla="*/ 2 w 129"/>
                  <a:gd name="T21" fmla="*/ 13 h 161"/>
                  <a:gd name="T22" fmla="*/ 2 w 129"/>
                  <a:gd name="T23" fmla="*/ 10 h 161"/>
                  <a:gd name="T24" fmla="*/ 2 w 129"/>
                  <a:gd name="T25" fmla="*/ 6 h 161"/>
                  <a:gd name="T26" fmla="*/ 2 w 129"/>
                  <a:gd name="T27" fmla="*/ 0 h 161"/>
                  <a:gd name="T28" fmla="*/ 3 w 129"/>
                  <a:gd name="T29" fmla="*/ 0 h 161"/>
                  <a:gd name="T30" fmla="*/ 3 w 129"/>
                  <a:gd name="T31" fmla="*/ 3 h 161"/>
                  <a:gd name="T32" fmla="*/ 3 w 129"/>
                  <a:gd name="T33" fmla="*/ 7 h 161"/>
                  <a:gd name="T34" fmla="*/ 3 w 129"/>
                  <a:gd name="T35" fmla="*/ 10 h 161"/>
                  <a:gd name="T36" fmla="*/ 3 w 129"/>
                  <a:gd name="T37" fmla="*/ 14 h 161"/>
                  <a:gd name="T38" fmla="*/ 2 w 129"/>
                  <a:gd name="T39" fmla="*/ 16 h 161"/>
                  <a:gd name="T40" fmla="*/ 2 w 129"/>
                  <a:gd name="T41" fmla="*/ 16 h 161"/>
                  <a:gd name="T42" fmla="*/ 1 w 129"/>
                  <a:gd name="T43" fmla="*/ 16 h 161"/>
                  <a:gd name="T44" fmla="*/ 0 w 129"/>
                  <a:gd name="T45" fmla="*/ 14 h 16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9" h="161">
                    <a:moveTo>
                      <a:pt x="0" y="146"/>
                    </a:moveTo>
                    <a:lnTo>
                      <a:pt x="0" y="131"/>
                    </a:lnTo>
                    <a:lnTo>
                      <a:pt x="0" y="102"/>
                    </a:lnTo>
                    <a:lnTo>
                      <a:pt x="0" y="74"/>
                    </a:lnTo>
                    <a:lnTo>
                      <a:pt x="16" y="59"/>
                    </a:lnTo>
                    <a:lnTo>
                      <a:pt x="33" y="59"/>
                    </a:lnTo>
                    <a:lnTo>
                      <a:pt x="33" y="74"/>
                    </a:lnTo>
                    <a:lnTo>
                      <a:pt x="33" y="102"/>
                    </a:lnTo>
                    <a:lnTo>
                      <a:pt x="33" y="131"/>
                    </a:lnTo>
                    <a:lnTo>
                      <a:pt x="48" y="131"/>
                    </a:lnTo>
                    <a:lnTo>
                      <a:pt x="64" y="131"/>
                    </a:lnTo>
                    <a:lnTo>
                      <a:pt x="96" y="102"/>
                    </a:lnTo>
                    <a:lnTo>
                      <a:pt x="96" y="59"/>
                    </a:lnTo>
                    <a:lnTo>
                      <a:pt x="96" y="0"/>
                    </a:lnTo>
                    <a:lnTo>
                      <a:pt x="112" y="0"/>
                    </a:lnTo>
                    <a:lnTo>
                      <a:pt x="129" y="30"/>
                    </a:lnTo>
                    <a:lnTo>
                      <a:pt x="129" y="74"/>
                    </a:lnTo>
                    <a:lnTo>
                      <a:pt x="129" y="102"/>
                    </a:lnTo>
                    <a:lnTo>
                      <a:pt x="112" y="146"/>
                    </a:lnTo>
                    <a:lnTo>
                      <a:pt x="81" y="161"/>
                    </a:lnTo>
                    <a:lnTo>
                      <a:pt x="64" y="161"/>
                    </a:lnTo>
                    <a:lnTo>
                      <a:pt x="33" y="161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54" name="Freeform 750"/>
              <p:cNvSpPr>
                <a:spLocks/>
              </p:cNvSpPr>
              <p:nvPr/>
            </p:nvSpPr>
            <p:spPr bwMode="auto">
              <a:xfrm rot="-5400000">
                <a:off x="5374" y="171"/>
                <a:ext cx="20" cy="50"/>
              </a:xfrm>
              <a:custGeom>
                <a:avLst/>
                <a:gdLst>
                  <a:gd name="T0" fmla="*/ 0 w 129"/>
                  <a:gd name="T1" fmla="*/ 14 h 161"/>
                  <a:gd name="T2" fmla="*/ 0 w 129"/>
                  <a:gd name="T3" fmla="*/ 13 h 161"/>
                  <a:gd name="T4" fmla="*/ 0 w 129"/>
                  <a:gd name="T5" fmla="*/ 10 h 161"/>
                  <a:gd name="T6" fmla="*/ 0 w 129"/>
                  <a:gd name="T7" fmla="*/ 7 h 161"/>
                  <a:gd name="T8" fmla="*/ 0 w 129"/>
                  <a:gd name="T9" fmla="*/ 6 h 161"/>
                  <a:gd name="T10" fmla="*/ 1 w 129"/>
                  <a:gd name="T11" fmla="*/ 6 h 161"/>
                  <a:gd name="T12" fmla="*/ 1 w 129"/>
                  <a:gd name="T13" fmla="*/ 7 h 161"/>
                  <a:gd name="T14" fmla="*/ 1 w 129"/>
                  <a:gd name="T15" fmla="*/ 10 h 161"/>
                  <a:gd name="T16" fmla="*/ 1 w 129"/>
                  <a:gd name="T17" fmla="*/ 13 h 161"/>
                  <a:gd name="T18" fmla="*/ 1 w 129"/>
                  <a:gd name="T19" fmla="*/ 13 h 161"/>
                  <a:gd name="T20" fmla="*/ 2 w 129"/>
                  <a:gd name="T21" fmla="*/ 13 h 161"/>
                  <a:gd name="T22" fmla="*/ 2 w 129"/>
                  <a:gd name="T23" fmla="*/ 10 h 161"/>
                  <a:gd name="T24" fmla="*/ 2 w 129"/>
                  <a:gd name="T25" fmla="*/ 6 h 161"/>
                  <a:gd name="T26" fmla="*/ 2 w 129"/>
                  <a:gd name="T27" fmla="*/ 0 h 161"/>
                  <a:gd name="T28" fmla="*/ 3 w 129"/>
                  <a:gd name="T29" fmla="*/ 0 h 161"/>
                  <a:gd name="T30" fmla="*/ 3 w 129"/>
                  <a:gd name="T31" fmla="*/ 0 h 161"/>
                  <a:gd name="T32" fmla="*/ 3 w 129"/>
                  <a:gd name="T33" fmla="*/ 3 h 161"/>
                  <a:gd name="T34" fmla="*/ 3 w 129"/>
                  <a:gd name="T35" fmla="*/ 7 h 161"/>
                  <a:gd name="T36" fmla="*/ 3 w 129"/>
                  <a:gd name="T37" fmla="*/ 10 h 161"/>
                  <a:gd name="T38" fmla="*/ 3 w 129"/>
                  <a:gd name="T39" fmla="*/ 14 h 161"/>
                  <a:gd name="T40" fmla="*/ 2 w 129"/>
                  <a:gd name="T41" fmla="*/ 16 h 161"/>
                  <a:gd name="T42" fmla="*/ 2 w 129"/>
                  <a:gd name="T43" fmla="*/ 16 h 161"/>
                  <a:gd name="T44" fmla="*/ 1 w 129"/>
                  <a:gd name="T45" fmla="*/ 16 h 161"/>
                  <a:gd name="T46" fmla="*/ 0 w 129"/>
                  <a:gd name="T47" fmla="*/ 14 h 16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29" h="161">
                    <a:moveTo>
                      <a:pt x="0" y="146"/>
                    </a:moveTo>
                    <a:lnTo>
                      <a:pt x="0" y="131"/>
                    </a:lnTo>
                    <a:lnTo>
                      <a:pt x="0" y="102"/>
                    </a:lnTo>
                    <a:lnTo>
                      <a:pt x="0" y="74"/>
                    </a:lnTo>
                    <a:lnTo>
                      <a:pt x="16" y="59"/>
                    </a:lnTo>
                    <a:lnTo>
                      <a:pt x="33" y="59"/>
                    </a:lnTo>
                    <a:lnTo>
                      <a:pt x="33" y="74"/>
                    </a:lnTo>
                    <a:lnTo>
                      <a:pt x="33" y="102"/>
                    </a:lnTo>
                    <a:lnTo>
                      <a:pt x="33" y="131"/>
                    </a:lnTo>
                    <a:lnTo>
                      <a:pt x="48" y="131"/>
                    </a:lnTo>
                    <a:lnTo>
                      <a:pt x="64" y="131"/>
                    </a:lnTo>
                    <a:lnTo>
                      <a:pt x="96" y="102"/>
                    </a:lnTo>
                    <a:lnTo>
                      <a:pt x="96" y="59"/>
                    </a:lnTo>
                    <a:lnTo>
                      <a:pt x="96" y="0"/>
                    </a:lnTo>
                    <a:lnTo>
                      <a:pt x="112" y="0"/>
                    </a:lnTo>
                    <a:lnTo>
                      <a:pt x="129" y="30"/>
                    </a:lnTo>
                    <a:lnTo>
                      <a:pt x="129" y="74"/>
                    </a:lnTo>
                    <a:lnTo>
                      <a:pt x="129" y="102"/>
                    </a:lnTo>
                    <a:lnTo>
                      <a:pt x="112" y="146"/>
                    </a:lnTo>
                    <a:lnTo>
                      <a:pt x="81" y="161"/>
                    </a:lnTo>
                    <a:lnTo>
                      <a:pt x="64" y="161"/>
                    </a:lnTo>
                    <a:lnTo>
                      <a:pt x="33" y="161"/>
                    </a:lnTo>
                    <a:lnTo>
                      <a:pt x="0" y="146"/>
                    </a:lnTo>
                  </a:path>
                </a:pathLst>
              </a:custGeom>
              <a:solidFill>
                <a:schemeClr val="folHlink"/>
              </a:solidFill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55" name="Freeform 751"/>
              <p:cNvSpPr>
                <a:spLocks/>
              </p:cNvSpPr>
              <p:nvPr/>
            </p:nvSpPr>
            <p:spPr bwMode="auto">
              <a:xfrm rot="-5400000">
                <a:off x="5216" y="194"/>
                <a:ext cx="133" cy="242"/>
              </a:xfrm>
              <a:custGeom>
                <a:avLst/>
                <a:gdLst>
                  <a:gd name="T0" fmla="*/ 0 w 866"/>
                  <a:gd name="T1" fmla="*/ 72 h 768"/>
                  <a:gd name="T2" fmla="*/ 1 w 866"/>
                  <a:gd name="T3" fmla="*/ 72 h 768"/>
                  <a:gd name="T4" fmla="*/ 2 w 866"/>
                  <a:gd name="T5" fmla="*/ 69 h 768"/>
                  <a:gd name="T6" fmla="*/ 3 w 866"/>
                  <a:gd name="T7" fmla="*/ 52 h 768"/>
                  <a:gd name="T8" fmla="*/ 6 w 866"/>
                  <a:gd name="T9" fmla="*/ 42 h 768"/>
                  <a:gd name="T10" fmla="*/ 10 w 866"/>
                  <a:gd name="T11" fmla="*/ 43 h 768"/>
                  <a:gd name="T12" fmla="*/ 15 w 866"/>
                  <a:gd name="T13" fmla="*/ 56 h 768"/>
                  <a:gd name="T14" fmla="*/ 11 w 866"/>
                  <a:gd name="T15" fmla="*/ 33 h 768"/>
                  <a:gd name="T16" fmla="*/ 11 w 866"/>
                  <a:gd name="T17" fmla="*/ 21 h 768"/>
                  <a:gd name="T18" fmla="*/ 13 w 866"/>
                  <a:gd name="T19" fmla="*/ 12 h 768"/>
                  <a:gd name="T20" fmla="*/ 16 w 866"/>
                  <a:gd name="T21" fmla="*/ 9 h 768"/>
                  <a:gd name="T22" fmla="*/ 19 w 866"/>
                  <a:gd name="T23" fmla="*/ 4 h 768"/>
                  <a:gd name="T24" fmla="*/ 18 w 866"/>
                  <a:gd name="T25" fmla="*/ 4 h 768"/>
                  <a:gd name="T26" fmla="*/ 20 w 866"/>
                  <a:gd name="T27" fmla="*/ 0 h 768"/>
                  <a:gd name="T28" fmla="*/ 20 w 866"/>
                  <a:gd name="T29" fmla="*/ 3 h 768"/>
                  <a:gd name="T30" fmla="*/ 19 w 866"/>
                  <a:gd name="T31" fmla="*/ 10 h 768"/>
                  <a:gd name="T32" fmla="*/ 17 w 866"/>
                  <a:gd name="T33" fmla="*/ 14 h 768"/>
                  <a:gd name="T34" fmla="*/ 18 w 866"/>
                  <a:gd name="T35" fmla="*/ 19 h 768"/>
                  <a:gd name="T36" fmla="*/ 18 w 866"/>
                  <a:gd name="T37" fmla="*/ 27 h 768"/>
                  <a:gd name="T38" fmla="*/ 16 w 866"/>
                  <a:gd name="T39" fmla="*/ 32 h 768"/>
                  <a:gd name="T40" fmla="*/ 14 w 866"/>
                  <a:gd name="T41" fmla="*/ 27 h 768"/>
                  <a:gd name="T42" fmla="*/ 15 w 866"/>
                  <a:gd name="T43" fmla="*/ 27 h 768"/>
                  <a:gd name="T44" fmla="*/ 16 w 866"/>
                  <a:gd name="T45" fmla="*/ 23 h 768"/>
                  <a:gd name="T46" fmla="*/ 14 w 866"/>
                  <a:gd name="T47" fmla="*/ 17 h 768"/>
                  <a:gd name="T48" fmla="*/ 12 w 866"/>
                  <a:gd name="T49" fmla="*/ 20 h 768"/>
                  <a:gd name="T50" fmla="*/ 12 w 866"/>
                  <a:gd name="T51" fmla="*/ 36 h 768"/>
                  <a:gd name="T52" fmla="*/ 14 w 866"/>
                  <a:gd name="T53" fmla="*/ 46 h 768"/>
                  <a:gd name="T54" fmla="*/ 13 w 866"/>
                  <a:gd name="T55" fmla="*/ 37 h 768"/>
                  <a:gd name="T56" fmla="*/ 13 w 866"/>
                  <a:gd name="T57" fmla="*/ 27 h 768"/>
                  <a:gd name="T58" fmla="*/ 14 w 866"/>
                  <a:gd name="T59" fmla="*/ 44 h 768"/>
                  <a:gd name="T60" fmla="*/ 20 w 866"/>
                  <a:gd name="T61" fmla="*/ 68 h 768"/>
                  <a:gd name="T62" fmla="*/ 12 w 866"/>
                  <a:gd name="T63" fmla="*/ 55 h 768"/>
                  <a:gd name="T64" fmla="*/ 8 w 866"/>
                  <a:gd name="T65" fmla="*/ 49 h 768"/>
                  <a:gd name="T66" fmla="*/ 12 w 866"/>
                  <a:gd name="T67" fmla="*/ 52 h 768"/>
                  <a:gd name="T68" fmla="*/ 11 w 866"/>
                  <a:gd name="T69" fmla="*/ 47 h 768"/>
                  <a:gd name="T70" fmla="*/ 7 w 866"/>
                  <a:gd name="T71" fmla="*/ 44 h 768"/>
                  <a:gd name="T72" fmla="*/ 5 w 866"/>
                  <a:gd name="T73" fmla="*/ 53 h 768"/>
                  <a:gd name="T74" fmla="*/ 6 w 866"/>
                  <a:gd name="T75" fmla="*/ 61 h 768"/>
                  <a:gd name="T76" fmla="*/ 8 w 866"/>
                  <a:gd name="T77" fmla="*/ 57 h 768"/>
                  <a:gd name="T78" fmla="*/ 9 w 866"/>
                  <a:gd name="T79" fmla="*/ 57 h 768"/>
                  <a:gd name="T80" fmla="*/ 8 w 866"/>
                  <a:gd name="T81" fmla="*/ 68 h 768"/>
                  <a:gd name="T82" fmla="*/ 5 w 866"/>
                  <a:gd name="T83" fmla="*/ 69 h 768"/>
                  <a:gd name="T84" fmla="*/ 4 w 866"/>
                  <a:gd name="T85" fmla="*/ 62 h 768"/>
                  <a:gd name="T86" fmla="*/ 3 w 866"/>
                  <a:gd name="T87" fmla="*/ 63 h 768"/>
                  <a:gd name="T88" fmla="*/ 3 w 866"/>
                  <a:gd name="T89" fmla="*/ 70 h 768"/>
                  <a:gd name="T90" fmla="*/ 2 w 866"/>
                  <a:gd name="T91" fmla="*/ 76 h 76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866" h="768">
                    <a:moveTo>
                      <a:pt x="0" y="753"/>
                    </a:moveTo>
                    <a:lnTo>
                      <a:pt x="0" y="739"/>
                    </a:lnTo>
                    <a:lnTo>
                      <a:pt x="0" y="724"/>
                    </a:lnTo>
                    <a:lnTo>
                      <a:pt x="33" y="709"/>
                    </a:lnTo>
                    <a:lnTo>
                      <a:pt x="48" y="709"/>
                    </a:lnTo>
                    <a:lnTo>
                      <a:pt x="48" y="724"/>
                    </a:lnTo>
                    <a:lnTo>
                      <a:pt x="64" y="739"/>
                    </a:lnTo>
                    <a:lnTo>
                      <a:pt x="81" y="724"/>
                    </a:lnTo>
                    <a:lnTo>
                      <a:pt x="96" y="696"/>
                    </a:lnTo>
                    <a:lnTo>
                      <a:pt x="96" y="637"/>
                    </a:lnTo>
                    <a:lnTo>
                      <a:pt x="96" y="579"/>
                    </a:lnTo>
                    <a:lnTo>
                      <a:pt x="129" y="522"/>
                    </a:lnTo>
                    <a:lnTo>
                      <a:pt x="161" y="477"/>
                    </a:lnTo>
                    <a:lnTo>
                      <a:pt x="209" y="434"/>
                    </a:lnTo>
                    <a:lnTo>
                      <a:pt x="257" y="420"/>
                    </a:lnTo>
                    <a:lnTo>
                      <a:pt x="321" y="405"/>
                    </a:lnTo>
                    <a:lnTo>
                      <a:pt x="369" y="405"/>
                    </a:lnTo>
                    <a:lnTo>
                      <a:pt x="432" y="434"/>
                    </a:lnTo>
                    <a:lnTo>
                      <a:pt x="528" y="477"/>
                    </a:lnTo>
                    <a:lnTo>
                      <a:pt x="609" y="566"/>
                    </a:lnTo>
                    <a:lnTo>
                      <a:pt x="626" y="566"/>
                    </a:lnTo>
                    <a:lnTo>
                      <a:pt x="626" y="551"/>
                    </a:lnTo>
                    <a:lnTo>
                      <a:pt x="513" y="405"/>
                    </a:lnTo>
                    <a:lnTo>
                      <a:pt x="465" y="333"/>
                    </a:lnTo>
                    <a:lnTo>
                      <a:pt x="449" y="290"/>
                    </a:lnTo>
                    <a:lnTo>
                      <a:pt x="449" y="247"/>
                    </a:lnTo>
                    <a:lnTo>
                      <a:pt x="449" y="217"/>
                    </a:lnTo>
                    <a:lnTo>
                      <a:pt x="465" y="173"/>
                    </a:lnTo>
                    <a:lnTo>
                      <a:pt x="497" y="145"/>
                    </a:lnTo>
                    <a:lnTo>
                      <a:pt x="545" y="116"/>
                    </a:lnTo>
                    <a:lnTo>
                      <a:pt x="578" y="101"/>
                    </a:lnTo>
                    <a:lnTo>
                      <a:pt x="609" y="101"/>
                    </a:lnTo>
                    <a:lnTo>
                      <a:pt x="689" y="86"/>
                    </a:lnTo>
                    <a:lnTo>
                      <a:pt x="770" y="86"/>
                    </a:lnTo>
                    <a:lnTo>
                      <a:pt x="802" y="73"/>
                    </a:lnTo>
                    <a:lnTo>
                      <a:pt x="818" y="43"/>
                    </a:lnTo>
                    <a:lnTo>
                      <a:pt x="818" y="30"/>
                    </a:lnTo>
                    <a:lnTo>
                      <a:pt x="785" y="43"/>
                    </a:lnTo>
                    <a:lnTo>
                      <a:pt x="770" y="43"/>
                    </a:lnTo>
                    <a:lnTo>
                      <a:pt x="785" y="15"/>
                    </a:lnTo>
                    <a:lnTo>
                      <a:pt x="802" y="0"/>
                    </a:lnTo>
                    <a:lnTo>
                      <a:pt x="833" y="0"/>
                    </a:lnTo>
                    <a:lnTo>
                      <a:pt x="850" y="0"/>
                    </a:lnTo>
                    <a:lnTo>
                      <a:pt x="850" y="15"/>
                    </a:lnTo>
                    <a:lnTo>
                      <a:pt x="866" y="30"/>
                    </a:lnTo>
                    <a:lnTo>
                      <a:pt x="850" y="58"/>
                    </a:lnTo>
                    <a:lnTo>
                      <a:pt x="818" y="86"/>
                    </a:lnTo>
                    <a:lnTo>
                      <a:pt x="785" y="101"/>
                    </a:lnTo>
                    <a:lnTo>
                      <a:pt x="770" y="116"/>
                    </a:lnTo>
                    <a:lnTo>
                      <a:pt x="689" y="130"/>
                    </a:lnTo>
                    <a:lnTo>
                      <a:pt x="705" y="145"/>
                    </a:lnTo>
                    <a:lnTo>
                      <a:pt x="722" y="145"/>
                    </a:lnTo>
                    <a:lnTo>
                      <a:pt x="754" y="160"/>
                    </a:lnTo>
                    <a:lnTo>
                      <a:pt x="770" y="188"/>
                    </a:lnTo>
                    <a:lnTo>
                      <a:pt x="770" y="217"/>
                    </a:lnTo>
                    <a:lnTo>
                      <a:pt x="785" y="247"/>
                    </a:lnTo>
                    <a:lnTo>
                      <a:pt x="770" y="275"/>
                    </a:lnTo>
                    <a:lnTo>
                      <a:pt x="737" y="303"/>
                    </a:lnTo>
                    <a:lnTo>
                      <a:pt x="705" y="318"/>
                    </a:lnTo>
                    <a:lnTo>
                      <a:pt x="657" y="318"/>
                    </a:lnTo>
                    <a:lnTo>
                      <a:pt x="609" y="303"/>
                    </a:lnTo>
                    <a:lnTo>
                      <a:pt x="593" y="290"/>
                    </a:lnTo>
                    <a:lnTo>
                      <a:pt x="593" y="275"/>
                    </a:lnTo>
                    <a:lnTo>
                      <a:pt x="593" y="260"/>
                    </a:lnTo>
                    <a:lnTo>
                      <a:pt x="626" y="275"/>
                    </a:lnTo>
                    <a:lnTo>
                      <a:pt x="641" y="275"/>
                    </a:lnTo>
                    <a:lnTo>
                      <a:pt x="657" y="275"/>
                    </a:lnTo>
                    <a:lnTo>
                      <a:pt x="689" y="247"/>
                    </a:lnTo>
                    <a:lnTo>
                      <a:pt x="689" y="232"/>
                    </a:lnTo>
                    <a:lnTo>
                      <a:pt x="689" y="217"/>
                    </a:lnTo>
                    <a:lnTo>
                      <a:pt x="641" y="173"/>
                    </a:lnTo>
                    <a:lnTo>
                      <a:pt x="609" y="173"/>
                    </a:lnTo>
                    <a:lnTo>
                      <a:pt x="578" y="173"/>
                    </a:lnTo>
                    <a:lnTo>
                      <a:pt x="561" y="188"/>
                    </a:lnTo>
                    <a:lnTo>
                      <a:pt x="528" y="203"/>
                    </a:lnTo>
                    <a:lnTo>
                      <a:pt x="497" y="260"/>
                    </a:lnTo>
                    <a:lnTo>
                      <a:pt x="497" y="318"/>
                    </a:lnTo>
                    <a:lnTo>
                      <a:pt x="513" y="362"/>
                    </a:lnTo>
                    <a:lnTo>
                      <a:pt x="528" y="405"/>
                    </a:lnTo>
                    <a:lnTo>
                      <a:pt x="578" y="449"/>
                    </a:lnTo>
                    <a:lnTo>
                      <a:pt x="578" y="464"/>
                    </a:lnTo>
                    <a:lnTo>
                      <a:pt x="593" y="449"/>
                    </a:lnTo>
                    <a:lnTo>
                      <a:pt x="578" y="420"/>
                    </a:lnTo>
                    <a:lnTo>
                      <a:pt x="561" y="377"/>
                    </a:lnTo>
                    <a:lnTo>
                      <a:pt x="545" y="333"/>
                    </a:lnTo>
                    <a:lnTo>
                      <a:pt x="528" y="290"/>
                    </a:lnTo>
                    <a:lnTo>
                      <a:pt x="545" y="275"/>
                    </a:lnTo>
                    <a:lnTo>
                      <a:pt x="561" y="362"/>
                    </a:lnTo>
                    <a:lnTo>
                      <a:pt x="578" y="405"/>
                    </a:lnTo>
                    <a:lnTo>
                      <a:pt x="609" y="449"/>
                    </a:lnTo>
                    <a:lnTo>
                      <a:pt x="657" y="522"/>
                    </a:lnTo>
                    <a:lnTo>
                      <a:pt x="722" y="579"/>
                    </a:lnTo>
                    <a:lnTo>
                      <a:pt x="850" y="681"/>
                    </a:lnTo>
                    <a:lnTo>
                      <a:pt x="785" y="753"/>
                    </a:lnTo>
                    <a:lnTo>
                      <a:pt x="609" y="609"/>
                    </a:lnTo>
                    <a:lnTo>
                      <a:pt x="528" y="551"/>
                    </a:lnTo>
                    <a:lnTo>
                      <a:pt x="465" y="522"/>
                    </a:lnTo>
                    <a:lnTo>
                      <a:pt x="417" y="507"/>
                    </a:lnTo>
                    <a:lnTo>
                      <a:pt x="321" y="492"/>
                    </a:lnTo>
                    <a:lnTo>
                      <a:pt x="369" y="477"/>
                    </a:lnTo>
                    <a:lnTo>
                      <a:pt x="417" y="492"/>
                    </a:lnTo>
                    <a:lnTo>
                      <a:pt x="513" y="522"/>
                    </a:lnTo>
                    <a:lnTo>
                      <a:pt x="528" y="522"/>
                    </a:lnTo>
                    <a:lnTo>
                      <a:pt x="497" y="492"/>
                    </a:lnTo>
                    <a:lnTo>
                      <a:pt x="465" y="477"/>
                    </a:lnTo>
                    <a:lnTo>
                      <a:pt x="417" y="449"/>
                    </a:lnTo>
                    <a:lnTo>
                      <a:pt x="369" y="449"/>
                    </a:lnTo>
                    <a:lnTo>
                      <a:pt x="305" y="449"/>
                    </a:lnTo>
                    <a:lnTo>
                      <a:pt x="257" y="464"/>
                    </a:lnTo>
                    <a:lnTo>
                      <a:pt x="225" y="507"/>
                    </a:lnTo>
                    <a:lnTo>
                      <a:pt x="209" y="536"/>
                    </a:lnTo>
                    <a:lnTo>
                      <a:pt x="209" y="566"/>
                    </a:lnTo>
                    <a:lnTo>
                      <a:pt x="225" y="594"/>
                    </a:lnTo>
                    <a:lnTo>
                      <a:pt x="257" y="609"/>
                    </a:lnTo>
                    <a:lnTo>
                      <a:pt x="288" y="609"/>
                    </a:lnTo>
                    <a:lnTo>
                      <a:pt x="305" y="594"/>
                    </a:lnTo>
                    <a:lnTo>
                      <a:pt x="321" y="579"/>
                    </a:lnTo>
                    <a:lnTo>
                      <a:pt x="336" y="536"/>
                    </a:lnTo>
                    <a:lnTo>
                      <a:pt x="353" y="551"/>
                    </a:lnTo>
                    <a:lnTo>
                      <a:pt x="369" y="579"/>
                    </a:lnTo>
                    <a:lnTo>
                      <a:pt x="369" y="622"/>
                    </a:lnTo>
                    <a:lnTo>
                      <a:pt x="353" y="652"/>
                    </a:lnTo>
                    <a:lnTo>
                      <a:pt x="336" y="681"/>
                    </a:lnTo>
                    <a:lnTo>
                      <a:pt x="305" y="696"/>
                    </a:lnTo>
                    <a:lnTo>
                      <a:pt x="240" y="709"/>
                    </a:lnTo>
                    <a:lnTo>
                      <a:pt x="209" y="696"/>
                    </a:lnTo>
                    <a:lnTo>
                      <a:pt x="161" y="666"/>
                    </a:lnTo>
                    <a:lnTo>
                      <a:pt x="161" y="652"/>
                    </a:lnTo>
                    <a:lnTo>
                      <a:pt x="161" y="622"/>
                    </a:lnTo>
                    <a:lnTo>
                      <a:pt x="144" y="609"/>
                    </a:lnTo>
                    <a:lnTo>
                      <a:pt x="129" y="609"/>
                    </a:lnTo>
                    <a:lnTo>
                      <a:pt x="129" y="637"/>
                    </a:lnTo>
                    <a:lnTo>
                      <a:pt x="129" y="652"/>
                    </a:lnTo>
                    <a:lnTo>
                      <a:pt x="129" y="681"/>
                    </a:lnTo>
                    <a:lnTo>
                      <a:pt x="129" y="709"/>
                    </a:lnTo>
                    <a:lnTo>
                      <a:pt x="112" y="753"/>
                    </a:lnTo>
                    <a:lnTo>
                      <a:pt x="96" y="768"/>
                    </a:lnTo>
                    <a:lnTo>
                      <a:pt x="64" y="768"/>
                    </a:lnTo>
                    <a:lnTo>
                      <a:pt x="33" y="768"/>
                    </a:lnTo>
                    <a:lnTo>
                      <a:pt x="0" y="753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56" name="Freeform 752"/>
              <p:cNvSpPr>
                <a:spLocks/>
              </p:cNvSpPr>
              <p:nvPr/>
            </p:nvSpPr>
            <p:spPr bwMode="auto">
              <a:xfrm rot="-5400000">
                <a:off x="5386" y="195"/>
                <a:ext cx="2" cy="0"/>
              </a:xfrm>
              <a:custGeom>
                <a:avLst/>
                <a:gdLst>
                  <a:gd name="T0" fmla="*/ 0 w 17"/>
                  <a:gd name="T1" fmla="*/ 0 w 17"/>
                  <a:gd name="T2" fmla="*/ 0 w 1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7">
                    <a:moveTo>
                      <a:pt x="0" y="0"/>
                    </a:moveTo>
                    <a:lnTo>
                      <a:pt x="1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57" name="Freeform 753"/>
              <p:cNvSpPr>
                <a:spLocks/>
              </p:cNvSpPr>
              <p:nvPr/>
            </p:nvSpPr>
            <p:spPr bwMode="auto">
              <a:xfrm rot="-5400000">
                <a:off x="5386" y="195"/>
                <a:ext cx="2" cy="0"/>
              </a:xfrm>
              <a:custGeom>
                <a:avLst/>
                <a:gdLst>
                  <a:gd name="T0" fmla="*/ 0 w 17"/>
                  <a:gd name="T1" fmla="*/ 0 w 17"/>
                  <a:gd name="T2" fmla="*/ 0 w 17"/>
                  <a:gd name="T3" fmla="*/ 0 w 17"/>
                  <a:gd name="T4" fmla="*/ 0 w 17"/>
                  <a:gd name="T5" fmla="*/ 0 w 17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17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folHlink"/>
              </a:solidFill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58" name="Freeform 754"/>
              <p:cNvSpPr>
                <a:spLocks/>
              </p:cNvSpPr>
              <p:nvPr/>
            </p:nvSpPr>
            <p:spPr bwMode="auto">
              <a:xfrm rot="-5400000">
                <a:off x="5350" y="133"/>
                <a:ext cx="24" cy="33"/>
              </a:xfrm>
              <a:custGeom>
                <a:avLst/>
                <a:gdLst>
                  <a:gd name="T0" fmla="*/ 0 w 161"/>
                  <a:gd name="T1" fmla="*/ 9 h 102"/>
                  <a:gd name="T2" fmla="*/ 1 w 161"/>
                  <a:gd name="T3" fmla="*/ 8 h 102"/>
                  <a:gd name="T4" fmla="*/ 3 w 161"/>
                  <a:gd name="T5" fmla="*/ 0 h 102"/>
                  <a:gd name="T6" fmla="*/ 3 w 161"/>
                  <a:gd name="T7" fmla="*/ 2 h 102"/>
                  <a:gd name="T8" fmla="*/ 4 w 161"/>
                  <a:gd name="T9" fmla="*/ 3 h 102"/>
                  <a:gd name="T10" fmla="*/ 3 w 161"/>
                  <a:gd name="T11" fmla="*/ 8 h 102"/>
                  <a:gd name="T12" fmla="*/ 3 w 161"/>
                  <a:gd name="T13" fmla="*/ 11 h 102"/>
                  <a:gd name="T14" fmla="*/ 2 w 161"/>
                  <a:gd name="T15" fmla="*/ 11 h 102"/>
                  <a:gd name="T16" fmla="*/ 1 w 161"/>
                  <a:gd name="T17" fmla="*/ 11 h 102"/>
                  <a:gd name="T18" fmla="*/ 0 w 161"/>
                  <a:gd name="T19" fmla="*/ 11 h 102"/>
                  <a:gd name="T20" fmla="*/ 0 w 161"/>
                  <a:gd name="T21" fmla="*/ 9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1" h="102">
                    <a:moveTo>
                      <a:pt x="0" y="87"/>
                    </a:moveTo>
                    <a:lnTo>
                      <a:pt x="48" y="73"/>
                    </a:lnTo>
                    <a:lnTo>
                      <a:pt x="129" y="0"/>
                    </a:lnTo>
                    <a:lnTo>
                      <a:pt x="144" y="15"/>
                    </a:lnTo>
                    <a:lnTo>
                      <a:pt x="161" y="30"/>
                    </a:lnTo>
                    <a:lnTo>
                      <a:pt x="144" y="73"/>
                    </a:lnTo>
                    <a:lnTo>
                      <a:pt x="129" y="102"/>
                    </a:lnTo>
                    <a:lnTo>
                      <a:pt x="96" y="102"/>
                    </a:lnTo>
                    <a:lnTo>
                      <a:pt x="65" y="102"/>
                    </a:lnTo>
                    <a:lnTo>
                      <a:pt x="0" y="102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59" name="Freeform 755"/>
              <p:cNvSpPr>
                <a:spLocks/>
              </p:cNvSpPr>
              <p:nvPr/>
            </p:nvSpPr>
            <p:spPr bwMode="auto">
              <a:xfrm rot="-5400000">
                <a:off x="5350" y="133"/>
                <a:ext cx="24" cy="33"/>
              </a:xfrm>
              <a:custGeom>
                <a:avLst/>
                <a:gdLst>
                  <a:gd name="T0" fmla="*/ 0 w 161"/>
                  <a:gd name="T1" fmla="*/ 9 h 102"/>
                  <a:gd name="T2" fmla="*/ 1 w 161"/>
                  <a:gd name="T3" fmla="*/ 8 h 102"/>
                  <a:gd name="T4" fmla="*/ 3 w 161"/>
                  <a:gd name="T5" fmla="*/ 0 h 102"/>
                  <a:gd name="T6" fmla="*/ 3 w 161"/>
                  <a:gd name="T7" fmla="*/ 2 h 102"/>
                  <a:gd name="T8" fmla="*/ 4 w 161"/>
                  <a:gd name="T9" fmla="*/ 3 h 102"/>
                  <a:gd name="T10" fmla="*/ 3 w 161"/>
                  <a:gd name="T11" fmla="*/ 8 h 102"/>
                  <a:gd name="T12" fmla="*/ 3 w 161"/>
                  <a:gd name="T13" fmla="*/ 11 h 102"/>
                  <a:gd name="T14" fmla="*/ 2 w 161"/>
                  <a:gd name="T15" fmla="*/ 11 h 102"/>
                  <a:gd name="T16" fmla="*/ 1 w 161"/>
                  <a:gd name="T17" fmla="*/ 11 h 102"/>
                  <a:gd name="T18" fmla="*/ 0 w 161"/>
                  <a:gd name="T19" fmla="*/ 11 h 102"/>
                  <a:gd name="T20" fmla="*/ 0 w 161"/>
                  <a:gd name="T21" fmla="*/ 9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1" h="102">
                    <a:moveTo>
                      <a:pt x="0" y="87"/>
                    </a:moveTo>
                    <a:lnTo>
                      <a:pt x="48" y="73"/>
                    </a:lnTo>
                    <a:lnTo>
                      <a:pt x="129" y="0"/>
                    </a:lnTo>
                    <a:lnTo>
                      <a:pt x="144" y="15"/>
                    </a:lnTo>
                    <a:lnTo>
                      <a:pt x="161" y="30"/>
                    </a:lnTo>
                    <a:lnTo>
                      <a:pt x="144" y="73"/>
                    </a:lnTo>
                    <a:lnTo>
                      <a:pt x="129" y="102"/>
                    </a:lnTo>
                    <a:lnTo>
                      <a:pt x="96" y="102"/>
                    </a:lnTo>
                    <a:lnTo>
                      <a:pt x="65" y="102"/>
                    </a:lnTo>
                    <a:lnTo>
                      <a:pt x="0" y="102"/>
                    </a:lnTo>
                    <a:lnTo>
                      <a:pt x="0" y="87"/>
                    </a:lnTo>
                  </a:path>
                </a:pathLst>
              </a:custGeom>
              <a:solidFill>
                <a:schemeClr val="folHlink"/>
              </a:solidFill>
              <a:ln w="5270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60" name="Freeform 756"/>
              <p:cNvSpPr>
                <a:spLocks/>
              </p:cNvSpPr>
              <p:nvPr/>
            </p:nvSpPr>
            <p:spPr bwMode="auto">
              <a:xfrm rot="-5400000">
                <a:off x="5355" y="289"/>
                <a:ext cx="3" cy="23"/>
              </a:xfrm>
              <a:custGeom>
                <a:avLst/>
                <a:gdLst>
                  <a:gd name="T0" fmla="*/ 0 w 15"/>
                  <a:gd name="T1" fmla="*/ 0 h 73"/>
                  <a:gd name="T2" fmla="*/ 1 w 15"/>
                  <a:gd name="T3" fmla="*/ 2 h 73"/>
                  <a:gd name="T4" fmla="*/ 1 w 15"/>
                  <a:gd name="T5" fmla="*/ 3 h 73"/>
                  <a:gd name="T6" fmla="*/ 1 w 15"/>
                  <a:gd name="T7" fmla="*/ 6 h 73"/>
                  <a:gd name="T8" fmla="*/ 0 w 15"/>
                  <a:gd name="T9" fmla="*/ 7 h 73"/>
                  <a:gd name="T10" fmla="*/ 0 w 15"/>
                  <a:gd name="T11" fmla="*/ 0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73">
                    <a:moveTo>
                      <a:pt x="0" y="0"/>
                    </a:moveTo>
                    <a:lnTo>
                      <a:pt x="15" y="15"/>
                    </a:lnTo>
                    <a:lnTo>
                      <a:pt x="15" y="30"/>
                    </a:lnTo>
                    <a:lnTo>
                      <a:pt x="15" y="58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61" name="Freeform 757"/>
              <p:cNvSpPr>
                <a:spLocks/>
              </p:cNvSpPr>
              <p:nvPr/>
            </p:nvSpPr>
            <p:spPr bwMode="auto">
              <a:xfrm rot="-5400000">
                <a:off x="5327" y="181"/>
                <a:ext cx="27" cy="27"/>
              </a:xfrm>
              <a:custGeom>
                <a:avLst/>
                <a:gdLst>
                  <a:gd name="T0" fmla="*/ 0 w 175"/>
                  <a:gd name="T1" fmla="*/ 7 h 87"/>
                  <a:gd name="T2" fmla="*/ 0 w 175"/>
                  <a:gd name="T3" fmla="*/ 4 h 87"/>
                  <a:gd name="T4" fmla="*/ 0 w 175"/>
                  <a:gd name="T5" fmla="*/ 3 h 87"/>
                  <a:gd name="T6" fmla="*/ 1 w 175"/>
                  <a:gd name="T7" fmla="*/ 0 h 87"/>
                  <a:gd name="T8" fmla="*/ 2 w 175"/>
                  <a:gd name="T9" fmla="*/ 0 h 87"/>
                  <a:gd name="T10" fmla="*/ 2 w 175"/>
                  <a:gd name="T11" fmla="*/ 1 h 87"/>
                  <a:gd name="T12" fmla="*/ 2 w 175"/>
                  <a:gd name="T13" fmla="*/ 1 h 87"/>
                  <a:gd name="T14" fmla="*/ 1 w 175"/>
                  <a:gd name="T15" fmla="*/ 3 h 87"/>
                  <a:gd name="T16" fmla="*/ 1 w 175"/>
                  <a:gd name="T17" fmla="*/ 4 h 87"/>
                  <a:gd name="T18" fmla="*/ 1 w 175"/>
                  <a:gd name="T19" fmla="*/ 6 h 87"/>
                  <a:gd name="T20" fmla="*/ 2 w 175"/>
                  <a:gd name="T21" fmla="*/ 6 h 87"/>
                  <a:gd name="T22" fmla="*/ 3 w 175"/>
                  <a:gd name="T23" fmla="*/ 4 h 87"/>
                  <a:gd name="T24" fmla="*/ 4 w 175"/>
                  <a:gd name="T25" fmla="*/ 0 h 87"/>
                  <a:gd name="T26" fmla="*/ 4 w 175"/>
                  <a:gd name="T27" fmla="*/ 0 h 87"/>
                  <a:gd name="T28" fmla="*/ 4 w 175"/>
                  <a:gd name="T29" fmla="*/ 1 h 87"/>
                  <a:gd name="T30" fmla="*/ 4 w 175"/>
                  <a:gd name="T31" fmla="*/ 4 h 87"/>
                  <a:gd name="T32" fmla="*/ 3 w 175"/>
                  <a:gd name="T33" fmla="*/ 7 h 87"/>
                  <a:gd name="T34" fmla="*/ 3 w 175"/>
                  <a:gd name="T35" fmla="*/ 8 h 87"/>
                  <a:gd name="T36" fmla="*/ 2 w 175"/>
                  <a:gd name="T37" fmla="*/ 8 h 87"/>
                  <a:gd name="T38" fmla="*/ 1 w 175"/>
                  <a:gd name="T39" fmla="*/ 8 h 87"/>
                  <a:gd name="T40" fmla="*/ 0 w 175"/>
                  <a:gd name="T41" fmla="*/ 7 h 8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75" h="87">
                    <a:moveTo>
                      <a:pt x="0" y="72"/>
                    </a:moveTo>
                    <a:lnTo>
                      <a:pt x="0" y="44"/>
                    </a:lnTo>
                    <a:lnTo>
                      <a:pt x="15" y="29"/>
                    </a:lnTo>
                    <a:lnTo>
                      <a:pt x="48" y="0"/>
                    </a:lnTo>
                    <a:lnTo>
                      <a:pt x="79" y="0"/>
                    </a:lnTo>
                    <a:lnTo>
                      <a:pt x="96" y="14"/>
                    </a:lnTo>
                    <a:lnTo>
                      <a:pt x="79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57"/>
                    </a:lnTo>
                    <a:lnTo>
                      <a:pt x="79" y="57"/>
                    </a:lnTo>
                    <a:lnTo>
                      <a:pt x="111" y="44"/>
                    </a:lnTo>
                    <a:lnTo>
                      <a:pt x="159" y="0"/>
                    </a:lnTo>
                    <a:lnTo>
                      <a:pt x="175" y="0"/>
                    </a:lnTo>
                    <a:lnTo>
                      <a:pt x="175" y="14"/>
                    </a:lnTo>
                    <a:lnTo>
                      <a:pt x="159" y="44"/>
                    </a:lnTo>
                    <a:lnTo>
                      <a:pt x="144" y="72"/>
                    </a:lnTo>
                    <a:lnTo>
                      <a:pt x="111" y="87"/>
                    </a:lnTo>
                    <a:lnTo>
                      <a:pt x="79" y="87"/>
                    </a:lnTo>
                    <a:lnTo>
                      <a:pt x="31" y="87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62" name="Freeform 758"/>
              <p:cNvSpPr>
                <a:spLocks/>
              </p:cNvSpPr>
              <p:nvPr/>
            </p:nvSpPr>
            <p:spPr bwMode="auto">
              <a:xfrm rot="-5400000">
                <a:off x="5327" y="181"/>
                <a:ext cx="27" cy="27"/>
              </a:xfrm>
              <a:custGeom>
                <a:avLst/>
                <a:gdLst>
                  <a:gd name="T0" fmla="*/ 0 w 175"/>
                  <a:gd name="T1" fmla="*/ 7 h 87"/>
                  <a:gd name="T2" fmla="*/ 0 w 175"/>
                  <a:gd name="T3" fmla="*/ 4 h 87"/>
                  <a:gd name="T4" fmla="*/ 0 w 175"/>
                  <a:gd name="T5" fmla="*/ 3 h 87"/>
                  <a:gd name="T6" fmla="*/ 1 w 175"/>
                  <a:gd name="T7" fmla="*/ 0 h 87"/>
                  <a:gd name="T8" fmla="*/ 1 w 175"/>
                  <a:gd name="T9" fmla="*/ 0 h 87"/>
                  <a:gd name="T10" fmla="*/ 2 w 175"/>
                  <a:gd name="T11" fmla="*/ 0 h 87"/>
                  <a:gd name="T12" fmla="*/ 2 w 175"/>
                  <a:gd name="T13" fmla="*/ 1 h 87"/>
                  <a:gd name="T14" fmla="*/ 2 w 175"/>
                  <a:gd name="T15" fmla="*/ 1 h 87"/>
                  <a:gd name="T16" fmla="*/ 1 w 175"/>
                  <a:gd name="T17" fmla="*/ 3 h 87"/>
                  <a:gd name="T18" fmla="*/ 1 w 175"/>
                  <a:gd name="T19" fmla="*/ 4 h 87"/>
                  <a:gd name="T20" fmla="*/ 1 w 175"/>
                  <a:gd name="T21" fmla="*/ 6 h 87"/>
                  <a:gd name="T22" fmla="*/ 2 w 175"/>
                  <a:gd name="T23" fmla="*/ 6 h 87"/>
                  <a:gd name="T24" fmla="*/ 3 w 175"/>
                  <a:gd name="T25" fmla="*/ 4 h 87"/>
                  <a:gd name="T26" fmla="*/ 4 w 175"/>
                  <a:gd name="T27" fmla="*/ 0 h 87"/>
                  <a:gd name="T28" fmla="*/ 4 w 175"/>
                  <a:gd name="T29" fmla="*/ 0 h 87"/>
                  <a:gd name="T30" fmla="*/ 4 w 175"/>
                  <a:gd name="T31" fmla="*/ 1 h 87"/>
                  <a:gd name="T32" fmla="*/ 4 w 175"/>
                  <a:gd name="T33" fmla="*/ 1 h 87"/>
                  <a:gd name="T34" fmla="*/ 4 w 175"/>
                  <a:gd name="T35" fmla="*/ 4 h 87"/>
                  <a:gd name="T36" fmla="*/ 3 w 175"/>
                  <a:gd name="T37" fmla="*/ 7 h 87"/>
                  <a:gd name="T38" fmla="*/ 3 w 175"/>
                  <a:gd name="T39" fmla="*/ 8 h 87"/>
                  <a:gd name="T40" fmla="*/ 2 w 175"/>
                  <a:gd name="T41" fmla="*/ 8 h 87"/>
                  <a:gd name="T42" fmla="*/ 1 w 175"/>
                  <a:gd name="T43" fmla="*/ 8 h 87"/>
                  <a:gd name="T44" fmla="*/ 0 w 175"/>
                  <a:gd name="T45" fmla="*/ 7 h 8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75" h="87">
                    <a:moveTo>
                      <a:pt x="0" y="72"/>
                    </a:moveTo>
                    <a:lnTo>
                      <a:pt x="0" y="44"/>
                    </a:lnTo>
                    <a:lnTo>
                      <a:pt x="15" y="29"/>
                    </a:lnTo>
                    <a:lnTo>
                      <a:pt x="48" y="0"/>
                    </a:lnTo>
                    <a:lnTo>
                      <a:pt x="79" y="0"/>
                    </a:lnTo>
                    <a:lnTo>
                      <a:pt x="96" y="14"/>
                    </a:lnTo>
                    <a:lnTo>
                      <a:pt x="79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57"/>
                    </a:lnTo>
                    <a:lnTo>
                      <a:pt x="79" y="57"/>
                    </a:lnTo>
                    <a:lnTo>
                      <a:pt x="111" y="44"/>
                    </a:lnTo>
                    <a:lnTo>
                      <a:pt x="159" y="0"/>
                    </a:lnTo>
                    <a:lnTo>
                      <a:pt x="175" y="0"/>
                    </a:lnTo>
                    <a:lnTo>
                      <a:pt x="175" y="14"/>
                    </a:lnTo>
                    <a:lnTo>
                      <a:pt x="159" y="44"/>
                    </a:lnTo>
                    <a:lnTo>
                      <a:pt x="144" y="72"/>
                    </a:lnTo>
                    <a:lnTo>
                      <a:pt x="111" y="87"/>
                    </a:lnTo>
                    <a:lnTo>
                      <a:pt x="79" y="87"/>
                    </a:lnTo>
                    <a:lnTo>
                      <a:pt x="31" y="87"/>
                    </a:lnTo>
                    <a:lnTo>
                      <a:pt x="0" y="72"/>
                    </a:lnTo>
                  </a:path>
                </a:pathLst>
              </a:custGeom>
              <a:solidFill>
                <a:schemeClr val="folHlink"/>
              </a:solidFill>
              <a:ln w="2413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63" name="Freeform 759"/>
              <p:cNvSpPr>
                <a:spLocks/>
              </p:cNvSpPr>
              <p:nvPr/>
            </p:nvSpPr>
            <p:spPr bwMode="auto">
              <a:xfrm rot="-5400000">
                <a:off x="5341" y="12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chemeClr val="folHlink"/>
              </a:solidFill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64" name="Freeform 760"/>
              <p:cNvSpPr>
                <a:spLocks/>
              </p:cNvSpPr>
              <p:nvPr/>
            </p:nvSpPr>
            <p:spPr bwMode="auto">
              <a:xfrm rot="-5400000">
                <a:off x="5300" y="169"/>
                <a:ext cx="17" cy="28"/>
              </a:xfrm>
              <a:custGeom>
                <a:avLst/>
                <a:gdLst>
                  <a:gd name="T0" fmla="*/ 0 w 112"/>
                  <a:gd name="T1" fmla="*/ 5 h 87"/>
                  <a:gd name="T2" fmla="*/ 0 w 112"/>
                  <a:gd name="T3" fmla="*/ 3 h 87"/>
                  <a:gd name="T4" fmla="*/ 0 w 112"/>
                  <a:gd name="T5" fmla="*/ 0 h 87"/>
                  <a:gd name="T6" fmla="*/ 1 w 112"/>
                  <a:gd name="T7" fmla="*/ 0 h 87"/>
                  <a:gd name="T8" fmla="*/ 1 w 112"/>
                  <a:gd name="T9" fmla="*/ 2 h 87"/>
                  <a:gd name="T10" fmla="*/ 1 w 112"/>
                  <a:gd name="T11" fmla="*/ 3 h 87"/>
                  <a:gd name="T12" fmla="*/ 1 w 112"/>
                  <a:gd name="T13" fmla="*/ 5 h 87"/>
                  <a:gd name="T14" fmla="*/ 1 w 112"/>
                  <a:gd name="T15" fmla="*/ 6 h 87"/>
                  <a:gd name="T16" fmla="*/ 1 w 112"/>
                  <a:gd name="T17" fmla="*/ 6 h 87"/>
                  <a:gd name="T18" fmla="*/ 2 w 112"/>
                  <a:gd name="T19" fmla="*/ 5 h 87"/>
                  <a:gd name="T20" fmla="*/ 2 w 112"/>
                  <a:gd name="T21" fmla="*/ 3 h 87"/>
                  <a:gd name="T22" fmla="*/ 2 w 112"/>
                  <a:gd name="T23" fmla="*/ 3 h 87"/>
                  <a:gd name="T24" fmla="*/ 3 w 112"/>
                  <a:gd name="T25" fmla="*/ 5 h 87"/>
                  <a:gd name="T26" fmla="*/ 2 w 112"/>
                  <a:gd name="T27" fmla="*/ 6 h 87"/>
                  <a:gd name="T28" fmla="*/ 2 w 112"/>
                  <a:gd name="T29" fmla="*/ 7 h 87"/>
                  <a:gd name="T30" fmla="*/ 1 w 112"/>
                  <a:gd name="T31" fmla="*/ 9 h 87"/>
                  <a:gd name="T32" fmla="*/ 0 w 112"/>
                  <a:gd name="T33" fmla="*/ 9 h 87"/>
                  <a:gd name="T34" fmla="*/ 0 w 112"/>
                  <a:gd name="T35" fmla="*/ 7 h 87"/>
                  <a:gd name="T36" fmla="*/ 0 w 112"/>
                  <a:gd name="T37" fmla="*/ 5 h 8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2" h="87">
                    <a:moveTo>
                      <a:pt x="0" y="44"/>
                    </a:moveTo>
                    <a:lnTo>
                      <a:pt x="0" y="29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33" y="14"/>
                    </a:lnTo>
                    <a:lnTo>
                      <a:pt x="33" y="29"/>
                    </a:lnTo>
                    <a:lnTo>
                      <a:pt x="33" y="44"/>
                    </a:lnTo>
                    <a:lnTo>
                      <a:pt x="33" y="57"/>
                    </a:lnTo>
                    <a:lnTo>
                      <a:pt x="48" y="57"/>
                    </a:lnTo>
                    <a:lnTo>
                      <a:pt x="64" y="44"/>
                    </a:lnTo>
                    <a:lnTo>
                      <a:pt x="81" y="29"/>
                    </a:lnTo>
                    <a:lnTo>
                      <a:pt x="96" y="29"/>
                    </a:lnTo>
                    <a:lnTo>
                      <a:pt x="112" y="44"/>
                    </a:lnTo>
                    <a:lnTo>
                      <a:pt x="96" y="57"/>
                    </a:lnTo>
                    <a:lnTo>
                      <a:pt x="81" y="72"/>
                    </a:lnTo>
                    <a:lnTo>
                      <a:pt x="33" y="87"/>
                    </a:lnTo>
                    <a:lnTo>
                      <a:pt x="16" y="87"/>
                    </a:lnTo>
                    <a:lnTo>
                      <a:pt x="16" y="72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65" name="Freeform 761"/>
              <p:cNvSpPr>
                <a:spLocks/>
              </p:cNvSpPr>
              <p:nvPr/>
            </p:nvSpPr>
            <p:spPr bwMode="auto">
              <a:xfrm rot="-5400000">
                <a:off x="5300" y="169"/>
                <a:ext cx="17" cy="28"/>
              </a:xfrm>
              <a:custGeom>
                <a:avLst/>
                <a:gdLst>
                  <a:gd name="T0" fmla="*/ 0 w 112"/>
                  <a:gd name="T1" fmla="*/ 5 h 87"/>
                  <a:gd name="T2" fmla="*/ 0 w 112"/>
                  <a:gd name="T3" fmla="*/ 3 h 87"/>
                  <a:gd name="T4" fmla="*/ 0 w 112"/>
                  <a:gd name="T5" fmla="*/ 0 h 87"/>
                  <a:gd name="T6" fmla="*/ 1 w 112"/>
                  <a:gd name="T7" fmla="*/ 0 h 87"/>
                  <a:gd name="T8" fmla="*/ 1 w 112"/>
                  <a:gd name="T9" fmla="*/ 2 h 87"/>
                  <a:gd name="T10" fmla="*/ 1 w 112"/>
                  <a:gd name="T11" fmla="*/ 3 h 87"/>
                  <a:gd name="T12" fmla="*/ 1 w 112"/>
                  <a:gd name="T13" fmla="*/ 5 h 87"/>
                  <a:gd name="T14" fmla="*/ 1 w 112"/>
                  <a:gd name="T15" fmla="*/ 6 h 87"/>
                  <a:gd name="T16" fmla="*/ 1 w 112"/>
                  <a:gd name="T17" fmla="*/ 6 h 87"/>
                  <a:gd name="T18" fmla="*/ 2 w 112"/>
                  <a:gd name="T19" fmla="*/ 5 h 87"/>
                  <a:gd name="T20" fmla="*/ 2 w 112"/>
                  <a:gd name="T21" fmla="*/ 3 h 87"/>
                  <a:gd name="T22" fmla="*/ 2 w 112"/>
                  <a:gd name="T23" fmla="*/ 3 h 87"/>
                  <a:gd name="T24" fmla="*/ 3 w 112"/>
                  <a:gd name="T25" fmla="*/ 5 h 87"/>
                  <a:gd name="T26" fmla="*/ 2 w 112"/>
                  <a:gd name="T27" fmla="*/ 6 h 87"/>
                  <a:gd name="T28" fmla="*/ 2 w 112"/>
                  <a:gd name="T29" fmla="*/ 7 h 87"/>
                  <a:gd name="T30" fmla="*/ 1 w 112"/>
                  <a:gd name="T31" fmla="*/ 9 h 87"/>
                  <a:gd name="T32" fmla="*/ 0 w 112"/>
                  <a:gd name="T33" fmla="*/ 9 h 87"/>
                  <a:gd name="T34" fmla="*/ 0 w 112"/>
                  <a:gd name="T35" fmla="*/ 7 h 87"/>
                  <a:gd name="T36" fmla="*/ 0 w 112"/>
                  <a:gd name="T37" fmla="*/ 5 h 8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2" h="87">
                    <a:moveTo>
                      <a:pt x="0" y="44"/>
                    </a:moveTo>
                    <a:lnTo>
                      <a:pt x="0" y="29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33" y="14"/>
                    </a:lnTo>
                    <a:lnTo>
                      <a:pt x="33" y="29"/>
                    </a:lnTo>
                    <a:lnTo>
                      <a:pt x="33" y="44"/>
                    </a:lnTo>
                    <a:lnTo>
                      <a:pt x="33" y="57"/>
                    </a:lnTo>
                    <a:lnTo>
                      <a:pt x="48" y="57"/>
                    </a:lnTo>
                    <a:lnTo>
                      <a:pt x="64" y="44"/>
                    </a:lnTo>
                    <a:lnTo>
                      <a:pt x="81" y="29"/>
                    </a:lnTo>
                    <a:lnTo>
                      <a:pt x="96" y="29"/>
                    </a:lnTo>
                    <a:lnTo>
                      <a:pt x="112" y="44"/>
                    </a:lnTo>
                    <a:lnTo>
                      <a:pt x="96" y="57"/>
                    </a:lnTo>
                    <a:lnTo>
                      <a:pt x="81" y="72"/>
                    </a:lnTo>
                    <a:lnTo>
                      <a:pt x="33" y="87"/>
                    </a:lnTo>
                    <a:lnTo>
                      <a:pt x="16" y="87"/>
                    </a:lnTo>
                    <a:lnTo>
                      <a:pt x="16" y="72"/>
                    </a:lnTo>
                    <a:lnTo>
                      <a:pt x="0" y="44"/>
                    </a:lnTo>
                  </a:path>
                </a:pathLst>
              </a:custGeom>
              <a:solidFill>
                <a:schemeClr val="folHlink"/>
              </a:solidFill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66" name="Freeform 762"/>
              <p:cNvSpPr>
                <a:spLocks/>
              </p:cNvSpPr>
              <p:nvPr/>
            </p:nvSpPr>
            <p:spPr bwMode="auto">
              <a:xfrm rot="-5400000">
                <a:off x="5310" y="269"/>
                <a:ext cx="7" cy="9"/>
              </a:xfrm>
              <a:custGeom>
                <a:avLst/>
                <a:gdLst>
                  <a:gd name="T0" fmla="*/ 0 w 48"/>
                  <a:gd name="T1" fmla="*/ 1 h 28"/>
                  <a:gd name="T2" fmla="*/ 0 w 48"/>
                  <a:gd name="T3" fmla="*/ 0 h 28"/>
                  <a:gd name="T4" fmla="*/ 0 w 48"/>
                  <a:gd name="T5" fmla="*/ 0 h 28"/>
                  <a:gd name="T6" fmla="*/ 1 w 48"/>
                  <a:gd name="T7" fmla="*/ 0 h 28"/>
                  <a:gd name="T8" fmla="*/ 1 w 48"/>
                  <a:gd name="T9" fmla="*/ 1 h 28"/>
                  <a:gd name="T10" fmla="*/ 1 w 48"/>
                  <a:gd name="T11" fmla="*/ 3 h 28"/>
                  <a:gd name="T12" fmla="*/ 0 w 48"/>
                  <a:gd name="T13" fmla="*/ 3 h 28"/>
                  <a:gd name="T14" fmla="*/ 0 w 48"/>
                  <a:gd name="T15" fmla="*/ 1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28">
                    <a:moveTo>
                      <a:pt x="0" y="13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48" y="0"/>
                    </a:lnTo>
                    <a:lnTo>
                      <a:pt x="48" y="13"/>
                    </a:lnTo>
                    <a:lnTo>
                      <a:pt x="31" y="28"/>
                    </a:lnTo>
                    <a:lnTo>
                      <a:pt x="15" y="28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67" name="Freeform 763"/>
              <p:cNvSpPr>
                <a:spLocks/>
              </p:cNvSpPr>
              <p:nvPr/>
            </p:nvSpPr>
            <p:spPr bwMode="auto">
              <a:xfrm rot="-5400000">
                <a:off x="4938" y="-123"/>
                <a:ext cx="133" cy="599"/>
              </a:xfrm>
              <a:custGeom>
                <a:avLst/>
                <a:gdLst>
                  <a:gd name="T0" fmla="*/ 0 w 866"/>
                  <a:gd name="T1" fmla="*/ 188 h 1897"/>
                  <a:gd name="T2" fmla="*/ 2 w 866"/>
                  <a:gd name="T3" fmla="*/ 185 h 1897"/>
                  <a:gd name="T4" fmla="*/ 3 w 866"/>
                  <a:gd name="T5" fmla="*/ 182 h 1897"/>
                  <a:gd name="T6" fmla="*/ 5 w 866"/>
                  <a:gd name="T7" fmla="*/ 177 h 1897"/>
                  <a:gd name="T8" fmla="*/ 7 w 866"/>
                  <a:gd name="T9" fmla="*/ 173 h 1897"/>
                  <a:gd name="T10" fmla="*/ 8 w 866"/>
                  <a:gd name="T11" fmla="*/ 169 h 1897"/>
                  <a:gd name="T12" fmla="*/ 10 w 866"/>
                  <a:gd name="T13" fmla="*/ 163 h 1897"/>
                  <a:gd name="T14" fmla="*/ 11 w 866"/>
                  <a:gd name="T15" fmla="*/ 156 h 1897"/>
                  <a:gd name="T16" fmla="*/ 12 w 866"/>
                  <a:gd name="T17" fmla="*/ 150 h 1897"/>
                  <a:gd name="T18" fmla="*/ 12 w 866"/>
                  <a:gd name="T19" fmla="*/ 143 h 1897"/>
                  <a:gd name="T20" fmla="*/ 13 w 866"/>
                  <a:gd name="T21" fmla="*/ 131 h 1897"/>
                  <a:gd name="T22" fmla="*/ 14 w 866"/>
                  <a:gd name="T23" fmla="*/ 118 h 1897"/>
                  <a:gd name="T24" fmla="*/ 14 w 866"/>
                  <a:gd name="T25" fmla="*/ 94 h 1897"/>
                  <a:gd name="T26" fmla="*/ 20 w 866"/>
                  <a:gd name="T27" fmla="*/ 94 h 1897"/>
                  <a:gd name="T28" fmla="*/ 20 w 866"/>
                  <a:gd name="T29" fmla="*/ 91 h 1897"/>
                  <a:gd name="T30" fmla="*/ 20 w 866"/>
                  <a:gd name="T31" fmla="*/ 9 h 1897"/>
                  <a:gd name="T32" fmla="*/ 20 w 866"/>
                  <a:gd name="T33" fmla="*/ 0 h 1897"/>
                  <a:gd name="T34" fmla="*/ 20 w 866"/>
                  <a:gd name="T35" fmla="*/ 0 h 1897"/>
                  <a:gd name="T36" fmla="*/ 20 w 866"/>
                  <a:gd name="T37" fmla="*/ 17 h 1897"/>
                  <a:gd name="T38" fmla="*/ 20 w 866"/>
                  <a:gd name="T39" fmla="*/ 95 h 1897"/>
                  <a:gd name="T40" fmla="*/ 17 w 866"/>
                  <a:gd name="T41" fmla="*/ 97 h 1897"/>
                  <a:gd name="T42" fmla="*/ 15 w 866"/>
                  <a:gd name="T43" fmla="*/ 97 h 1897"/>
                  <a:gd name="T44" fmla="*/ 15 w 866"/>
                  <a:gd name="T45" fmla="*/ 98 h 1897"/>
                  <a:gd name="T46" fmla="*/ 15 w 866"/>
                  <a:gd name="T47" fmla="*/ 114 h 1897"/>
                  <a:gd name="T48" fmla="*/ 14 w 866"/>
                  <a:gd name="T49" fmla="*/ 130 h 1897"/>
                  <a:gd name="T50" fmla="*/ 14 w 866"/>
                  <a:gd name="T51" fmla="*/ 139 h 1897"/>
                  <a:gd name="T52" fmla="*/ 13 w 866"/>
                  <a:gd name="T53" fmla="*/ 146 h 1897"/>
                  <a:gd name="T54" fmla="*/ 12 w 866"/>
                  <a:gd name="T55" fmla="*/ 153 h 1897"/>
                  <a:gd name="T56" fmla="*/ 11 w 866"/>
                  <a:gd name="T57" fmla="*/ 160 h 1897"/>
                  <a:gd name="T58" fmla="*/ 9 w 866"/>
                  <a:gd name="T59" fmla="*/ 170 h 1897"/>
                  <a:gd name="T60" fmla="*/ 6 w 866"/>
                  <a:gd name="T61" fmla="*/ 179 h 1897"/>
                  <a:gd name="T62" fmla="*/ 5 w 866"/>
                  <a:gd name="T63" fmla="*/ 182 h 1897"/>
                  <a:gd name="T64" fmla="*/ 3 w 866"/>
                  <a:gd name="T65" fmla="*/ 185 h 1897"/>
                  <a:gd name="T66" fmla="*/ 2 w 866"/>
                  <a:gd name="T67" fmla="*/ 188 h 1897"/>
                  <a:gd name="T68" fmla="*/ 0 w 866"/>
                  <a:gd name="T69" fmla="*/ 189 h 1897"/>
                  <a:gd name="T70" fmla="*/ 0 w 866"/>
                  <a:gd name="T71" fmla="*/ 188 h 189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66" h="1897">
                    <a:moveTo>
                      <a:pt x="0" y="1882"/>
                    </a:moveTo>
                    <a:lnTo>
                      <a:pt x="64" y="1853"/>
                    </a:lnTo>
                    <a:lnTo>
                      <a:pt x="144" y="1825"/>
                    </a:lnTo>
                    <a:lnTo>
                      <a:pt x="225" y="1781"/>
                    </a:lnTo>
                    <a:lnTo>
                      <a:pt x="288" y="1738"/>
                    </a:lnTo>
                    <a:lnTo>
                      <a:pt x="352" y="1695"/>
                    </a:lnTo>
                    <a:lnTo>
                      <a:pt x="417" y="1636"/>
                    </a:lnTo>
                    <a:lnTo>
                      <a:pt x="465" y="1564"/>
                    </a:lnTo>
                    <a:lnTo>
                      <a:pt x="497" y="1506"/>
                    </a:lnTo>
                    <a:lnTo>
                      <a:pt x="528" y="1433"/>
                    </a:lnTo>
                    <a:lnTo>
                      <a:pt x="561" y="1317"/>
                    </a:lnTo>
                    <a:lnTo>
                      <a:pt x="576" y="1187"/>
                    </a:lnTo>
                    <a:lnTo>
                      <a:pt x="576" y="940"/>
                    </a:lnTo>
                    <a:lnTo>
                      <a:pt x="833" y="940"/>
                    </a:lnTo>
                    <a:lnTo>
                      <a:pt x="849" y="912"/>
                    </a:lnTo>
                    <a:lnTo>
                      <a:pt x="849" y="87"/>
                    </a:lnTo>
                    <a:lnTo>
                      <a:pt x="849" y="0"/>
                    </a:lnTo>
                    <a:lnTo>
                      <a:pt x="866" y="0"/>
                    </a:lnTo>
                    <a:lnTo>
                      <a:pt x="866" y="174"/>
                    </a:lnTo>
                    <a:lnTo>
                      <a:pt x="866" y="955"/>
                    </a:lnTo>
                    <a:lnTo>
                      <a:pt x="737" y="970"/>
                    </a:lnTo>
                    <a:lnTo>
                      <a:pt x="624" y="970"/>
                    </a:lnTo>
                    <a:lnTo>
                      <a:pt x="624" y="985"/>
                    </a:lnTo>
                    <a:lnTo>
                      <a:pt x="624" y="1144"/>
                    </a:lnTo>
                    <a:lnTo>
                      <a:pt x="609" y="1302"/>
                    </a:lnTo>
                    <a:lnTo>
                      <a:pt x="576" y="1389"/>
                    </a:lnTo>
                    <a:lnTo>
                      <a:pt x="545" y="1463"/>
                    </a:lnTo>
                    <a:lnTo>
                      <a:pt x="513" y="1534"/>
                    </a:lnTo>
                    <a:lnTo>
                      <a:pt x="480" y="1608"/>
                    </a:lnTo>
                    <a:lnTo>
                      <a:pt x="384" y="1708"/>
                    </a:lnTo>
                    <a:lnTo>
                      <a:pt x="273" y="1795"/>
                    </a:lnTo>
                    <a:lnTo>
                      <a:pt x="208" y="1825"/>
                    </a:lnTo>
                    <a:lnTo>
                      <a:pt x="144" y="1853"/>
                    </a:lnTo>
                    <a:lnTo>
                      <a:pt x="79" y="1882"/>
                    </a:lnTo>
                    <a:lnTo>
                      <a:pt x="16" y="1897"/>
                    </a:lnTo>
                    <a:lnTo>
                      <a:pt x="0" y="1882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68" name="Freeform 764"/>
              <p:cNvSpPr>
                <a:spLocks/>
              </p:cNvSpPr>
              <p:nvPr/>
            </p:nvSpPr>
            <p:spPr bwMode="auto">
              <a:xfrm rot="-5400000">
                <a:off x="4903" y="-110"/>
                <a:ext cx="165" cy="626"/>
              </a:xfrm>
              <a:custGeom>
                <a:avLst/>
                <a:gdLst>
                  <a:gd name="T0" fmla="*/ 0 w 1073"/>
                  <a:gd name="T1" fmla="*/ 192 h 1984"/>
                  <a:gd name="T2" fmla="*/ 0 w 1073"/>
                  <a:gd name="T3" fmla="*/ 190 h 1984"/>
                  <a:gd name="T4" fmla="*/ 2 w 1073"/>
                  <a:gd name="T5" fmla="*/ 190 h 1984"/>
                  <a:gd name="T6" fmla="*/ 5 w 1073"/>
                  <a:gd name="T7" fmla="*/ 187 h 1984"/>
                  <a:gd name="T8" fmla="*/ 7 w 1073"/>
                  <a:gd name="T9" fmla="*/ 185 h 1984"/>
                  <a:gd name="T10" fmla="*/ 9 w 1073"/>
                  <a:gd name="T11" fmla="*/ 182 h 1984"/>
                  <a:gd name="T12" fmla="*/ 11 w 1073"/>
                  <a:gd name="T13" fmla="*/ 176 h 1984"/>
                  <a:gd name="T14" fmla="*/ 13 w 1073"/>
                  <a:gd name="T15" fmla="*/ 172 h 1984"/>
                  <a:gd name="T16" fmla="*/ 14 w 1073"/>
                  <a:gd name="T17" fmla="*/ 164 h 1984"/>
                  <a:gd name="T18" fmla="*/ 16 w 1073"/>
                  <a:gd name="T19" fmla="*/ 156 h 1984"/>
                  <a:gd name="T20" fmla="*/ 16 w 1073"/>
                  <a:gd name="T21" fmla="*/ 148 h 1984"/>
                  <a:gd name="T22" fmla="*/ 17 w 1073"/>
                  <a:gd name="T23" fmla="*/ 141 h 1984"/>
                  <a:gd name="T24" fmla="*/ 17 w 1073"/>
                  <a:gd name="T25" fmla="*/ 126 h 1984"/>
                  <a:gd name="T26" fmla="*/ 17 w 1073"/>
                  <a:gd name="T27" fmla="*/ 95 h 1984"/>
                  <a:gd name="T28" fmla="*/ 24 w 1073"/>
                  <a:gd name="T29" fmla="*/ 94 h 1984"/>
                  <a:gd name="T30" fmla="*/ 24 w 1073"/>
                  <a:gd name="T31" fmla="*/ 46 h 1984"/>
                  <a:gd name="T32" fmla="*/ 24 w 1073"/>
                  <a:gd name="T33" fmla="*/ 1 h 1984"/>
                  <a:gd name="T34" fmla="*/ 24 w 1073"/>
                  <a:gd name="T35" fmla="*/ 0 h 1984"/>
                  <a:gd name="T36" fmla="*/ 25 w 1073"/>
                  <a:gd name="T37" fmla="*/ 0 h 1984"/>
                  <a:gd name="T38" fmla="*/ 25 w 1073"/>
                  <a:gd name="T39" fmla="*/ 0 h 1984"/>
                  <a:gd name="T40" fmla="*/ 25 w 1073"/>
                  <a:gd name="T41" fmla="*/ 3 h 1984"/>
                  <a:gd name="T42" fmla="*/ 25 w 1073"/>
                  <a:gd name="T43" fmla="*/ 4 h 1984"/>
                  <a:gd name="T44" fmla="*/ 25 w 1073"/>
                  <a:gd name="T45" fmla="*/ 11 h 1984"/>
                  <a:gd name="T46" fmla="*/ 25 w 1073"/>
                  <a:gd name="T47" fmla="*/ 99 h 1984"/>
                  <a:gd name="T48" fmla="*/ 25 w 1073"/>
                  <a:gd name="T49" fmla="*/ 101 h 1984"/>
                  <a:gd name="T50" fmla="*/ 19 w 1073"/>
                  <a:gd name="T51" fmla="*/ 101 h 1984"/>
                  <a:gd name="T52" fmla="*/ 19 w 1073"/>
                  <a:gd name="T53" fmla="*/ 103 h 1984"/>
                  <a:gd name="T54" fmla="*/ 19 w 1073"/>
                  <a:gd name="T55" fmla="*/ 114 h 1984"/>
                  <a:gd name="T56" fmla="*/ 19 w 1073"/>
                  <a:gd name="T57" fmla="*/ 126 h 1984"/>
                  <a:gd name="T58" fmla="*/ 19 w 1073"/>
                  <a:gd name="T59" fmla="*/ 137 h 1984"/>
                  <a:gd name="T60" fmla="*/ 18 w 1073"/>
                  <a:gd name="T61" fmla="*/ 148 h 1984"/>
                  <a:gd name="T62" fmla="*/ 17 w 1073"/>
                  <a:gd name="T63" fmla="*/ 159 h 1984"/>
                  <a:gd name="T64" fmla="*/ 16 w 1073"/>
                  <a:gd name="T65" fmla="*/ 169 h 1984"/>
                  <a:gd name="T66" fmla="*/ 14 w 1073"/>
                  <a:gd name="T67" fmla="*/ 177 h 1984"/>
                  <a:gd name="T68" fmla="*/ 12 w 1073"/>
                  <a:gd name="T69" fmla="*/ 182 h 1984"/>
                  <a:gd name="T70" fmla="*/ 11 w 1073"/>
                  <a:gd name="T71" fmla="*/ 185 h 1984"/>
                  <a:gd name="T72" fmla="*/ 10 w 1073"/>
                  <a:gd name="T73" fmla="*/ 187 h 1984"/>
                  <a:gd name="T74" fmla="*/ 9 w 1073"/>
                  <a:gd name="T75" fmla="*/ 190 h 1984"/>
                  <a:gd name="T76" fmla="*/ 6 w 1073"/>
                  <a:gd name="T77" fmla="*/ 195 h 1984"/>
                  <a:gd name="T78" fmla="*/ 0 w 1073"/>
                  <a:gd name="T79" fmla="*/ 198 h 1984"/>
                  <a:gd name="T80" fmla="*/ 0 w 1073"/>
                  <a:gd name="T81" fmla="*/ 192 h 198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073" h="1984">
                    <a:moveTo>
                      <a:pt x="0" y="1927"/>
                    </a:moveTo>
                    <a:lnTo>
                      <a:pt x="0" y="1912"/>
                    </a:lnTo>
                    <a:lnTo>
                      <a:pt x="96" y="1912"/>
                    </a:lnTo>
                    <a:lnTo>
                      <a:pt x="192" y="1883"/>
                    </a:lnTo>
                    <a:lnTo>
                      <a:pt x="288" y="1853"/>
                    </a:lnTo>
                    <a:lnTo>
                      <a:pt x="384" y="1825"/>
                    </a:lnTo>
                    <a:lnTo>
                      <a:pt x="464" y="1767"/>
                    </a:lnTo>
                    <a:lnTo>
                      <a:pt x="545" y="1723"/>
                    </a:lnTo>
                    <a:lnTo>
                      <a:pt x="608" y="1651"/>
                    </a:lnTo>
                    <a:lnTo>
                      <a:pt x="656" y="1565"/>
                    </a:lnTo>
                    <a:lnTo>
                      <a:pt x="689" y="1491"/>
                    </a:lnTo>
                    <a:lnTo>
                      <a:pt x="720" y="1419"/>
                    </a:lnTo>
                    <a:lnTo>
                      <a:pt x="737" y="1261"/>
                    </a:lnTo>
                    <a:lnTo>
                      <a:pt x="737" y="955"/>
                    </a:lnTo>
                    <a:lnTo>
                      <a:pt x="1009" y="942"/>
                    </a:lnTo>
                    <a:lnTo>
                      <a:pt x="1009" y="463"/>
                    </a:lnTo>
                    <a:lnTo>
                      <a:pt x="1025" y="14"/>
                    </a:lnTo>
                    <a:lnTo>
                      <a:pt x="1025" y="0"/>
                    </a:lnTo>
                    <a:lnTo>
                      <a:pt x="1042" y="0"/>
                    </a:lnTo>
                    <a:lnTo>
                      <a:pt x="1057" y="0"/>
                    </a:lnTo>
                    <a:lnTo>
                      <a:pt x="1073" y="29"/>
                    </a:lnTo>
                    <a:lnTo>
                      <a:pt x="1073" y="44"/>
                    </a:lnTo>
                    <a:lnTo>
                      <a:pt x="1073" y="115"/>
                    </a:lnTo>
                    <a:lnTo>
                      <a:pt x="1073" y="999"/>
                    </a:lnTo>
                    <a:lnTo>
                      <a:pt x="1073" y="1014"/>
                    </a:lnTo>
                    <a:lnTo>
                      <a:pt x="817" y="1014"/>
                    </a:lnTo>
                    <a:lnTo>
                      <a:pt x="817" y="1029"/>
                    </a:lnTo>
                    <a:lnTo>
                      <a:pt x="817" y="1144"/>
                    </a:lnTo>
                    <a:lnTo>
                      <a:pt x="817" y="1261"/>
                    </a:lnTo>
                    <a:lnTo>
                      <a:pt x="800" y="1376"/>
                    </a:lnTo>
                    <a:lnTo>
                      <a:pt x="769" y="1491"/>
                    </a:lnTo>
                    <a:lnTo>
                      <a:pt x="720" y="1593"/>
                    </a:lnTo>
                    <a:lnTo>
                      <a:pt x="672" y="1695"/>
                    </a:lnTo>
                    <a:lnTo>
                      <a:pt x="576" y="1782"/>
                    </a:lnTo>
                    <a:lnTo>
                      <a:pt x="528" y="1825"/>
                    </a:lnTo>
                    <a:lnTo>
                      <a:pt x="480" y="1853"/>
                    </a:lnTo>
                    <a:lnTo>
                      <a:pt x="416" y="1883"/>
                    </a:lnTo>
                    <a:lnTo>
                      <a:pt x="368" y="1912"/>
                    </a:lnTo>
                    <a:lnTo>
                      <a:pt x="240" y="1955"/>
                    </a:lnTo>
                    <a:lnTo>
                      <a:pt x="15" y="1984"/>
                    </a:lnTo>
                    <a:lnTo>
                      <a:pt x="0" y="1927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69" name="Freeform 765"/>
              <p:cNvSpPr>
                <a:spLocks/>
              </p:cNvSpPr>
              <p:nvPr/>
            </p:nvSpPr>
            <p:spPr bwMode="auto">
              <a:xfrm rot="-5400000">
                <a:off x="5276" y="304"/>
                <a:ext cx="10" cy="19"/>
              </a:xfrm>
              <a:custGeom>
                <a:avLst/>
                <a:gdLst>
                  <a:gd name="T0" fmla="*/ 0 w 64"/>
                  <a:gd name="T1" fmla="*/ 3 h 58"/>
                  <a:gd name="T2" fmla="*/ 0 w 64"/>
                  <a:gd name="T3" fmla="*/ 2 h 58"/>
                  <a:gd name="T4" fmla="*/ 0 w 64"/>
                  <a:gd name="T5" fmla="*/ 0 h 58"/>
                  <a:gd name="T6" fmla="*/ 0 w 64"/>
                  <a:gd name="T7" fmla="*/ 0 h 58"/>
                  <a:gd name="T8" fmla="*/ 1 w 64"/>
                  <a:gd name="T9" fmla="*/ 0 h 58"/>
                  <a:gd name="T10" fmla="*/ 2 w 64"/>
                  <a:gd name="T11" fmla="*/ 6 h 58"/>
                  <a:gd name="T12" fmla="*/ 1 w 64"/>
                  <a:gd name="T13" fmla="*/ 6 h 58"/>
                  <a:gd name="T14" fmla="*/ 0 w 64"/>
                  <a:gd name="T15" fmla="*/ 3 h 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4" h="58">
                    <a:moveTo>
                      <a:pt x="0" y="30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31" y="0"/>
                    </a:lnTo>
                    <a:lnTo>
                      <a:pt x="64" y="58"/>
                    </a:lnTo>
                    <a:lnTo>
                      <a:pt x="31" y="58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70" name="Freeform 766"/>
              <p:cNvSpPr>
                <a:spLocks/>
              </p:cNvSpPr>
              <p:nvPr/>
            </p:nvSpPr>
            <p:spPr bwMode="auto">
              <a:xfrm rot="-5400000">
                <a:off x="5209" y="291"/>
                <a:ext cx="49" cy="95"/>
              </a:xfrm>
              <a:custGeom>
                <a:avLst/>
                <a:gdLst>
                  <a:gd name="T0" fmla="*/ 0 w 320"/>
                  <a:gd name="T1" fmla="*/ 25 h 304"/>
                  <a:gd name="T2" fmla="*/ 1 w 320"/>
                  <a:gd name="T3" fmla="*/ 23 h 304"/>
                  <a:gd name="T4" fmla="*/ 2 w 320"/>
                  <a:gd name="T5" fmla="*/ 23 h 304"/>
                  <a:gd name="T6" fmla="*/ 3 w 320"/>
                  <a:gd name="T7" fmla="*/ 24 h 304"/>
                  <a:gd name="T8" fmla="*/ 3 w 320"/>
                  <a:gd name="T9" fmla="*/ 24 h 304"/>
                  <a:gd name="T10" fmla="*/ 4 w 320"/>
                  <a:gd name="T11" fmla="*/ 24 h 304"/>
                  <a:gd name="T12" fmla="*/ 4 w 320"/>
                  <a:gd name="T13" fmla="*/ 24 h 304"/>
                  <a:gd name="T14" fmla="*/ 5 w 320"/>
                  <a:gd name="T15" fmla="*/ 23 h 304"/>
                  <a:gd name="T16" fmla="*/ 3 w 320"/>
                  <a:gd name="T17" fmla="*/ 20 h 304"/>
                  <a:gd name="T18" fmla="*/ 2 w 320"/>
                  <a:gd name="T19" fmla="*/ 17 h 304"/>
                  <a:gd name="T20" fmla="*/ 2 w 320"/>
                  <a:gd name="T21" fmla="*/ 14 h 304"/>
                  <a:gd name="T22" fmla="*/ 1 w 320"/>
                  <a:gd name="T23" fmla="*/ 6 h 304"/>
                  <a:gd name="T24" fmla="*/ 2 w 320"/>
                  <a:gd name="T25" fmla="*/ 6 h 304"/>
                  <a:gd name="T26" fmla="*/ 3 w 320"/>
                  <a:gd name="T27" fmla="*/ 7 h 304"/>
                  <a:gd name="T28" fmla="*/ 4 w 320"/>
                  <a:gd name="T29" fmla="*/ 8 h 304"/>
                  <a:gd name="T30" fmla="*/ 5 w 320"/>
                  <a:gd name="T31" fmla="*/ 11 h 304"/>
                  <a:gd name="T32" fmla="*/ 5 w 320"/>
                  <a:gd name="T33" fmla="*/ 13 h 304"/>
                  <a:gd name="T34" fmla="*/ 5 w 320"/>
                  <a:gd name="T35" fmla="*/ 16 h 304"/>
                  <a:gd name="T36" fmla="*/ 5 w 320"/>
                  <a:gd name="T37" fmla="*/ 17 h 304"/>
                  <a:gd name="T38" fmla="*/ 6 w 320"/>
                  <a:gd name="T39" fmla="*/ 18 h 304"/>
                  <a:gd name="T40" fmla="*/ 6 w 320"/>
                  <a:gd name="T41" fmla="*/ 18 h 304"/>
                  <a:gd name="T42" fmla="*/ 6 w 320"/>
                  <a:gd name="T43" fmla="*/ 13 h 304"/>
                  <a:gd name="T44" fmla="*/ 6 w 320"/>
                  <a:gd name="T45" fmla="*/ 8 h 304"/>
                  <a:gd name="T46" fmla="*/ 6 w 320"/>
                  <a:gd name="T47" fmla="*/ 3 h 304"/>
                  <a:gd name="T48" fmla="*/ 7 w 320"/>
                  <a:gd name="T49" fmla="*/ 0 h 304"/>
                  <a:gd name="T50" fmla="*/ 7 w 320"/>
                  <a:gd name="T51" fmla="*/ 1 h 304"/>
                  <a:gd name="T52" fmla="*/ 8 w 320"/>
                  <a:gd name="T53" fmla="*/ 4 h 304"/>
                  <a:gd name="T54" fmla="*/ 8 w 320"/>
                  <a:gd name="T55" fmla="*/ 8 h 304"/>
                  <a:gd name="T56" fmla="*/ 7 w 320"/>
                  <a:gd name="T57" fmla="*/ 18 h 304"/>
                  <a:gd name="T58" fmla="*/ 7 w 320"/>
                  <a:gd name="T59" fmla="*/ 21 h 304"/>
                  <a:gd name="T60" fmla="*/ 7 w 320"/>
                  <a:gd name="T61" fmla="*/ 24 h 304"/>
                  <a:gd name="T62" fmla="*/ 6 w 320"/>
                  <a:gd name="T63" fmla="*/ 24 h 304"/>
                  <a:gd name="T64" fmla="*/ 6 w 320"/>
                  <a:gd name="T65" fmla="*/ 24 h 304"/>
                  <a:gd name="T66" fmla="*/ 6 w 320"/>
                  <a:gd name="T67" fmla="*/ 24 h 304"/>
                  <a:gd name="T68" fmla="*/ 6 w 320"/>
                  <a:gd name="T69" fmla="*/ 27 h 304"/>
                  <a:gd name="T70" fmla="*/ 6 w 320"/>
                  <a:gd name="T71" fmla="*/ 28 h 304"/>
                  <a:gd name="T72" fmla="*/ 3 w 320"/>
                  <a:gd name="T73" fmla="*/ 30 h 304"/>
                  <a:gd name="T74" fmla="*/ 3 w 320"/>
                  <a:gd name="T75" fmla="*/ 30 h 304"/>
                  <a:gd name="T76" fmla="*/ 2 w 320"/>
                  <a:gd name="T77" fmla="*/ 30 h 304"/>
                  <a:gd name="T78" fmla="*/ 0 w 320"/>
                  <a:gd name="T79" fmla="*/ 25 h 30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20" h="304">
                    <a:moveTo>
                      <a:pt x="0" y="260"/>
                    </a:moveTo>
                    <a:lnTo>
                      <a:pt x="49" y="230"/>
                    </a:lnTo>
                    <a:lnTo>
                      <a:pt x="80" y="230"/>
                    </a:lnTo>
                    <a:lnTo>
                      <a:pt x="113" y="245"/>
                    </a:lnTo>
                    <a:lnTo>
                      <a:pt x="145" y="245"/>
                    </a:lnTo>
                    <a:lnTo>
                      <a:pt x="161" y="245"/>
                    </a:lnTo>
                    <a:lnTo>
                      <a:pt x="176" y="245"/>
                    </a:lnTo>
                    <a:lnTo>
                      <a:pt x="193" y="230"/>
                    </a:lnTo>
                    <a:lnTo>
                      <a:pt x="113" y="202"/>
                    </a:lnTo>
                    <a:lnTo>
                      <a:pt x="97" y="174"/>
                    </a:lnTo>
                    <a:lnTo>
                      <a:pt x="80" y="144"/>
                    </a:lnTo>
                    <a:lnTo>
                      <a:pt x="49" y="57"/>
                    </a:lnTo>
                    <a:lnTo>
                      <a:pt x="97" y="57"/>
                    </a:lnTo>
                    <a:lnTo>
                      <a:pt x="128" y="72"/>
                    </a:lnTo>
                    <a:lnTo>
                      <a:pt x="161" y="87"/>
                    </a:lnTo>
                    <a:lnTo>
                      <a:pt x="193" y="115"/>
                    </a:lnTo>
                    <a:lnTo>
                      <a:pt x="209" y="130"/>
                    </a:lnTo>
                    <a:lnTo>
                      <a:pt x="224" y="159"/>
                    </a:lnTo>
                    <a:lnTo>
                      <a:pt x="224" y="174"/>
                    </a:lnTo>
                    <a:lnTo>
                      <a:pt x="241" y="187"/>
                    </a:lnTo>
                    <a:lnTo>
                      <a:pt x="257" y="187"/>
                    </a:lnTo>
                    <a:lnTo>
                      <a:pt x="241" y="130"/>
                    </a:lnTo>
                    <a:lnTo>
                      <a:pt x="241" y="87"/>
                    </a:lnTo>
                    <a:lnTo>
                      <a:pt x="257" y="28"/>
                    </a:lnTo>
                    <a:lnTo>
                      <a:pt x="289" y="0"/>
                    </a:lnTo>
                    <a:lnTo>
                      <a:pt x="305" y="13"/>
                    </a:lnTo>
                    <a:lnTo>
                      <a:pt x="320" y="43"/>
                    </a:lnTo>
                    <a:lnTo>
                      <a:pt x="320" y="87"/>
                    </a:lnTo>
                    <a:lnTo>
                      <a:pt x="305" y="187"/>
                    </a:lnTo>
                    <a:lnTo>
                      <a:pt x="305" y="217"/>
                    </a:lnTo>
                    <a:lnTo>
                      <a:pt x="289" y="245"/>
                    </a:lnTo>
                    <a:lnTo>
                      <a:pt x="272" y="245"/>
                    </a:lnTo>
                    <a:lnTo>
                      <a:pt x="257" y="245"/>
                    </a:lnTo>
                    <a:lnTo>
                      <a:pt x="241" y="245"/>
                    </a:lnTo>
                    <a:lnTo>
                      <a:pt x="241" y="274"/>
                    </a:lnTo>
                    <a:lnTo>
                      <a:pt x="241" y="289"/>
                    </a:lnTo>
                    <a:lnTo>
                      <a:pt x="145" y="304"/>
                    </a:lnTo>
                    <a:lnTo>
                      <a:pt x="113" y="304"/>
                    </a:lnTo>
                    <a:lnTo>
                      <a:pt x="65" y="304"/>
                    </a:lnTo>
                    <a:lnTo>
                      <a:pt x="0" y="26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71" name="Freeform 767"/>
              <p:cNvSpPr>
                <a:spLocks/>
              </p:cNvSpPr>
              <p:nvPr/>
            </p:nvSpPr>
            <p:spPr bwMode="auto">
              <a:xfrm rot="-5400000">
                <a:off x="5231" y="129"/>
                <a:ext cx="22" cy="40"/>
              </a:xfrm>
              <a:custGeom>
                <a:avLst/>
                <a:gdLst>
                  <a:gd name="T0" fmla="*/ 1 w 144"/>
                  <a:gd name="T1" fmla="*/ 8 h 130"/>
                  <a:gd name="T2" fmla="*/ 0 w 144"/>
                  <a:gd name="T3" fmla="*/ 4 h 130"/>
                  <a:gd name="T4" fmla="*/ 0 w 144"/>
                  <a:gd name="T5" fmla="*/ 2 h 130"/>
                  <a:gd name="T6" fmla="*/ 1 w 144"/>
                  <a:gd name="T7" fmla="*/ 0 h 130"/>
                  <a:gd name="T8" fmla="*/ 1 w 144"/>
                  <a:gd name="T9" fmla="*/ 2 h 130"/>
                  <a:gd name="T10" fmla="*/ 2 w 144"/>
                  <a:gd name="T11" fmla="*/ 4 h 130"/>
                  <a:gd name="T12" fmla="*/ 3 w 144"/>
                  <a:gd name="T13" fmla="*/ 12 h 130"/>
                  <a:gd name="T14" fmla="*/ 2 w 144"/>
                  <a:gd name="T15" fmla="*/ 10 h 130"/>
                  <a:gd name="T16" fmla="*/ 1 w 144"/>
                  <a:gd name="T17" fmla="*/ 8 h 1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4" h="130">
                    <a:moveTo>
                      <a:pt x="31" y="87"/>
                    </a:moveTo>
                    <a:lnTo>
                      <a:pt x="0" y="44"/>
                    </a:lnTo>
                    <a:lnTo>
                      <a:pt x="0" y="15"/>
                    </a:lnTo>
                    <a:lnTo>
                      <a:pt x="31" y="0"/>
                    </a:lnTo>
                    <a:lnTo>
                      <a:pt x="48" y="15"/>
                    </a:lnTo>
                    <a:lnTo>
                      <a:pt x="96" y="44"/>
                    </a:lnTo>
                    <a:lnTo>
                      <a:pt x="144" y="130"/>
                    </a:lnTo>
                    <a:lnTo>
                      <a:pt x="96" y="102"/>
                    </a:lnTo>
                    <a:lnTo>
                      <a:pt x="31" y="87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72" name="Freeform 768"/>
              <p:cNvSpPr>
                <a:spLocks/>
              </p:cNvSpPr>
              <p:nvPr/>
            </p:nvSpPr>
            <p:spPr bwMode="auto">
              <a:xfrm rot="-5400000">
                <a:off x="5212" y="243"/>
                <a:ext cx="11" cy="19"/>
              </a:xfrm>
              <a:custGeom>
                <a:avLst/>
                <a:gdLst>
                  <a:gd name="T0" fmla="*/ 0 w 64"/>
                  <a:gd name="T1" fmla="*/ 2 h 58"/>
                  <a:gd name="T2" fmla="*/ 1 w 64"/>
                  <a:gd name="T3" fmla="*/ 0 h 58"/>
                  <a:gd name="T4" fmla="*/ 1 w 64"/>
                  <a:gd name="T5" fmla="*/ 0 h 58"/>
                  <a:gd name="T6" fmla="*/ 2 w 64"/>
                  <a:gd name="T7" fmla="*/ 5 h 58"/>
                  <a:gd name="T8" fmla="*/ 1 w 64"/>
                  <a:gd name="T9" fmla="*/ 6 h 58"/>
                  <a:gd name="T10" fmla="*/ 1 w 64"/>
                  <a:gd name="T11" fmla="*/ 6 h 58"/>
                  <a:gd name="T12" fmla="*/ 0 w 64"/>
                  <a:gd name="T13" fmla="*/ 2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" h="58">
                    <a:moveTo>
                      <a:pt x="0" y="15"/>
                    </a:moveTo>
                    <a:lnTo>
                      <a:pt x="16" y="0"/>
                    </a:lnTo>
                    <a:lnTo>
                      <a:pt x="31" y="0"/>
                    </a:lnTo>
                    <a:lnTo>
                      <a:pt x="64" y="43"/>
                    </a:lnTo>
                    <a:lnTo>
                      <a:pt x="48" y="58"/>
                    </a:lnTo>
                    <a:lnTo>
                      <a:pt x="16" y="58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73" name="Freeform 769"/>
              <p:cNvSpPr>
                <a:spLocks/>
              </p:cNvSpPr>
              <p:nvPr/>
            </p:nvSpPr>
            <p:spPr bwMode="auto">
              <a:xfrm rot="-5400000">
                <a:off x="4940" y="150"/>
                <a:ext cx="10" cy="14"/>
              </a:xfrm>
              <a:custGeom>
                <a:avLst/>
                <a:gdLst>
                  <a:gd name="T0" fmla="*/ 0 w 65"/>
                  <a:gd name="T1" fmla="*/ 5 h 43"/>
                  <a:gd name="T2" fmla="*/ 0 w 65"/>
                  <a:gd name="T3" fmla="*/ 2 h 43"/>
                  <a:gd name="T4" fmla="*/ 1 w 65"/>
                  <a:gd name="T5" fmla="*/ 0 h 43"/>
                  <a:gd name="T6" fmla="*/ 1 w 65"/>
                  <a:gd name="T7" fmla="*/ 2 h 43"/>
                  <a:gd name="T8" fmla="*/ 2 w 65"/>
                  <a:gd name="T9" fmla="*/ 3 h 43"/>
                  <a:gd name="T10" fmla="*/ 1 w 65"/>
                  <a:gd name="T11" fmla="*/ 5 h 43"/>
                  <a:gd name="T12" fmla="*/ 1 w 65"/>
                  <a:gd name="T13" fmla="*/ 5 h 43"/>
                  <a:gd name="T14" fmla="*/ 0 w 65"/>
                  <a:gd name="T15" fmla="*/ 5 h 43"/>
                  <a:gd name="T16" fmla="*/ 0 w 65"/>
                  <a:gd name="T17" fmla="*/ 5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5" h="43">
                    <a:moveTo>
                      <a:pt x="0" y="43"/>
                    </a:moveTo>
                    <a:lnTo>
                      <a:pt x="17" y="15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65" y="28"/>
                    </a:lnTo>
                    <a:lnTo>
                      <a:pt x="48" y="43"/>
                    </a:lnTo>
                    <a:lnTo>
                      <a:pt x="33" y="43"/>
                    </a:lnTo>
                    <a:lnTo>
                      <a:pt x="17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74" name="Freeform 770"/>
              <p:cNvSpPr>
                <a:spLocks/>
              </p:cNvSpPr>
              <p:nvPr/>
            </p:nvSpPr>
            <p:spPr bwMode="auto">
              <a:xfrm rot="-5400000">
                <a:off x="4892" y="140"/>
                <a:ext cx="32" cy="32"/>
              </a:xfrm>
              <a:custGeom>
                <a:avLst/>
                <a:gdLst>
                  <a:gd name="T0" fmla="*/ 0 w 207"/>
                  <a:gd name="T1" fmla="*/ 0 h 102"/>
                  <a:gd name="T2" fmla="*/ 1 w 207"/>
                  <a:gd name="T3" fmla="*/ 2 h 102"/>
                  <a:gd name="T4" fmla="*/ 2 w 207"/>
                  <a:gd name="T5" fmla="*/ 3 h 102"/>
                  <a:gd name="T6" fmla="*/ 3 w 207"/>
                  <a:gd name="T7" fmla="*/ 6 h 102"/>
                  <a:gd name="T8" fmla="*/ 3 w 207"/>
                  <a:gd name="T9" fmla="*/ 3 h 102"/>
                  <a:gd name="T10" fmla="*/ 4 w 207"/>
                  <a:gd name="T11" fmla="*/ 2 h 102"/>
                  <a:gd name="T12" fmla="*/ 4 w 207"/>
                  <a:gd name="T13" fmla="*/ 0 h 102"/>
                  <a:gd name="T14" fmla="*/ 5 w 207"/>
                  <a:gd name="T15" fmla="*/ 0 h 102"/>
                  <a:gd name="T16" fmla="*/ 4 w 207"/>
                  <a:gd name="T17" fmla="*/ 3 h 102"/>
                  <a:gd name="T18" fmla="*/ 4 w 207"/>
                  <a:gd name="T19" fmla="*/ 7 h 102"/>
                  <a:gd name="T20" fmla="*/ 3 w 207"/>
                  <a:gd name="T21" fmla="*/ 10 h 102"/>
                  <a:gd name="T22" fmla="*/ 3 w 207"/>
                  <a:gd name="T23" fmla="*/ 10 h 102"/>
                  <a:gd name="T24" fmla="*/ 2 w 207"/>
                  <a:gd name="T25" fmla="*/ 10 h 102"/>
                  <a:gd name="T26" fmla="*/ 1 w 207"/>
                  <a:gd name="T27" fmla="*/ 6 h 102"/>
                  <a:gd name="T28" fmla="*/ 0 w 207"/>
                  <a:gd name="T29" fmla="*/ 0 h 10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07" h="102">
                    <a:moveTo>
                      <a:pt x="0" y="0"/>
                    </a:moveTo>
                    <a:lnTo>
                      <a:pt x="32" y="15"/>
                    </a:lnTo>
                    <a:lnTo>
                      <a:pt x="63" y="30"/>
                    </a:lnTo>
                    <a:lnTo>
                      <a:pt x="111" y="58"/>
                    </a:lnTo>
                    <a:lnTo>
                      <a:pt x="144" y="30"/>
                    </a:lnTo>
                    <a:lnTo>
                      <a:pt x="159" y="15"/>
                    </a:lnTo>
                    <a:lnTo>
                      <a:pt x="176" y="0"/>
                    </a:lnTo>
                    <a:lnTo>
                      <a:pt x="207" y="0"/>
                    </a:lnTo>
                    <a:lnTo>
                      <a:pt x="176" y="30"/>
                    </a:lnTo>
                    <a:lnTo>
                      <a:pt x="159" y="73"/>
                    </a:lnTo>
                    <a:lnTo>
                      <a:pt x="128" y="102"/>
                    </a:lnTo>
                    <a:lnTo>
                      <a:pt x="111" y="102"/>
                    </a:lnTo>
                    <a:lnTo>
                      <a:pt x="80" y="102"/>
                    </a:lnTo>
                    <a:lnTo>
                      <a:pt x="32" y="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75" name="Freeform 771"/>
              <p:cNvSpPr>
                <a:spLocks/>
              </p:cNvSpPr>
              <p:nvPr/>
            </p:nvSpPr>
            <p:spPr bwMode="auto">
              <a:xfrm rot="-5400000">
                <a:off x="4880" y="144"/>
                <a:ext cx="12" cy="23"/>
              </a:xfrm>
              <a:custGeom>
                <a:avLst/>
                <a:gdLst>
                  <a:gd name="T0" fmla="*/ 0 w 81"/>
                  <a:gd name="T1" fmla="*/ 4 h 72"/>
                  <a:gd name="T2" fmla="*/ 0 w 81"/>
                  <a:gd name="T3" fmla="*/ 1 h 72"/>
                  <a:gd name="T4" fmla="*/ 1 w 81"/>
                  <a:gd name="T5" fmla="*/ 0 h 72"/>
                  <a:gd name="T6" fmla="*/ 1 w 81"/>
                  <a:gd name="T7" fmla="*/ 1 h 72"/>
                  <a:gd name="T8" fmla="*/ 2 w 81"/>
                  <a:gd name="T9" fmla="*/ 3 h 72"/>
                  <a:gd name="T10" fmla="*/ 1 w 81"/>
                  <a:gd name="T11" fmla="*/ 4 h 72"/>
                  <a:gd name="T12" fmla="*/ 1 w 81"/>
                  <a:gd name="T13" fmla="*/ 6 h 72"/>
                  <a:gd name="T14" fmla="*/ 1 w 81"/>
                  <a:gd name="T15" fmla="*/ 7 h 72"/>
                  <a:gd name="T16" fmla="*/ 0 w 81"/>
                  <a:gd name="T17" fmla="*/ 6 h 72"/>
                  <a:gd name="T18" fmla="*/ 0 w 81"/>
                  <a:gd name="T19" fmla="*/ 4 h 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1" h="72">
                    <a:moveTo>
                      <a:pt x="0" y="43"/>
                    </a:moveTo>
                    <a:lnTo>
                      <a:pt x="17" y="13"/>
                    </a:lnTo>
                    <a:lnTo>
                      <a:pt x="33" y="0"/>
                    </a:lnTo>
                    <a:lnTo>
                      <a:pt x="48" y="13"/>
                    </a:lnTo>
                    <a:lnTo>
                      <a:pt x="81" y="28"/>
                    </a:lnTo>
                    <a:lnTo>
                      <a:pt x="65" y="43"/>
                    </a:lnTo>
                    <a:lnTo>
                      <a:pt x="65" y="57"/>
                    </a:lnTo>
                    <a:lnTo>
                      <a:pt x="33" y="72"/>
                    </a:lnTo>
                    <a:lnTo>
                      <a:pt x="17" y="57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76" name="Freeform 772"/>
              <p:cNvSpPr>
                <a:spLocks/>
              </p:cNvSpPr>
              <p:nvPr/>
            </p:nvSpPr>
            <p:spPr bwMode="auto">
              <a:xfrm rot="-5400000">
                <a:off x="4870" y="157"/>
                <a:ext cx="8" cy="18"/>
              </a:xfrm>
              <a:custGeom>
                <a:avLst/>
                <a:gdLst>
                  <a:gd name="T0" fmla="*/ 0 w 48"/>
                  <a:gd name="T1" fmla="*/ 4 h 58"/>
                  <a:gd name="T2" fmla="*/ 1 w 48"/>
                  <a:gd name="T3" fmla="*/ 2 h 58"/>
                  <a:gd name="T4" fmla="*/ 1 w 48"/>
                  <a:gd name="T5" fmla="*/ 0 h 58"/>
                  <a:gd name="T6" fmla="*/ 1 w 48"/>
                  <a:gd name="T7" fmla="*/ 0 h 58"/>
                  <a:gd name="T8" fmla="*/ 1 w 48"/>
                  <a:gd name="T9" fmla="*/ 2 h 58"/>
                  <a:gd name="T10" fmla="*/ 1 w 48"/>
                  <a:gd name="T11" fmla="*/ 3 h 58"/>
                  <a:gd name="T12" fmla="*/ 1 w 48"/>
                  <a:gd name="T13" fmla="*/ 6 h 58"/>
                  <a:gd name="T14" fmla="*/ 0 w 48"/>
                  <a:gd name="T15" fmla="*/ 4 h 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58">
                    <a:moveTo>
                      <a:pt x="0" y="43"/>
                    </a:moveTo>
                    <a:lnTo>
                      <a:pt x="17" y="15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48" y="15"/>
                    </a:lnTo>
                    <a:lnTo>
                      <a:pt x="48" y="30"/>
                    </a:lnTo>
                    <a:lnTo>
                      <a:pt x="17" y="58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77" name="Freeform 773"/>
              <p:cNvSpPr>
                <a:spLocks/>
              </p:cNvSpPr>
              <p:nvPr/>
            </p:nvSpPr>
            <p:spPr bwMode="auto">
              <a:xfrm rot="-5400000">
                <a:off x="4865" y="140"/>
                <a:ext cx="7" cy="18"/>
              </a:xfrm>
              <a:custGeom>
                <a:avLst/>
                <a:gdLst>
                  <a:gd name="T0" fmla="*/ 0 w 48"/>
                  <a:gd name="T1" fmla="*/ 0 h 56"/>
                  <a:gd name="T2" fmla="*/ 1 w 48"/>
                  <a:gd name="T3" fmla="*/ 3 h 56"/>
                  <a:gd name="T4" fmla="*/ 1 w 48"/>
                  <a:gd name="T5" fmla="*/ 6 h 56"/>
                  <a:gd name="T6" fmla="*/ 1 w 48"/>
                  <a:gd name="T7" fmla="*/ 6 h 56"/>
                  <a:gd name="T8" fmla="*/ 0 w 48"/>
                  <a:gd name="T9" fmla="*/ 3 h 56"/>
                  <a:gd name="T10" fmla="*/ 0 w 48"/>
                  <a:gd name="T11" fmla="*/ 1 h 56"/>
                  <a:gd name="T12" fmla="*/ 0 w 48"/>
                  <a:gd name="T13" fmla="*/ 0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56">
                    <a:moveTo>
                      <a:pt x="16" y="0"/>
                    </a:moveTo>
                    <a:lnTo>
                      <a:pt x="31" y="28"/>
                    </a:lnTo>
                    <a:lnTo>
                      <a:pt x="48" y="56"/>
                    </a:lnTo>
                    <a:lnTo>
                      <a:pt x="31" y="56"/>
                    </a:lnTo>
                    <a:lnTo>
                      <a:pt x="16" y="28"/>
                    </a:lnTo>
                    <a:lnTo>
                      <a:pt x="0" y="1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78" name="Freeform 774"/>
              <p:cNvSpPr>
                <a:spLocks/>
              </p:cNvSpPr>
              <p:nvPr/>
            </p:nvSpPr>
            <p:spPr bwMode="auto">
              <a:xfrm rot="-5400000">
                <a:off x="4845" y="151"/>
                <a:ext cx="5" cy="14"/>
              </a:xfrm>
              <a:custGeom>
                <a:avLst/>
                <a:gdLst>
                  <a:gd name="T0" fmla="*/ 0 w 31"/>
                  <a:gd name="T1" fmla="*/ 3 h 44"/>
                  <a:gd name="T2" fmla="*/ 0 w 31"/>
                  <a:gd name="T3" fmla="*/ 1 h 44"/>
                  <a:gd name="T4" fmla="*/ 0 w 31"/>
                  <a:gd name="T5" fmla="*/ 0 h 44"/>
                  <a:gd name="T6" fmla="*/ 1 w 31"/>
                  <a:gd name="T7" fmla="*/ 1 h 44"/>
                  <a:gd name="T8" fmla="*/ 1 w 31"/>
                  <a:gd name="T9" fmla="*/ 3 h 44"/>
                  <a:gd name="T10" fmla="*/ 0 w 31"/>
                  <a:gd name="T11" fmla="*/ 4 h 44"/>
                  <a:gd name="T12" fmla="*/ 0 w 31"/>
                  <a:gd name="T13" fmla="*/ 4 h 44"/>
                  <a:gd name="T14" fmla="*/ 0 w 31"/>
                  <a:gd name="T15" fmla="*/ 3 h 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1" h="44">
                    <a:moveTo>
                      <a:pt x="0" y="28"/>
                    </a:moveTo>
                    <a:lnTo>
                      <a:pt x="0" y="13"/>
                    </a:lnTo>
                    <a:lnTo>
                      <a:pt x="16" y="0"/>
                    </a:lnTo>
                    <a:lnTo>
                      <a:pt x="31" y="13"/>
                    </a:lnTo>
                    <a:lnTo>
                      <a:pt x="31" y="28"/>
                    </a:lnTo>
                    <a:lnTo>
                      <a:pt x="16" y="44"/>
                    </a:lnTo>
                    <a:lnTo>
                      <a:pt x="0" y="4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79" name="Freeform 775"/>
              <p:cNvSpPr>
                <a:spLocks/>
              </p:cNvSpPr>
              <p:nvPr/>
            </p:nvSpPr>
            <p:spPr bwMode="auto">
              <a:xfrm rot="-5400000">
                <a:off x="4819" y="154"/>
                <a:ext cx="7" cy="10"/>
              </a:xfrm>
              <a:custGeom>
                <a:avLst/>
                <a:gdLst>
                  <a:gd name="T0" fmla="*/ 0 w 48"/>
                  <a:gd name="T1" fmla="*/ 2 h 30"/>
                  <a:gd name="T2" fmla="*/ 0 w 48"/>
                  <a:gd name="T3" fmla="*/ 0 h 30"/>
                  <a:gd name="T4" fmla="*/ 1 w 48"/>
                  <a:gd name="T5" fmla="*/ 0 h 30"/>
                  <a:gd name="T6" fmla="*/ 1 w 48"/>
                  <a:gd name="T7" fmla="*/ 2 h 30"/>
                  <a:gd name="T8" fmla="*/ 1 w 48"/>
                  <a:gd name="T9" fmla="*/ 3 h 30"/>
                  <a:gd name="T10" fmla="*/ 0 w 48"/>
                  <a:gd name="T11" fmla="*/ 3 h 30"/>
                  <a:gd name="T12" fmla="*/ 0 w 48"/>
                  <a:gd name="T13" fmla="*/ 2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30">
                    <a:moveTo>
                      <a:pt x="0" y="15"/>
                    </a:moveTo>
                    <a:lnTo>
                      <a:pt x="17" y="0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33" y="30"/>
                    </a:lnTo>
                    <a:lnTo>
                      <a:pt x="17" y="3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80" name="Freeform 776"/>
              <p:cNvSpPr>
                <a:spLocks/>
              </p:cNvSpPr>
              <p:nvPr/>
            </p:nvSpPr>
            <p:spPr bwMode="auto">
              <a:xfrm rot="-5400000">
                <a:off x="4652" y="76"/>
                <a:ext cx="35" cy="60"/>
              </a:xfrm>
              <a:custGeom>
                <a:avLst/>
                <a:gdLst>
                  <a:gd name="T0" fmla="*/ 0 w 225"/>
                  <a:gd name="T1" fmla="*/ 4 h 189"/>
                  <a:gd name="T2" fmla="*/ 0 w 225"/>
                  <a:gd name="T3" fmla="*/ 0 h 189"/>
                  <a:gd name="T4" fmla="*/ 0 w 225"/>
                  <a:gd name="T5" fmla="*/ 0 h 189"/>
                  <a:gd name="T6" fmla="*/ 0 w 225"/>
                  <a:gd name="T7" fmla="*/ 2 h 189"/>
                  <a:gd name="T8" fmla="*/ 1 w 225"/>
                  <a:gd name="T9" fmla="*/ 7 h 189"/>
                  <a:gd name="T10" fmla="*/ 2 w 225"/>
                  <a:gd name="T11" fmla="*/ 10 h 189"/>
                  <a:gd name="T12" fmla="*/ 2 w 225"/>
                  <a:gd name="T13" fmla="*/ 13 h 189"/>
                  <a:gd name="T14" fmla="*/ 3 w 225"/>
                  <a:gd name="T15" fmla="*/ 13 h 189"/>
                  <a:gd name="T16" fmla="*/ 3 w 225"/>
                  <a:gd name="T17" fmla="*/ 13 h 189"/>
                  <a:gd name="T18" fmla="*/ 5 w 225"/>
                  <a:gd name="T19" fmla="*/ 0 h 189"/>
                  <a:gd name="T20" fmla="*/ 5 w 225"/>
                  <a:gd name="T21" fmla="*/ 2 h 189"/>
                  <a:gd name="T22" fmla="*/ 5 w 225"/>
                  <a:gd name="T23" fmla="*/ 3 h 189"/>
                  <a:gd name="T24" fmla="*/ 5 w 225"/>
                  <a:gd name="T25" fmla="*/ 4 h 189"/>
                  <a:gd name="T26" fmla="*/ 4 w 225"/>
                  <a:gd name="T27" fmla="*/ 12 h 189"/>
                  <a:gd name="T28" fmla="*/ 3 w 225"/>
                  <a:gd name="T29" fmla="*/ 19 h 189"/>
                  <a:gd name="T30" fmla="*/ 2 w 225"/>
                  <a:gd name="T31" fmla="*/ 16 h 189"/>
                  <a:gd name="T32" fmla="*/ 1 w 225"/>
                  <a:gd name="T33" fmla="*/ 13 h 189"/>
                  <a:gd name="T34" fmla="*/ 0 w 225"/>
                  <a:gd name="T35" fmla="*/ 4 h 18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25" h="189">
                    <a:moveTo>
                      <a:pt x="0" y="4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5"/>
                    </a:lnTo>
                    <a:lnTo>
                      <a:pt x="48" y="72"/>
                    </a:lnTo>
                    <a:lnTo>
                      <a:pt x="64" y="102"/>
                    </a:lnTo>
                    <a:lnTo>
                      <a:pt x="96" y="131"/>
                    </a:lnTo>
                    <a:lnTo>
                      <a:pt x="112" y="131"/>
                    </a:lnTo>
                    <a:lnTo>
                      <a:pt x="144" y="131"/>
                    </a:lnTo>
                    <a:lnTo>
                      <a:pt x="208" y="0"/>
                    </a:lnTo>
                    <a:lnTo>
                      <a:pt x="225" y="15"/>
                    </a:lnTo>
                    <a:lnTo>
                      <a:pt x="208" y="29"/>
                    </a:lnTo>
                    <a:lnTo>
                      <a:pt x="208" y="44"/>
                    </a:lnTo>
                    <a:lnTo>
                      <a:pt x="177" y="116"/>
                    </a:lnTo>
                    <a:lnTo>
                      <a:pt x="129" y="189"/>
                    </a:lnTo>
                    <a:lnTo>
                      <a:pt x="81" y="159"/>
                    </a:lnTo>
                    <a:lnTo>
                      <a:pt x="48" y="13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81" name="Freeform 777"/>
              <p:cNvSpPr>
                <a:spLocks/>
              </p:cNvSpPr>
              <p:nvPr/>
            </p:nvSpPr>
            <p:spPr bwMode="auto">
              <a:xfrm rot="-5400000">
                <a:off x="4626" y="73"/>
                <a:ext cx="20" cy="64"/>
              </a:xfrm>
              <a:custGeom>
                <a:avLst/>
                <a:gdLst>
                  <a:gd name="T0" fmla="*/ 0 w 129"/>
                  <a:gd name="T1" fmla="*/ 15 h 202"/>
                  <a:gd name="T2" fmla="*/ 0 w 129"/>
                  <a:gd name="T3" fmla="*/ 10 h 202"/>
                  <a:gd name="T4" fmla="*/ 0 w 129"/>
                  <a:gd name="T5" fmla="*/ 7 h 202"/>
                  <a:gd name="T6" fmla="*/ 1 w 129"/>
                  <a:gd name="T7" fmla="*/ 6 h 202"/>
                  <a:gd name="T8" fmla="*/ 1 w 129"/>
                  <a:gd name="T9" fmla="*/ 6 h 202"/>
                  <a:gd name="T10" fmla="*/ 1 w 129"/>
                  <a:gd name="T11" fmla="*/ 4 h 202"/>
                  <a:gd name="T12" fmla="*/ 2 w 129"/>
                  <a:gd name="T13" fmla="*/ 1 h 202"/>
                  <a:gd name="T14" fmla="*/ 2 w 129"/>
                  <a:gd name="T15" fmla="*/ 0 h 202"/>
                  <a:gd name="T16" fmla="*/ 2 w 129"/>
                  <a:gd name="T17" fmla="*/ 3 h 202"/>
                  <a:gd name="T18" fmla="*/ 2 w 129"/>
                  <a:gd name="T19" fmla="*/ 4 h 202"/>
                  <a:gd name="T20" fmla="*/ 3 w 129"/>
                  <a:gd name="T21" fmla="*/ 9 h 202"/>
                  <a:gd name="T22" fmla="*/ 2 w 129"/>
                  <a:gd name="T23" fmla="*/ 15 h 202"/>
                  <a:gd name="T24" fmla="*/ 2 w 129"/>
                  <a:gd name="T25" fmla="*/ 20 h 202"/>
                  <a:gd name="T26" fmla="*/ 1 w 129"/>
                  <a:gd name="T27" fmla="*/ 20 h 202"/>
                  <a:gd name="T28" fmla="*/ 1 w 129"/>
                  <a:gd name="T29" fmla="*/ 17 h 202"/>
                  <a:gd name="T30" fmla="*/ 0 w 129"/>
                  <a:gd name="T31" fmla="*/ 15 h 20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29" h="202">
                    <a:moveTo>
                      <a:pt x="16" y="144"/>
                    </a:moveTo>
                    <a:lnTo>
                      <a:pt x="0" y="100"/>
                    </a:lnTo>
                    <a:lnTo>
                      <a:pt x="0" y="72"/>
                    </a:lnTo>
                    <a:lnTo>
                      <a:pt x="33" y="57"/>
                    </a:lnTo>
                    <a:lnTo>
                      <a:pt x="48" y="57"/>
                    </a:lnTo>
                    <a:lnTo>
                      <a:pt x="48" y="44"/>
                    </a:lnTo>
                    <a:lnTo>
                      <a:pt x="64" y="13"/>
                    </a:lnTo>
                    <a:lnTo>
                      <a:pt x="81" y="0"/>
                    </a:lnTo>
                    <a:lnTo>
                      <a:pt x="81" y="28"/>
                    </a:lnTo>
                    <a:lnTo>
                      <a:pt x="96" y="44"/>
                    </a:lnTo>
                    <a:lnTo>
                      <a:pt x="129" y="87"/>
                    </a:lnTo>
                    <a:lnTo>
                      <a:pt x="96" y="144"/>
                    </a:lnTo>
                    <a:lnTo>
                      <a:pt x="64" y="202"/>
                    </a:lnTo>
                    <a:lnTo>
                      <a:pt x="48" y="202"/>
                    </a:lnTo>
                    <a:lnTo>
                      <a:pt x="33" y="174"/>
                    </a:lnTo>
                    <a:lnTo>
                      <a:pt x="16" y="144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82" name="Freeform 778"/>
              <p:cNvSpPr>
                <a:spLocks/>
              </p:cNvSpPr>
              <p:nvPr/>
            </p:nvSpPr>
            <p:spPr bwMode="auto">
              <a:xfrm rot="-5400000">
                <a:off x="4652" y="66"/>
                <a:ext cx="10" cy="23"/>
              </a:xfrm>
              <a:custGeom>
                <a:avLst/>
                <a:gdLst>
                  <a:gd name="T0" fmla="*/ 0 w 65"/>
                  <a:gd name="T1" fmla="*/ 4 h 72"/>
                  <a:gd name="T2" fmla="*/ 0 w 65"/>
                  <a:gd name="T3" fmla="*/ 1 h 72"/>
                  <a:gd name="T4" fmla="*/ 0 w 65"/>
                  <a:gd name="T5" fmla="*/ 0 h 72"/>
                  <a:gd name="T6" fmla="*/ 1 w 65"/>
                  <a:gd name="T7" fmla="*/ 0 h 72"/>
                  <a:gd name="T8" fmla="*/ 2 w 65"/>
                  <a:gd name="T9" fmla="*/ 3 h 72"/>
                  <a:gd name="T10" fmla="*/ 2 w 65"/>
                  <a:gd name="T11" fmla="*/ 4 h 72"/>
                  <a:gd name="T12" fmla="*/ 1 w 65"/>
                  <a:gd name="T13" fmla="*/ 7 h 72"/>
                  <a:gd name="T14" fmla="*/ 0 w 65"/>
                  <a:gd name="T15" fmla="*/ 6 h 72"/>
                  <a:gd name="T16" fmla="*/ 0 w 65"/>
                  <a:gd name="T17" fmla="*/ 4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5" h="72">
                    <a:moveTo>
                      <a:pt x="0" y="44"/>
                    </a:moveTo>
                    <a:lnTo>
                      <a:pt x="0" y="14"/>
                    </a:lnTo>
                    <a:lnTo>
                      <a:pt x="17" y="0"/>
                    </a:lnTo>
                    <a:lnTo>
                      <a:pt x="49" y="0"/>
                    </a:lnTo>
                    <a:lnTo>
                      <a:pt x="65" y="29"/>
                    </a:lnTo>
                    <a:lnTo>
                      <a:pt x="65" y="44"/>
                    </a:lnTo>
                    <a:lnTo>
                      <a:pt x="32" y="72"/>
                    </a:lnTo>
                    <a:lnTo>
                      <a:pt x="17" y="57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83" name="Freeform 779"/>
              <p:cNvSpPr>
                <a:spLocks/>
              </p:cNvSpPr>
              <p:nvPr/>
            </p:nvSpPr>
            <p:spPr bwMode="auto">
              <a:xfrm rot="-5400000">
                <a:off x="4651" y="124"/>
                <a:ext cx="7" cy="19"/>
              </a:xfrm>
              <a:custGeom>
                <a:avLst/>
                <a:gdLst>
                  <a:gd name="T0" fmla="*/ 0 w 48"/>
                  <a:gd name="T1" fmla="*/ 5 h 57"/>
                  <a:gd name="T2" fmla="*/ 0 w 48"/>
                  <a:gd name="T3" fmla="*/ 3 h 57"/>
                  <a:gd name="T4" fmla="*/ 1 w 48"/>
                  <a:gd name="T5" fmla="*/ 0 h 57"/>
                  <a:gd name="T6" fmla="*/ 1 w 48"/>
                  <a:gd name="T7" fmla="*/ 2 h 57"/>
                  <a:gd name="T8" fmla="*/ 1 w 48"/>
                  <a:gd name="T9" fmla="*/ 3 h 57"/>
                  <a:gd name="T10" fmla="*/ 1 w 48"/>
                  <a:gd name="T11" fmla="*/ 5 h 57"/>
                  <a:gd name="T12" fmla="*/ 1 w 48"/>
                  <a:gd name="T13" fmla="*/ 6 h 57"/>
                  <a:gd name="T14" fmla="*/ 0 w 48"/>
                  <a:gd name="T15" fmla="*/ 6 h 57"/>
                  <a:gd name="T16" fmla="*/ 0 w 48"/>
                  <a:gd name="T17" fmla="*/ 5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8" h="57">
                    <a:moveTo>
                      <a:pt x="0" y="44"/>
                    </a:moveTo>
                    <a:lnTo>
                      <a:pt x="16" y="29"/>
                    </a:lnTo>
                    <a:lnTo>
                      <a:pt x="31" y="0"/>
                    </a:lnTo>
                    <a:lnTo>
                      <a:pt x="48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57"/>
                    </a:lnTo>
                    <a:lnTo>
                      <a:pt x="16" y="57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84" name="Freeform 780"/>
              <p:cNvSpPr>
                <a:spLocks/>
              </p:cNvSpPr>
              <p:nvPr/>
            </p:nvSpPr>
            <p:spPr bwMode="auto">
              <a:xfrm rot="-5400000">
                <a:off x="4549" y="14"/>
                <a:ext cx="31" cy="142"/>
              </a:xfrm>
              <a:custGeom>
                <a:avLst/>
                <a:gdLst>
                  <a:gd name="T0" fmla="*/ 4 w 209"/>
                  <a:gd name="T1" fmla="*/ 42 h 449"/>
                  <a:gd name="T2" fmla="*/ 3 w 209"/>
                  <a:gd name="T3" fmla="*/ 39 h 449"/>
                  <a:gd name="T4" fmla="*/ 3 w 209"/>
                  <a:gd name="T5" fmla="*/ 39 h 449"/>
                  <a:gd name="T6" fmla="*/ 3 w 209"/>
                  <a:gd name="T7" fmla="*/ 40 h 449"/>
                  <a:gd name="T8" fmla="*/ 3 w 209"/>
                  <a:gd name="T9" fmla="*/ 44 h 449"/>
                  <a:gd name="T10" fmla="*/ 2 w 209"/>
                  <a:gd name="T11" fmla="*/ 44 h 449"/>
                  <a:gd name="T12" fmla="*/ 2 w 209"/>
                  <a:gd name="T13" fmla="*/ 40 h 449"/>
                  <a:gd name="T14" fmla="*/ 3 w 209"/>
                  <a:gd name="T15" fmla="*/ 36 h 449"/>
                  <a:gd name="T16" fmla="*/ 3 w 209"/>
                  <a:gd name="T17" fmla="*/ 34 h 449"/>
                  <a:gd name="T18" fmla="*/ 3 w 209"/>
                  <a:gd name="T19" fmla="*/ 32 h 449"/>
                  <a:gd name="T20" fmla="*/ 2 w 209"/>
                  <a:gd name="T21" fmla="*/ 29 h 449"/>
                  <a:gd name="T22" fmla="*/ 2 w 209"/>
                  <a:gd name="T23" fmla="*/ 31 h 449"/>
                  <a:gd name="T24" fmla="*/ 2 w 209"/>
                  <a:gd name="T25" fmla="*/ 32 h 449"/>
                  <a:gd name="T26" fmla="*/ 2 w 209"/>
                  <a:gd name="T27" fmla="*/ 35 h 449"/>
                  <a:gd name="T28" fmla="*/ 1 w 209"/>
                  <a:gd name="T29" fmla="*/ 38 h 449"/>
                  <a:gd name="T30" fmla="*/ 1 w 209"/>
                  <a:gd name="T31" fmla="*/ 39 h 449"/>
                  <a:gd name="T32" fmla="*/ 1 w 209"/>
                  <a:gd name="T33" fmla="*/ 39 h 449"/>
                  <a:gd name="T34" fmla="*/ 1 w 209"/>
                  <a:gd name="T35" fmla="*/ 36 h 449"/>
                  <a:gd name="T36" fmla="*/ 2 w 209"/>
                  <a:gd name="T37" fmla="*/ 29 h 449"/>
                  <a:gd name="T38" fmla="*/ 3 w 209"/>
                  <a:gd name="T39" fmla="*/ 25 h 449"/>
                  <a:gd name="T40" fmla="*/ 3 w 209"/>
                  <a:gd name="T41" fmla="*/ 19 h 449"/>
                  <a:gd name="T42" fmla="*/ 2 w 209"/>
                  <a:gd name="T43" fmla="*/ 19 h 449"/>
                  <a:gd name="T44" fmla="*/ 2 w 209"/>
                  <a:gd name="T45" fmla="*/ 25 h 449"/>
                  <a:gd name="T46" fmla="*/ 1 w 209"/>
                  <a:gd name="T47" fmla="*/ 29 h 449"/>
                  <a:gd name="T48" fmla="*/ 1 w 209"/>
                  <a:gd name="T49" fmla="*/ 31 h 449"/>
                  <a:gd name="T50" fmla="*/ 0 w 209"/>
                  <a:gd name="T51" fmla="*/ 32 h 449"/>
                  <a:gd name="T52" fmla="*/ 0 w 209"/>
                  <a:gd name="T53" fmla="*/ 31 h 449"/>
                  <a:gd name="T54" fmla="*/ 2 w 209"/>
                  <a:gd name="T55" fmla="*/ 19 h 449"/>
                  <a:gd name="T56" fmla="*/ 3 w 209"/>
                  <a:gd name="T57" fmla="*/ 13 h 449"/>
                  <a:gd name="T58" fmla="*/ 3 w 209"/>
                  <a:gd name="T59" fmla="*/ 7 h 449"/>
                  <a:gd name="T60" fmla="*/ 3 w 209"/>
                  <a:gd name="T61" fmla="*/ 6 h 449"/>
                  <a:gd name="T62" fmla="*/ 2 w 209"/>
                  <a:gd name="T63" fmla="*/ 7 h 449"/>
                  <a:gd name="T64" fmla="*/ 1 w 209"/>
                  <a:gd name="T65" fmla="*/ 16 h 449"/>
                  <a:gd name="T66" fmla="*/ 1 w 209"/>
                  <a:gd name="T67" fmla="*/ 21 h 449"/>
                  <a:gd name="T68" fmla="*/ 0 w 209"/>
                  <a:gd name="T69" fmla="*/ 23 h 449"/>
                  <a:gd name="T70" fmla="*/ 0 w 209"/>
                  <a:gd name="T71" fmla="*/ 19 h 449"/>
                  <a:gd name="T72" fmla="*/ 1 w 209"/>
                  <a:gd name="T73" fmla="*/ 17 h 449"/>
                  <a:gd name="T74" fmla="*/ 1 w 209"/>
                  <a:gd name="T75" fmla="*/ 15 h 449"/>
                  <a:gd name="T76" fmla="*/ 1 w 209"/>
                  <a:gd name="T77" fmla="*/ 13 h 449"/>
                  <a:gd name="T78" fmla="*/ 1 w 209"/>
                  <a:gd name="T79" fmla="*/ 12 h 449"/>
                  <a:gd name="T80" fmla="*/ 1 w 209"/>
                  <a:gd name="T81" fmla="*/ 9 h 449"/>
                  <a:gd name="T82" fmla="*/ 0 w 209"/>
                  <a:gd name="T83" fmla="*/ 7 h 449"/>
                  <a:gd name="T84" fmla="*/ 0 w 209"/>
                  <a:gd name="T85" fmla="*/ 6 h 449"/>
                  <a:gd name="T86" fmla="*/ 0 w 209"/>
                  <a:gd name="T87" fmla="*/ 4 h 449"/>
                  <a:gd name="T88" fmla="*/ 1 w 209"/>
                  <a:gd name="T89" fmla="*/ 3 h 449"/>
                  <a:gd name="T90" fmla="*/ 1 w 209"/>
                  <a:gd name="T91" fmla="*/ 0 h 449"/>
                  <a:gd name="T92" fmla="*/ 1 w 209"/>
                  <a:gd name="T93" fmla="*/ 0 h 449"/>
                  <a:gd name="T94" fmla="*/ 2 w 209"/>
                  <a:gd name="T95" fmla="*/ 0 h 449"/>
                  <a:gd name="T96" fmla="*/ 3 w 209"/>
                  <a:gd name="T97" fmla="*/ 2 h 449"/>
                  <a:gd name="T98" fmla="*/ 3 w 209"/>
                  <a:gd name="T99" fmla="*/ 3 h 449"/>
                  <a:gd name="T100" fmla="*/ 3 w 209"/>
                  <a:gd name="T101" fmla="*/ 4 h 449"/>
                  <a:gd name="T102" fmla="*/ 4 w 209"/>
                  <a:gd name="T103" fmla="*/ 9 h 449"/>
                  <a:gd name="T104" fmla="*/ 4 w 209"/>
                  <a:gd name="T105" fmla="*/ 13 h 449"/>
                  <a:gd name="T106" fmla="*/ 3 w 209"/>
                  <a:gd name="T107" fmla="*/ 22 h 449"/>
                  <a:gd name="T108" fmla="*/ 3 w 209"/>
                  <a:gd name="T109" fmla="*/ 31 h 449"/>
                  <a:gd name="T110" fmla="*/ 3 w 209"/>
                  <a:gd name="T111" fmla="*/ 35 h 449"/>
                  <a:gd name="T112" fmla="*/ 4 w 209"/>
                  <a:gd name="T113" fmla="*/ 39 h 449"/>
                  <a:gd name="T114" fmla="*/ 4 w 209"/>
                  <a:gd name="T115" fmla="*/ 42 h 449"/>
                  <a:gd name="T116" fmla="*/ 5 w 209"/>
                  <a:gd name="T117" fmla="*/ 45 h 449"/>
                  <a:gd name="T118" fmla="*/ 4 w 209"/>
                  <a:gd name="T119" fmla="*/ 45 h 449"/>
                  <a:gd name="T120" fmla="*/ 4 w 209"/>
                  <a:gd name="T121" fmla="*/ 45 h 449"/>
                  <a:gd name="T122" fmla="*/ 4 w 209"/>
                  <a:gd name="T123" fmla="*/ 44 h 449"/>
                  <a:gd name="T124" fmla="*/ 4 w 209"/>
                  <a:gd name="T125" fmla="*/ 42 h 44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209" h="449">
                    <a:moveTo>
                      <a:pt x="161" y="421"/>
                    </a:moveTo>
                    <a:lnTo>
                      <a:pt x="144" y="393"/>
                    </a:lnTo>
                    <a:lnTo>
                      <a:pt x="129" y="393"/>
                    </a:lnTo>
                    <a:lnTo>
                      <a:pt x="112" y="406"/>
                    </a:lnTo>
                    <a:lnTo>
                      <a:pt x="112" y="436"/>
                    </a:lnTo>
                    <a:lnTo>
                      <a:pt x="81" y="436"/>
                    </a:lnTo>
                    <a:lnTo>
                      <a:pt x="96" y="406"/>
                    </a:lnTo>
                    <a:lnTo>
                      <a:pt x="112" y="362"/>
                    </a:lnTo>
                    <a:lnTo>
                      <a:pt x="112" y="334"/>
                    </a:lnTo>
                    <a:lnTo>
                      <a:pt x="112" y="319"/>
                    </a:lnTo>
                    <a:lnTo>
                      <a:pt x="96" y="291"/>
                    </a:lnTo>
                    <a:lnTo>
                      <a:pt x="81" y="306"/>
                    </a:lnTo>
                    <a:lnTo>
                      <a:pt x="81" y="319"/>
                    </a:lnTo>
                    <a:lnTo>
                      <a:pt x="81" y="349"/>
                    </a:lnTo>
                    <a:lnTo>
                      <a:pt x="64" y="377"/>
                    </a:lnTo>
                    <a:lnTo>
                      <a:pt x="48" y="393"/>
                    </a:lnTo>
                    <a:lnTo>
                      <a:pt x="33" y="393"/>
                    </a:lnTo>
                    <a:lnTo>
                      <a:pt x="33" y="362"/>
                    </a:lnTo>
                    <a:lnTo>
                      <a:pt x="81" y="291"/>
                    </a:lnTo>
                    <a:lnTo>
                      <a:pt x="112" y="247"/>
                    </a:lnTo>
                    <a:lnTo>
                      <a:pt x="112" y="189"/>
                    </a:lnTo>
                    <a:lnTo>
                      <a:pt x="96" y="189"/>
                    </a:lnTo>
                    <a:lnTo>
                      <a:pt x="81" y="247"/>
                    </a:lnTo>
                    <a:lnTo>
                      <a:pt x="48" y="291"/>
                    </a:lnTo>
                    <a:lnTo>
                      <a:pt x="33" y="306"/>
                    </a:lnTo>
                    <a:lnTo>
                      <a:pt x="0" y="319"/>
                    </a:lnTo>
                    <a:lnTo>
                      <a:pt x="0" y="306"/>
                    </a:lnTo>
                    <a:lnTo>
                      <a:pt x="81" y="189"/>
                    </a:lnTo>
                    <a:lnTo>
                      <a:pt x="112" y="130"/>
                    </a:lnTo>
                    <a:lnTo>
                      <a:pt x="112" y="74"/>
                    </a:lnTo>
                    <a:lnTo>
                      <a:pt x="112" y="59"/>
                    </a:lnTo>
                    <a:lnTo>
                      <a:pt x="96" y="74"/>
                    </a:lnTo>
                    <a:lnTo>
                      <a:pt x="48" y="160"/>
                    </a:lnTo>
                    <a:lnTo>
                      <a:pt x="33" y="204"/>
                    </a:lnTo>
                    <a:lnTo>
                      <a:pt x="0" y="232"/>
                    </a:lnTo>
                    <a:lnTo>
                      <a:pt x="0" y="189"/>
                    </a:lnTo>
                    <a:lnTo>
                      <a:pt x="33" y="174"/>
                    </a:lnTo>
                    <a:lnTo>
                      <a:pt x="48" y="145"/>
                    </a:lnTo>
                    <a:lnTo>
                      <a:pt x="48" y="130"/>
                    </a:lnTo>
                    <a:lnTo>
                      <a:pt x="48" y="117"/>
                    </a:lnTo>
                    <a:lnTo>
                      <a:pt x="33" y="87"/>
                    </a:lnTo>
                    <a:lnTo>
                      <a:pt x="16" y="74"/>
                    </a:lnTo>
                    <a:lnTo>
                      <a:pt x="16" y="59"/>
                    </a:lnTo>
                    <a:lnTo>
                      <a:pt x="16" y="44"/>
                    </a:lnTo>
                    <a:lnTo>
                      <a:pt x="33" y="30"/>
                    </a:lnTo>
                    <a:lnTo>
                      <a:pt x="48" y="0"/>
                    </a:lnTo>
                    <a:lnTo>
                      <a:pt x="64" y="0"/>
                    </a:lnTo>
                    <a:lnTo>
                      <a:pt x="81" y="0"/>
                    </a:lnTo>
                    <a:lnTo>
                      <a:pt x="129" y="15"/>
                    </a:lnTo>
                    <a:lnTo>
                      <a:pt x="144" y="30"/>
                    </a:lnTo>
                    <a:lnTo>
                      <a:pt x="144" y="44"/>
                    </a:lnTo>
                    <a:lnTo>
                      <a:pt x="161" y="87"/>
                    </a:lnTo>
                    <a:lnTo>
                      <a:pt x="161" y="130"/>
                    </a:lnTo>
                    <a:lnTo>
                      <a:pt x="129" y="219"/>
                    </a:lnTo>
                    <a:lnTo>
                      <a:pt x="129" y="306"/>
                    </a:lnTo>
                    <a:lnTo>
                      <a:pt x="129" y="349"/>
                    </a:lnTo>
                    <a:lnTo>
                      <a:pt x="161" y="393"/>
                    </a:lnTo>
                    <a:lnTo>
                      <a:pt x="177" y="421"/>
                    </a:lnTo>
                    <a:lnTo>
                      <a:pt x="209" y="449"/>
                    </a:lnTo>
                    <a:lnTo>
                      <a:pt x="192" y="449"/>
                    </a:lnTo>
                    <a:lnTo>
                      <a:pt x="177" y="449"/>
                    </a:lnTo>
                    <a:lnTo>
                      <a:pt x="161" y="436"/>
                    </a:lnTo>
                    <a:lnTo>
                      <a:pt x="161" y="421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85" name="Freeform 781"/>
              <p:cNvSpPr>
                <a:spLocks/>
              </p:cNvSpPr>
              <p:nvPr/>
            </p:nvSpPr>
            <p:spPr bwMode="auto">
              <a:xfrm rot="-5400000">
                <a:off x="4547" y="46"/>
                <a:ext cx="32" cy="146"/>
              </a:xfrm>
              <a:custGeom>
                <a:avLst/>
                <a:gdLst>
                  <a:gd name="T0" fmla="*/ 0 w 209"/>
                  <a:gd name="T1" fmla="*/ 46 h 462"/>
                  <a:gd name="T2" fmla="*/ 1 w 209"/>
                  <a:gd name="T3" fmla="*/ 42 h 462"/>
                  <a:gd name="T4" fmla="*/ 1 w 209"/>
                  <a:gd name="T5" fmla="*/ 39 h 462"/>
                  <a:gd name="T6" fmla="*/ 2 w 209"/>
                  <a:gd name="T7" fmla="*/ 35 h 462"/>
                  <a:gd name="T8" fmla="*/ 2 w 209"/>
                  <a:gd name="T9" fmla="*/ 30 h 462"/>
                  <a:gd name="T10" fmla="*/ 1 w 209"/>
                  <a:gd name="T11" fmla="*/ 13 h 462"/>
                  <a:gd name="T12" fmla="*/ 1 w 209"/>
                  <a:gd name="T13" fmla="*/ 9 h 462"/>
                  <a:gd name="T14" fmla="*/ 1 w 209"/>
                  <a:gd name="T15" fmla="*/ 6 h 462"/>
                  <a:gd name="T16" fmla="*/ 2 w 209"/>
                  <a:gd name="T17" fmla="*/ 3 h 462"/>
                  <a:gd name="T18" fmla="*/ 2 w 209"/>
                  <a:gd name="T19" fmla="*/ 1 h 462"/>
                  <a:gd name="T20" fmla="*/ 3 w 209"/>
                  <a:gd name="T21" fmla="*/ 0 h 462"/>
                  <a:gd name="T22" fmla="*/ 5 w 209"/>
                  <a:gd name="T23" fmla="*/ 7 h 462"/>
                  <a:gd name="T24" fmla="*/ 4 w 209"/>
                  <a:gd name="T25" fmla="*/ 7 h 462"/>
                  <a:gd name="T26" fmla="*/ 4 w 209"/>
                  <a:gd name="T27" fmla="*/ 9 h 462"/>
                  <a:gd name="T28" fmla="*/ 3 w 209"/>
                  <a:gd name="T29" fmla="*/ 11 h 462"/>
                  <a:gd name="T30" fmla="*/ 3 w 209"/>
                  <a:gd name="T31" fmla="*/ 13 h 462"/>
                  <a:gd name="T32" fmla="*/ 3 w 209"/>
                  <a:gd name="T33" fmla="*/ 16 h 462"/>
                  <a:gd name="T34" fmla="*/ 4 w 209"/>
                  <a:gd name="T35" fmla="*/ 17 h 462"/>
                  <a:gd name="T36" fmla="*/ 4 w 209"/>
                  <a:gd name="T37" fmla="*/ 19 h 462"/>
                  <a:gd name="T38" fmla="*/ 4 w 209"/>
                  <a:gd name="T39" fmla="*/ 26 h 462"/>
                  <a:gd name="T40" fmla="*/ 4 w 209"/>
                  <a:gd name="T41" fmla="*/ 23 h 462"/>
                  <a:gd name="T42" fmla="*/ 3 w 209"/>
                  <a:gd name="T43" fmla="*/ 22 h 462"/>
                  <a:gd name="T44" fmla="*/ 3 w 209"/>
                  <a:gd name="T45" fmla="*/ 17 h 462"/>
                  <a:gd name="T46" fmla="*/ 2 w 209"/>
                  <a:gd name="T47" fmla="*/ 7 h 462"/>
                  <a:gd name="T48" fmla="*/ 2 w 209"/>
                  <a:gd name="T49" fmla="*/ 7 h 462"/>
                  <a:gd name="T50" fmla="*/ 2 w 209"/>
                  <a:gd name="T51" fmla="*/ 9 h 462"/>
                  <a:gd name="T52" fmla="*/ 2 w 209"/>
                  <a:gd name="T53" fmla="*/ 11 h 462"/>
                  <a:gd name="T54" fmla="*/ 2 w 209"/>
                  <a:gd name="T55" fmla="*/ 16 h 462"/>
                  <a:gd name="T56" fmla="*/ 3 w 209"/>
                  <a:gd name="T57" fmla="*/ 23 h 462"/>
                  <a:gd name="T58" fmla="*/ 3 w 209"/>
                  <a:gd name="T59" fmla="*/ 27 h 462"/>
                  <a:gd name="T60" fmla="*/ 4 w 209"/>
                  <a:gd name="T61" fmla="*/ 32 h 462"/>
                  <a:gd name="T62" fmla="*/ 4 w 209"/>
                  <a:gd name="T63" fmla="*/ 33 h 462"/>
                  <a:gd name="T64" fmla="*/ 3 w 209"/>
                  <a:gd name="T65" fmla="*/ 33 h 462"/>
                  <a:gd name="T66" fmla="*/ 3 w 209"/>
                  <a:gd name="T67" fmla="*/ 30 h 462"/>
                  <a:gd name="T68" fmla="*/ 2 w 209"/>
                  <a:gd name="T69" fmla="*/ 26 h 462"/>
                  <a:gd name="T70" fmla="*/ 2 w 209"/>
                  <a:gd name="T71" fmla="*/ 26 h 462"/>
                  <a:gd name="T72" fmla="*/ 2 w 209"/>
                  <a:gd name="T73" fmla="*/ 29 h 462"/>
                  <a:gd name="T74" fmla="*/ 2 w 209"/>
                  <a:gd name="T75" fmla="*/ 33 h 462"/>
                  <a:gd name="T76" fmla="*/ 3 w 209"/>
                  <a:gd name="T77" fmla="*/ 38 h 462"/>
                  <a:gd name="T78" fmla="*/ 3 w 209"/>
                  <a:gd name="T79" fmla="*/ 40 h 462"/>
                  <a:gd name="T80" fmla="*/ 3 w 209"/>
                  <a:gd name="T81" fmla="*/ 40 h 462"/>
                  <a:gd name="T82" fmla="*/ 3 w 209"/>
                  <a:gd name="T83" fmla="*/ 39 h 462"/>
                  <a:gd name="T84" fmla="*/ 2 w 209"/>
                  <a:gd name="T85" fmla="*/ 38 h 462"/>
                  <a:gd name="T86" fmla="*/ 2 w 209"/>
                  <a:gd name="T87" fmla="*/ 36 h 462"/>
                  <a:gd name="T88" fmla="*/ 2 w 209"/>
                  <a:gd name="T89" fmla="*/ 35 h 462"/>
                  <a:gd name="T90" fmla="*/ 2 w 209"/>
                  <a:gd name="T91" fmla="*/ 38 h 462"/>
                  <a:gd name="T92" fmla="*/ 2 w 209"/>
                  <a:gd name="T93" fmla="*/ 40 h 462"/>
                  <a:gd name="T94" fmla="*/ 2 w 209"/>
                  <a:gd name="T95" fmla="*/ 42 h 462"/>
                  <a:gd name="T96" fmla="*/ 2 w 209"/>
                  <a:gd name="T97" fmla="*/ 43 h 462"/>
                  <a:gd name="T98" fmla="*/ 2 w 209"/>
                  <a:gd name="T99" fmla="*/ 45 h 462"/>
                  <a:gd name="T100" fmla="*/ 1 w 209"/>
                  <a:gd name="T101" fmla="*/ 43 h 462"/>
                  <a:gd name="T102" fmla="*/ 1 w 209"/>
                  <a:gd name="T103" fmla="*/ 45 h 462"/>
                  <a:gd name="T104" fmla="*/ 0 w 209"/>
                  <a:gd name="T105" fmla="*/ 46 h 462"/>
                  <a:gd name="T106" fmla="*/ 0 w 209"/>
                  <a:gd name="T107" fmla="*/ 46 h 4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09" h="462">
                    <a:moveTo>
                      <a:pt x="0" y="462"/>
                    </a:moveTo>
                    <a:lnTo>
                      <a:pt x="32" y="419"/>
                    </a:lnTo>
                    <a:lnTo>
                      <a:pt x="48" y="390"/>
                    </a:lnTo>
                    <a:lnTo>
                      <a:pt x="65" y="347"/>
                    </a:lnTo>
                    <a:lnTo>
                      <a:pt x="65" y="304"/>
                    </a:lnTo>
                    <a:lnTo>
                      <a:pt x="32" y="130"/>
                    </a:lnTo>
                    <a:lnTo>
                      <a:pt x="32" y="87"/>
                    </a:lnTo>
                    <a:lnTo>
                      <a:pt x="48" y="57"/>
                    </a:lnTo>
                    <a:lnTo>
                      <a:pt x="65" y="28"/>
                    </a:lnTo>
                    <a:lnTo>
                      <a:pt x="80" y="13"/>
                    </a:lnTo>
                    <a:lnTo>
                      <a:pt x="128" y="0"/>
                    </a:lnTo>
                    <a:lnTo>
                      <a:pt x="209" y="72"/>
                    </a:lnTo>
                    <a:lnTo>
                      <a:pt x="192" y="72"/>
                    </a:lnTo>
                    <a:lnTo>
                      <a:pt x="161" y="87"/>
                    </a:lnTo>
                    <a:lnTo>
                      <a:pt x="144" y="115"/>
                    </a:lnTo>
                    <a:lnTo>
                      <a:pt x="144" y="130"/>
                    </a:lnTo>
                    <a:lnTo>
                      <a:pt x="144" y="158"/>
                    </a:lnTo>
                    <a:lnTo>
                      <a:pt x="161" y="173"/>
                    </a:lnTo>
                    <a:lnTo>
                      <a:pt x="176" y="187"/>
                    </a:lnTo>
                    <a:lnTo>
                      <a:pt x="176" y="260"/>
                    </a:lnTo>
                    <a:lnTo>
                      <a:pt x="161" y="232"/>
                    </a:lnTo>
                    <a:lnTo>
                      <a:pt x="144" y="217"/>
                    </a:lnTo>
                    <a:lnTo>
                      <a:pt x="128" y="173"/>
                    </a:lnTo>
                    <a:lnTo>
                      <a:pt x="96" y="72"/>
                    </a:lnTo>
                    <a:lnTo>
                      <a:pt x="80" y="72"/>
                    </a:lnTo>
                    <a:lnTo>
                      <a:pt x="80" y="87"/>
                    </a:lnTo>
                    <a:lnTo>
                      <a:pt x="65" y="115"/>
                    </a:lnTo>
                    <a:lnTo>
                      <a:pt x="80" y="158"/>
                    </a:lnTo>
                    <a:lnTo>
                      <a:pt x="113" y="232"/>
                    </a:lnTo>
                    <a:lnTo>
                      <a:pt x="144" y="275"/>
                    </a:lnTo>
                    <a:lnTo>
                      <a:pt x="176" y="319"/>
                    </a:lnTo>
                    <a:lnTo>
                      <a:pt x="176" y="332"/>
                    </a:lnTo>
                    <a:lnTo>
                      <a:pt x="144" y="332"/>
                    </a:lnTo>
                    <a:lnTo>
                      <a:pt x="128" y="304"/>
                    </a:lnTo>
                    <a:lnTo>
                      <a:pt x="96" y="260"/>
                    </a:lnTo>
                    <a:lnTo>
                      <a:pt x="80" y="260"/>
                    </a:lnTo>
                    <a:lnTo>
                      <a:pt x="80" y="289"/>
                    </a:lnTo>
                    <a:lnTo>
                      <a:pt x="96" y="332"/>
                    </a:lnTo>
                    <a:lnTo>
                      <a:pt x="144" y="375"/>
                    </a:lnTo>
                    <a:lnTo>
                      <a:pt x="144" y="406"/>
                    </a:lnTo>
                    <a:lnTo>
                      <a:pt x="128" y="406"/>
                    </a:lnTo>
                    <a:lnTo>
                      <a:pt x="113" y="390"/>
                    </a:lnTo>
                    <a:lnTo>
                      <a:pt x="96" y="375"/>
                    </a:lnTo>
                    <a:lnTo>
                      <a:pt x="96" y="362"/>
                    </a:lnTo>
                    <a:lnTo>
                      <a:pt x="80" y="347"/>
                    </a:lnTo>
                    <a:lnTo>
                      <a:pt x="80" y="375"/>
                    </a:lnTo>
                    <a:lnTo>
                      <a:pt x="80" y="406"/>
                    </a:lnTo>
                    <a:lnTo>
                      <a:pt x="96" y="419"/>
                    </a:lnTo>
                    <a:lnTo>
                      <a:pt x="80" y="434"/>
                    </a:lnTo>
                    <a:lnTo>
                      <a:pt x="80" y="449"/>
                    </a:lnTo>
                    <a:lnTo>
                      <a:pt x="48" y="434"/>
                    </a:lnTo>
                    <a:lnTo>
                      <a:pt x="32" y="449"/>
                    </a:lnTo>
                    <a:lnTo>
                      <a:pt x="15" y="462"/>
                    </a:lnTo>
                    <a:lnTo>
                      <a:pt x="0" y="462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86" name="Freeform 782"/>
              <p:cNvSpPr>
                <a:spLocks/>
              </p:cNvSpPr>
              <p:nvPr/>
            </p:nvSpPr>
            <p:spPr bwMode="auto">
              <a:xfrm rot="-5400000">
                <a:off x="4477" y="90"/>
                <a:ext cx="15" cy="28"/>
              </a:xfrm>
              <a:custGeom>
                <a:avLst/>
                <a:gdLst>
                  <a:gd name="T0" fmla="*/ 0 w 96"/>
                  <a:gd name="T1" fmla="*/ 0 h 87"/>
                  <a:gd name="T2" fmla="*/ 2 w 96"/>
                  <a:gd name="T3" fmla="*/ 0 h 87"/>
                  <a:gd name="T4" fmla="*/ 2 w 96"/>
                  <a:gd name="T5" fmla="*/ 2 h 87"/>
                  <a:gd name="T6" fmla="*/ 2 w 96"/>
                  <a:gd name="T7" fmla="*/ 5 h 87"/>
                  <a:gd name="T8" fmla="*/ 2 w 96"/>
                  <a:gd name="T9" fmla="*/ 9 h 87"/>
                  <a:gd name="T10" fmla="*/ 1 w 96"/>
                  <a:gd name="T11" fmla="*/ 9 h 87"/>
                  <a:gd name="T12" fmla="*/ 1 w 96"/>
                  <a:gd name="T13" fmla="*/ 7 h 87"/>
                  <a:gd name="T14" fmla="*/ 0 w 96"/>
                  <a:gd name="T15" fmla="*/ 5 h 87"/>
                  <a:gd name="T16" fmla="*/ 0 w 96"/>
                  <a:gd name="T17" fmla="*/ 2 h 87"/>
                  <a:gd name="T18" fmla="*/ 0 w 96"/>
                  <a:gd name="T19" fmla="*/ 0 h 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" h="87">
                    <a:moveTo>
                      <a:pt x="0" y="0"/>
                    </a:moveTo>
                    <a:lnTo>
                      <a:pt x="96" y="0"/>
                    </a:lnTo>
                    <a:lnTo>
                      <a:pt x="96" y="15"/>
                    </a:lnTo>
                    <a:lnTo>
                      <a:pt x="96" y="44"/>
                    </a:lnTo>
                    <a:lnTo>
                      <a:pt x="63" y="87"/>
                    </a:lnTo>
                    <a:lnTo>
                      <a:pt x="48" y="87"/>
                    </a:lnTo>
                    <a:lnTo>
                      <a:pt x="31" y="72"/>
                    </a:lnTo>
                    <a:lnTo>
                      <a:pt x="15" y="44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87" name="Freeform 783"/>
              <p:cNvSpPr>
                <a:spLocks/>
              </p:cNvSpPr>
              <p:nvPr/>
            </p:nvSpPr>
            <p:spPr bwMode="auto">
              <a:xfrm rot="-5400000">
                <a:off x="4441" y="100"/>
                <a:ext cx="27" cy="4"/>
              </a:xfrm>
              <a:custGeom>
                <a:avLst/>
                <a:gdLst>
                  <a:gd name="T0" fmla="*/ 0 w 177"/>
                  <a:gd name="T1" fmla="*/ 1 h 15"/>
                  <a:gd name="T2" fmla="*/ 2 w 177"/>
                  <a:gd name="T3" fmla="*/ 0 h 15"/>
                  <a:gd name="T4" fmla="*/ 3 w 177"/>
                  <a:gd name="T5" fmla="*/ 0 h 15"/>
                  <a:gd name="T6" fmla="*/ 4 w 177"/>
                  <a:gd name="T7" fmla="*/ 1 h 15"/>
                  <a:gd name="T8" fmla="*/ 2 w 177"/>
                  <a:gd name="T9" fmla="*/ 1 h 15"/>
                  <a:gd name="T10" fmla="*/ 1 w 177"/>
                  <a:gd name="T11" fmla="*/ 1 h 15"/>
                  <a:gd name="T12" fmla="*/ 0 w 177"/>
                  <a:gd name="T13" fmla="*/ 1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7" h="15">
                    <a:moveTo>
                      <a:pt x="0" y="15"/>
                    </a:moveTo>
                    <a:lnTo>
                      <a:pt x="81" y="0"/>
                    </a:lnTo>
                    <a:lnTo>
                      <a:pt x="129" y="0"/>
                    </a:lnTo>
                    <a:lnTo>
                      <a:pt x="177" y="15"/>
                    </a:lnTo>
                    <a:lnTo>
                      <a:pt x="81" y="15"/>
                    </a:lnTo>
                    <a:lnTo>
                      <a:pt x="33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88" name="Freeform 784"/>
              <p:cNvSpPr>
                <a:spLocks/>
              </p:cNvSpPr>
              <p:nvPr/>
            </p:nvSpPr>
            <p:spPr bwMode="auto">
              <a:xfrm rot="-5400000">
                <a:off x="4411" y="91"/>
                <a:ext cx="44" cy="23"/>
              </a:xfrm>
              <a:custGeom>
                <a:avLst/>
                <a:gdLst>
                  <a:gd name="T0" fmla="*/ 0 w 288"/>
                  <a:gd name="T1" fmla="*/ 4 h 72"/>
                  <a:gd name="T2" fmla="*/ 0 w 288"/>
                  <a:gd name="T3" fmla="*/ 1 h 72"/>
                  <a:gd name="T4" fmla="*/ 0 w 288"/>
                  <a:gd name="T5" fmla="*/ 0 h 72"/>
                  <a:gd name="T6" fmla="*/ 6 w 288"/>
                  <a:gd name="T7" fmla="*/ 0 h 72"/>
                  <a:gd name="T8" fmla="*/ 7 w 288"/>
                  <a:gd name="T9" fmla="*/ 3 h 72"/>
                  <a:gd name="T10" fmla="*/ 7 w 288"/>
                  <a:gd name="T11" fmla="*/ 4 h 72"/>
                  <a:gd name="T12" fmla="*/ 6 w 288"/>
                  <a:gd name="T13" fmla="*/ 7 h 72"/>
                  <a:gd name="T14" fmla="*/ 1 w 288"/>
                  <a:gd name="T15" fmla="*/ 7 h 72"/>
                  <a:gd name="T16" fmla="*/ 0 w 288"/>
                  <a:gd name="T17" fmla="*/ 6 h 72"/>
                  <a:gd name="T18" fmla="*/ 0 w 288"/>
                  <a:gd name="T19" fmla="*/ 4 h 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88" h="72">
                    <a:moveTo>
                      <a:pt x="0" y="43"/>
                    </a:moveTo>
                    <a:lnTo>
                      <a:pt x="0" y="13"/>
                    </a:lnTo>
                    <a:lnTo>
                      <a:pt x="15" y="0"/>
                    </a:lnTo>
                    <a:lnTo>
                      <a:pt x="271" y="0"/>
                    </a:lnTo>
                    <a:lnTo>
                      <a:pt x="288" y="28"/>
                    </a:lnTo>
                    <a:lnTo>
                      <a:pt x="288" y="43"/>
                    </a:lnTo>
                    <a:lnTo>
                      <a:pt x="271" y="72"/>
                    </a:lnTo>
                    <a:lnTo>
                      <a:pt x="31" y="72"/>
                    </a:lnTo>
                    <a:lnTo>
                      <a:pt x="0" y="57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89" name="Freeform 785"/>
              <p:cNvSpPr>
                <a:spLocks/>
              </p:cNvSpPr>
              <p:nvPr/>
            </p:nvSpPr>
            <p:spPr bwMode="auto">
              <a:xfrm rot="-5400000">
                <a:off x="4391" y="103"/>
                <a:ext cx="27" cy="4"/>
              </a:xfrm>
              <a:custGeom>
                <a:avLst/>
                <a:gdLst>
                  <a:gd name="T0" fmla="*/ 0 w 175"/>
                  <a:gd name="T1" fmla="*/ 0 h 15"/>
                  <a:gd name="T2" fmla="*/ 2 w 175"/>
                  <a:gd name="T3" fmla="*/ 0 h 15"/>
                  <a:gd name="T4" fmla="*/ 4 w 175"/>
                  <a:gd name="T5" fmla="*/ 0 h 15"/>
                  <a:gd name="T6" fmla="*/ 4 w 175"/>
                  <a:gd name="T7" fmla="*/ 1 h 15"/>
                  <a:gd name="T8" fmla="*/ 2 w 175"/>
                  <a:gd name="T9" fmla="*/ 1 h 15"/>
                  <a:gd name="T10" fmla="*/ 0 w 175"/>
                  <a:gd name="T11" fmla="*/ 1 h 15"/>
                  <a:gd name="T12" fmla="*/ 0 w 175"/>
                  <a:gd name="T13" fmla="*/ 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5" h="15">
                    <a:moveTo>
                      <a:pt x="0" y="0"/>
                    </a:moveTo>
                    <a:lnTo>
                      <a:pt x="96" y="0"/>
                    </a:lnTo>
                    <a:lnTo>
                      <a:pt x="175" y="0"/>
                    </a:lnTo>
                    <a:lnTo>
                      <a:pt x="175" y="15"/>
                    </a:lnTo>
                    <a:lnTo>
                      <a:pt x="96" y="15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90" name="Line 786"/>
              <p:cNvSpPr>
                <a:spLocks noChangeShapeType="1"/>
              </p:cNvSpPr>
              <p:nvPr/>
            </p:nvSpPr>
            <p:spPr bwMode="auto">
              <a:xfrm>
                <a:off x="1589" y="90"/>
                <a:ext cx="2730" cy="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91" name="Line 787"/>
              <p:cNvSpPr>
                <a:spLocks noChangeShapeType="1"/>
              </p:cNvSpPr>
              <p:nvPr/>
            </p:nvSpPr>
            <p:spPr bwMode="auto">
              <a:xfrm>
                <a:off x="1589" y="132"/>
                <a:ext cx="273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92" name="Line 788"/>
              <p:cNvSpPr>
                <a:spLocks noChangeShapeType="1"/>
              </p:cNvSpPr>
              <p:nvPr/>
            </p:nvSpPr>
            <p:spPr bwMode="auto">
              <a:xfrm rot="16200000" flipH="1">
                <a:off x="-1268" y="2168"/>
                <a:ext cx="2718" cy="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93" name="Line 789"/>
              <p:cNvSpPr>
                <a:spLocks noChangeShapeType="1"/>
              </p:cNvSpPr>
              <p:nvPr/>
            </p:nvSpPr>
            <p:spPr bwMode="auto">
              <a:xfrm rot="16200000" flipH="1">
                <a:off x="-1218" y="2168"/>
                <a:ext cx="2718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94" name="Line 790"/>
              <p:cNvSpPr>
                <a:spLocks noChangeShapeType="1"/>
              </p:cNvSpPr>
              <p:nvPr/>
            </p:nvSpPr>
            <p:spPr bwMode="auto">
              <a:xfrm rot="5400000" flipH="1">
                <a:off x="4351" y="2192"/>
                <a:ext cx="2719" cy="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795" name="Line 791"/>
              <p:cNvSpPr>
                <a:spLocks noChangeShapeType="1"/>
              </p:cNvSpPr>
              <p:nvPr/>
            </p:nvSpPr>
            <p:spPr bwMode="auto">
              <a:xfrm rot="5400000" flipH="1">
                <a:off x="4312" y="2192"/>
                <a:ext cx="2719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</p:grpSp>
      </p:grpSp>
      <p:sp>
        <p:nvSpPr>
          <p:cNvPr id="347928" name="AutoShape 792"/>
          <p:cNvSpPr>
            <a:spLocks noChangeArrowheads="1"/>
          </p:cNvSpPr>
          <p:nvPr/>
        </p:nvSpPr>
        <p:spPr bwMode="auto">
          <a:xfrm>
            <a:off x="1978025" y="236538"/>
            <a:ext cx="6080125" cy="1447800"/>
          </a:xfrm>
          <a:prstGeom prst="horizontalScroll">
            <a:avLst>
              <a:gd name="adj" fmla="val 12500"/>
            </a:avLst>
          </a:prstGeom>
          <a:solidFill>
            <a:srgbClr val="F1F10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prstClr val="black"/>
                </a:solidFill>
                <a:latin typeface="Times New Roman" pitchFamily="18" charset="0"/>
              </a:rPr>
              <a:t>        </a:t>
            </a:r>
            <a:r>
              <a:rPr lang="en-US" altLang="en-US" sz="4000" b="1">
                <a:solidFill>
                  <a:srgbClr val="008000"/>
                </a:solidFill>
                <a:latin typeface="Times New Roman" pitchFamily="18" charset="0"/>
              </a:rPr>
              <a:t>THỰC HÀNH</a:t>
            </a:r>
            <a:r>
              <a:rPr lang="en-US" altLang="en-US" sz="4000" b="1">
                <a:solidFill>
                  <a:srgbClr val="003300"/>
                </a:solidFill>
                <a:latin typeface=".VnAristote" pitchFamily="34" charset="0"/>
              </a:rPr>
              <a:t> </a:t>
            </a:r>
          </a:p>
        </p:txBody>
      </p:sp>
      <p:pic>
        <p:nvPicPr>
          <p:cNvPr id="347929" name="Picture 793" descr="PALETTE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17107">
            <a:off x="604838" y="625475"/>
            <a:ext cx="1265237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7930" name="Picture 794" descr="T013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95550"/>
            <a:ext cx="2774950" cy="3505200"/>
          </a:xfrm>
          <a:prstGeom prst="rect">
            <a:avLst/>
          </a:prstGeom>
          <a:solidFill>
            <a:schemeClr val="hlink"/>
          </a:solidFill>
          <a:ln w="3175">
            <a:solidFill>
              <a:srgbClr val="000000"/>
            </a:solidFill>
            <a:miter lim="800000"/>
            <a:headEnd/>
            <a:tailEnd/>
          </a:ln>
        </p:spPr>
      </p:pic>
      <p:grpSp>
        <p:nvGrpSpPr>
          <p:cNvPr id="347931" name="Group 795"/>
          <p:cNvGrpSpPr>
            <a:grpSpLocks/>
          </p:cNvGrpSpPr>
          <p:nvPr/>
        </p:nvGrpSpPr>
        <p:grpSpPr bwMode="auto">
          <a:xfrm>
            <a:off x="3200400" y="2495550"/>
            <a:ext cx="2819400" cy="3505200"/>
            <a:chOff x="1488" y="768"/>
            <a:chExt cx="2352" cy="2688"/>
          </a:xfrm>
        </p:grpSpPr>
        <p:pic>
          <p:nvPicPr>
            <p:cNvPr id="18563" name="Picture 796" descr="T013b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768"/>
              <a:ext cx="2352" cy="2688"/>
            </a:xfrm>
            <a:prstGeom prst="rect">
              <a:avLst/>
            </a:prstGeom>
            <a:solidFill>
              <a:schemeClr val="hlink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18564" name="Freeform 797"/>
            <p:cNvSpPr>
              <a:spLocks/>
            </p:cNvSpPr>
            <p:nvPr/>
          </p:nvSpPr>
          <p:spPr bwMode="auto">
            <a:xfrm>
              <a:off x="1915" y="1971"/>
              <a:ext cx="342" cy="316"/>
            </a:xfrm>
            <a:custGeom>
              <a:avLst/>
              <a:gdLst>
                <a:gd name="T0" fmla="*/ 31 w 296"/>
                <a:gd name="T1" fmla="*/ 312 h 312"/>
                <a:gd name="T2" fmla="*/ 74 w 296"/>
                <a:gd name="T3" fmla="*/ 90 h 312"/>
                <a:gd name="T4" fmla="*/ 95 w 296"/>
                <a:gd name="T5" fmla="*/ 42 h 312"/>
                <a:gd name="T6" fmla="*/ 201 w 296"/>
                <a:gd name="T7" fmla="*/ 16 h 312"/>
                <a:gd name="T8" fmla="*/ 308 w 296"/>
                <a:gd name="T9" fmla="*/ 0 h 312"/>
                <a:gd name="T10" fmla="*/ 351 w 296"/>
                <a:gd name="T11" fmla="*/ 140 h 312"/>
                <a:gd name="T12" fmla="*/ 329 w 296"/>
                <a:gd name="T13" fmla="*/ 214 h 312"/>
                <a:gd name="T14" fmla="*/ 308 w 296"/>
                <a:gd name="T15" fmla="*/ 238 h 312"/>
                <a:gd name="T16" fmla="*/ 308 w 296"/>
                <a:gd name="T17" fmla="*/ 320 h 3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6" h="312">
                  <a:moveTo>
                    <a:pt x="23" y="304"/>
                  </a:moveTo>
                  <a:cubicBezTo>
                    <a:pt x="0" y="211"/>
                    <a:pt x="29" y="166"/>
                    <a:pt x="55" y="88"/>
                  </a:cubicBezTo>
                  <a:cubicBezTo>
                    <a:pt x="60" y="72"/>
                    <a:pt x="57" y="49"/>
                    <a:pt x="71" y="40"/>
                  </a:cubicBezTo>
                  <a:cubicBezTo>
                    <a:pt x="113" y="12"/>
                    <a:pt x="81" y="28"/>
                    <a:pt x="151" y="16"/>
                  </a:cubicBezTo>
                  <a:cubicBezTo>
                    <a:pt x="178" y="11"/>
                    <a:pt x="231" y="0"/>
                    <a:pt x="231" y="0"/>
                  </a:cubicBezTo>
                  <a:cubicBezTo>
                    <a:pt x="296" y="22"/>
                    <a:pt x="270" y="68"/>
                    <a:pt x="263" y="136"/>
                  </a:cubicBezTo>
                  <a:cubicBezTo>
                    <a:pt x="261" y="152"/>
                    <a:pt x="256" y="190"/>
                    <a:pt x="247" y="208"/>
                  </a:cubicBezTo>
                  <a:cubicBezTo>
                    <a:pt x="243" y="217"/>
                    <a:pt x="232" y="222"/>
                    <a:pt x="231" y="232"/>
                  </a:cubicBezTo>
                  <a:cubicBezTo>
                    <a:pt x="227" y="258"/>
                    <a:pt x="231" y="285"/>
                    <a:pt x="231" y="31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Verdana" pitchFamily="34" charset="0"/>
              </a:endParaRPr>
            </a:p>
          </p:txBody>
        </p:sp>
        <p:grpSp>
          <p:nvGrpSpPr>
            <p:cNvPr id="18565" name="Group 798"/>
            <p:cNvGrpSpPr>
              <a:grpSpLocks/>
            </p:cNvGrpSpPr>
            <p:nvPr/>
          </p:nvGrpSpPr>
          <p:grpSpPr bwMode="auto">
            <a:xfrm>
              <a:off x="1745" y="1758"/>
              <a:ext cx="693" cy="249"/>
              <a:chOff x="544" y="1847"/>
              <a:chExt cx="389" cy="169"/>
            </a:xfrm>
          </p:grpSpPr>
          <p:sp>
            <p:nvSpPr>
              <p:cNvPr id="18591" name="Freeform 799"/>
              <p:cNvSpPr>
                <a:spLocks/>
              </p:cNvSpPr>
              <p:nvPr/>
            </p:nvSpPr>
            <p:spPr bwMode="auto">
              <a:xfrm>
                <a:off x="544" y="1847"/>
                <a:ext cx="150" cy="153"/>
              </a:xfrm>
              <a:custGeom>
                <a:avLst/>
                <a:gdLst>
                  <a:gd name="T0" fmla="*/ 17 w 289"/>
                  <a:gd name="T1" fmla="*/ 4 h 244"/>
                  <a:gd name="T2" fmla="*/ 73 w 289"/>
                  <a:gd name="T3" fmla="*/ 10 h 244"/>
                  <a:gd name="T4" fmla="*/ 62 w 289"/>
                  <a:gd name="T5" fmla="*/ 86 h 244"/>
                  <a:gd name="T6" fmla="*/ 8 w 289"/>
                  <a:gd name="T7" fmla="*/ 83 h 244"/>
                  <a:gd name="T8" fmla="*/ 17 w 289"/>
                  <a:gd name="T9" fmla="*/ 4 h 2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9" h="244">
                    <a:moveTo>
                      <a:pt x="62" y="10"/>
                    </a:moveTo>
                    <a:cubicBezTo>
                      <a:pt x="93" y="0"/>
                      <a:pt x="251" y="25"/>
                      <a:pt x="270" y="26"/>
                    </a:cubicBezTo>
                    <a:cubicBezTo>
                      <a:pt x="268" y="58"/>
                      <a:pt x="289" y="198"/>
                      <a:pt x="230" y="218"/>
                    </a:cubicBezTo>
                    <a:cubicBezTo>
                      <a:pt x="163" y="215"/>
                      <a:pt x="88" y="244"/>
                      <a:pt x="30" y="210"/>
                    </a:cubicBezTo>
                    <a:cubicBezTo>
                      <a:pt x="0" y="193"/>
                      <a:pt x="62" y="46"/>
                      <a:pt x="62" y="10"/>
                    </a:cubicBez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592" name="Freeform 800"/>
              <p:cNvSpPr>
                <a:spLocks/>
              </p:cNvSpPr>
              <p:nvPr/>
            </p:nvSpPr>
            <p:spPr bwMode="auto">
              <a:xfrm>
                <a:off x="813" y="1875"/>
                <a:ext cx="109" cy="141"/>
              </a:xfrm>
              <a:custGeom>
                <a:avLst/>
                <a:gdLst>
                  <a:gd name="T0" fmla="*/ 10 w 219"/>
                  <a:gd name="T1" fmla="*/ 3 h 237"/>
                  <a:gd name="T2" fmla="*/ 12 w 219"/>
                  <a:gd name="T3" fmla="*/ 11 h 237"/>
                  <a:gd name="T4" fmla="*/ 54 w 219"/>
                  <a:gd name="T5" fmla="*/ 62 h 237"/>
                  <a:gd name="T6" fmla="*/ 50 w 219"/>
                  <a:gd name="T7" fmla="*/ 3 h 237"/>
                  <a:gd name="T8" fmla="*/ 44 w 219"/>
                  <a:gd name="T9" fmla="*/ 6 h 237"/>
                  <a:gd name="T10" fmla="*/ 10 w 219"/>
                  <a:gd name="T11" fmla="*/ 3 h 2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9" h="237">
                    <a:moveTo>
                      <a:pt x="43" y="8"/>
                    </a:moveTo>
                    <a:cubicBezTo>
                      <a:pt x="46" y="16"/>
                      <a:pt x="50" y="24"/>
                      <a:pt x="51" y="32"/>
                    </a:cubicBezTo>
                    <a:cubicBezTo>
                      <a:pt x="70" y="237"/>
                      <a:pt x="0" y="187"/>
                      <a:pt x="219" y="176"/>
                    </a:cubicBezTo>
                    <a:cubicBezTo>
                      <a:pt x="219" y="176"/>
                      <a:pt x="206" y="15"/>
                      <a:pt x="203" y="8"/>
                    </a:cubicBezTo>
                    <a:cubicBezTo>
                      <a:pt x="199" y="0"/>
                      <a:pt x="187" y="13"/>
                      <a:pt x="179" y="16"/>
                    </a:cubicBezTo>
                    <a:cubicBezTo>
                      <a:pt x="134" y="13"/>
                      <a:pt x="43" y="8"/>
                      <a:pt x="43" y="8"/>
                    </a:cubicBez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593" name="Freeform 801"/>
              <p:cNvSpPr>
                <a:spLocks/>
              </p:cNvSpPr>
              <p:nvPr/>
            </p:nvSpPr>
            <p:spPr bwMode="auto">
              <a:xfrm>
                <a:off x="567" y="1904"/>
                <a:ext cx="127" cy="28"/>
              </a:xfrm>
              <a:custGeom>
                <a:avLst/>
                <a:gdLst>
                  <a:gd name="T0" fmla="*/ 0 w 216"/>
                  <a:gd name="T1" fmla="*/ 0 h 24"/>
                  <a:gd name="T2" fmla="*/ 16 w 216"/>
                  <a:gd name="T3" fmla="*/ 22 h 24"/>
                  <a:gd name="T4" fmla="*/ 25 w 216"/>
                  <a:gd name="T5" fmla="*/ 33 h 24"/>
                  <a:gd name="T6" fmla="*/ 75 w 216"/>
                  <a:gd name="T7" fmla="*/ 11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" h="24">
                    <a:moveTo>
                      <a:pt x="0" y="0"/>
                    </a:moveTo>
                    <a:cubicBezTo>
                      <a:pt x="16" y="5"/>
                      <a:pt x="32" y="11"/>
                      <a:pt x="48" y="16"/>
                    </a:cubicBezTo>
                    <a:cubicBezTo>
                      <a:pt x="56" y="19"/>
                      <a:pt x="72" y="24"/>
                      <a:pt x="72" y="24"/>
                    </a:cubicBezTo>
                    <a:cubicBezTo>
                      <a:pt x="120" y="8"/>
                      <a:pt x="165" y="8"/>
                      <a:pt x="216" y="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594" name="Freeform 802"/>
              <p:cNvSpPr>
                <a:spLocks/>
              </p:cNvSpPr>
              <p:nvPr/>
            </p:nvSpPr>
            <p:spPr bwMode="auto">
              <a:xfrm>
                <a:off x="861" y="1875"/>
                <a:ext cx="38" cy="114"/>
              </a:xfrm>
              <a:custGeom>
                <a:avLst/>
                <a:gdLst>
                  <a:gd name="T0" fmla="*/ 50 w 29"/>
                  <a:gd name="T1" fmla="*/ 0 h 168"/>
                  <a:gd name="T2" fmla="*/ 22 w 29"/>
                  <a:gd name="T3" fmla="*/ 77 h 16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9" h="168">
                    <a:moveTo>
                      <a:pt x="29" y="0"/>
                    </a:moveTo>
                    <a:cubicBezTo>
                      <a:pt x="0" y="86"/>
                      <a:pt x="13" y="31"/>
                      <a:pt x="13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595" name="Freeform 803"/>
              <p:cNvSpPr>
                <a:spLocks/>
              </p:cNvSpPr>
              <p:nvPr/>
            </p:nvSpPr>
            <p:spPr bwMode="auto">
              <a:xfrm>
                <a:off x="837" y="1932"/>
                <a:ext cx="96" cy="29"/>
              </a:xfrm>
              <a:custGeom>
                <a:avLst/>
                <a:gdLst>
                  <a:gd name="T0" fmla="*/ 0 w 144"/>
                  <a:gd name="T1" fmla="*/ 0 h 1"/>
                  <a:gd name="T2" fmla="*/ 64 w 144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4" h="1">
                    <a:moveTo>
                      <a:pt x="0" y="0"/>
                    </a:moveTo>
                    <a:cubicBezTo>
                      <a:pt x="48" y="0"/>
                      <a:pt x="96" y="0"/>
                      <a:pt x="144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596" name="Freeform 804"/>
              <p:cNvSpPr>
                <a:spLocks/>
              </p:cNvSpPr>
              <p:nvPr/>
            </p:nvSpPr>
            <p:spPr bwMode="auto">
              <a:xfrm>
                <a:off x="599" y="1847"/>
                <a:ext cx="47" cy="147"/>
              </a:xfrm>
              <a:custGeom>
                <a:avLst/>
                <a:gdLst>
                  <a:gd name="T0" fmla="*/ 50 w 34"/>
                  <a:gd name="T1" fmla="*/ 0 h 200"/>
                  <a:gd name="T2" fmla="*/ 19 w 34"/>
                  <a:gd name="T3" fmla="*/ 108 h 200"/>
                  <a:gd name="T4" fmla="*/ 65 w 34"/>
                  <a:gd name="T5" fmla="*/ 104 h 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200">
                    <a:moveTo>
                      <a:pt x="26" y="0"/>
                    </a:moveTo>
                    <a:cubicBezTo>
                      <a:pt x="17" y="103"/>
                      <a:pt x="0" y="103"/>
                      <a:pt x="10" y="200"/>
                    </a:cubicBezTo>
                    <a:cubicBezTo>
                      <a:pt x="18" y="197"/>
                      <a:pt x="34" y="192"/>
                      <a:pt x="34" y="19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</p:grpSp>
        <p:sp>
          <p:nvSpPr>
            <p:cNvPr id="18566" name="Freeform 805"/>
            <p:cNvSpPr>
              <a:spLocks/>
            </p:cNvSpPr>
            <p:nvPr/>
          </p:nvSpPr>
          <p:spPr bwMode="auto">
            <a:xfrm>
              <a:off x="1998" y="2749"/>
              <a:ext cx="346" cy="538"/>
            </a:xfrm>
            <a:custGeom>
              <a:avLst/>
              <a:gdLst>
                <a:gd name="T0" fmla="*/ 9 w 264"/>
                <a:gd name="T1" fmla="*/ 606 h 478"/>
                <a:gd name="T2" fmla="*/ 50 w 264"/>
                <a:gd name="T3" fmla="*/ 221 h 478"/>
                <a:gd name="T4" fmla="*/ 118 w 264"/>
                <a:gd name="T5" fmla="*/ 8 h 478"/>
                <a:gd name="T6" fmla="*/ 435 w 264"/>
                <a:gd name="T7" fmla="*/ 18 h 478"/>
                <a:gd name="T8" fmla="*/ 421 w 264"/>
                <a:gd name="T9" fmla="*/ 59 h 478"/>
                <a:gd name="T10" fmla="*/ 408 w 264"/>
                <a:gd name="T11" fmla="*/ 170 h 478"/>
                <a:gd name="T12" fmla="*/ 408 w 264"/>
                <a:gd name="T13" fmla="*/ 595 h 4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4" h="478">
                  <a:moveTo>
                    <a:pt x="5" y="478"/>
                  </a:moveTo>
                  <a:cubicBezTo>
                    <a:pt x="8" y="400"/>
                    <a:pt x="0" y="261"/>
                    <a:pt x="29" y="174"/>
                  </a:cubicBezTo>
                  <a:cubicBezTo>
                    <a:pt x="37" y="117"/>
                    <a:pt x="18" y="40"/>
                    <a:pt x="69" y="6"/>
                  </a:cubicBezTo>
                  <a:cubicBezTo>
                    <a:pt x="130" y="9"/>
                    <a:pt x="193" y="0"/>
                    <a:pt x="253" y="14"/>
                  </a:cubicBezTo>
                  <a:cubicBezTo>
                    <a:pt x="264" y="16"/>
                    <a:pt x="246" y="35"/>
                    <a:pt x="245" y="46"/>
                  </a:cubicBezTo>
                  <a:cubicBezTo>
                    <a:pt x="241" y="75"/>
                    <a:pt x="238" y="105"/>
                    <a:pt x="237" y="134"/>
                  </a:cubicBezTo>
                  <a:cubicBezTo>
                    <a:pt x="235" y="246"/>
                    <a:pt x="237" y="358"/>
                    <a:pt x="237" y="47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Verdana" pitchFamily="34" charset="0"/>
              </a:endParaRPr>
            </a:p>
          </p:txBody>
        </p:sp>
        <p:sp>
          <p:nvSpPr>
            <p:cNvPr id="18567" name="Freeform 806"/>
            <p:cNvSpPr>
              <a:spLocks/>
            </p:cNvSpPr>
            <p:nvPr/>
          </p:nvSpPr>
          <p:spPr bwMode="auto">
            <a:xfrm>
              <a:off x="3104" y="2678"/>
              <a:ext cx="351" cy="569"/>
            </a:xfrm>
            <a:custGeom>
              <a:avLst/>
              <a:gdLst>
                <a:gd name="T0" fmla="*/ 54 w 417"/>
                <a:gd name="T1" fmla="*/ 731 h 435"/>
                <a:gd name="T2" fmla="*/ 82 w 417"/>
                <a:gd name="T3" fmla="*/ 88 h 435"/>
                <a:gd name="T4" fmla="*/ 207 w 417"/>
                <a:gd name="T5" fmla="*/ 744 h 4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7" h="435">
                  <a:moveTo>
                    <a:pt x="76" y="427"/>
                  </a:moveTo>
                  <a:cubicBezTo>
                    <a:pt x="117" y="303"/>
                    <a:pt x="0" y="129"/>
                    <a:pt x="116" y="51"/>
                  </a:cubicBezTo>
                  <a:cubicBezTo>
                    <a:pt x="417" y="65"/>
                    <a:pt x="292" y="0"/>
                    <a:pt x="292" y="43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Verdana" pitchFamily="34" charset="0"/>
              </a:endParaRPr>
            </a:p>
          </p:txBody>
        </p:sp>
        <p:grpSp>
          <p:nvGrpSpPr>
            <p:cNvPr id="18568" name="Group 807"/>
            <p:cNvGrpSpPr>
              <a:grpSpLocks/>
            </p:cNvGrpSpPr>
            <p:nvPr/>
          </p:nvGrpSpPr>
          <p:grpSpPr bwMode="auto">
            <a:xfrm>
              <a:off x="2942" y="2536"/>
              <a:ext cx="748" cy="229"/>
              <a:chOff x="1187" y="2331"/>
              <a:chExt cx="420" cy="155"/>
            </a:xfrm>
          </p:grpSpPr>
          <p:sp>
            <p:nvSpPr>
              <p:cNvPr id="18584" name="Freeform 808"/>
              <p:cNvSpPr>
                <a:spLocks/>
              </p:cNvSpPr>
              <p:nvPr/>
            </p:nvSpPr>
            <p:spPr bwMode="auto">
              <a:xfrm>
                <a:off x="1457" y="2331"/>
                <a:ext cx="150" cy="141"/>
              </a:xfrm>
              <a:custGeom>
                <a:avLst/>
                <a:gdLst>
                  <a:gd name="T0" fmla="*/ 14 w 300"/>
                  <a:gd name="T1" fmla="*/ 23 h 237"/>
                  <a:gd name="T2" fmla="*/ 16 w 300"/>
                  <a:gd name="T3" fmla="*/ 83 h 237"/>
                  <a:gd name="T4" fmla="*/ 28 w 300"/>
                  <a:gd name="T5" fmla="*/ 74 h 237"/>
                  <a:gd name="T6" fmla="*/ 66 w 300"/>
                  <a:gd name="T7" fmla="*/ 71 h 237"/>
                  <a:gd name="T8" fmla="*/ 64 w 300"/>
                  <a:gd name="T9" fmla="*/ 63 h 237"/>
                  <a:gd name="T10" fmla="*/ 30 w 300"/>
                  <a:gd name="T11" fmla="*/ 18 h 237"/>
                  <a:gd name="T12" fmla="*/ 14 w 300"/>
                  <a:gd name="T13" fmla="*/ 23 h 2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0" h="237">
                    <a:moveTo>
                      <a:pt x="56" y="66"/>
                    </a:moveTo>
                    <a:cubicBezTo>
                      <a:pt x="59" y="122"/>
                      <a:pt x="52" y="179"/>
                      <a:pt x="64" y="234"/>
                    </a:cubicBezTo>
                    <a:cubicBezTo>
                      <a:pt x="65" y="237"/>
                      <a:pt x="87" y="212"/>
                      <a:pt x="112" y="210"/>
                    </a:cubicBezTo>
                    <a:cubicBezTo>
                      <a:pt x="163" y="205"/>
                      <a:pt x="213" y="205"/>
                      <a:pt x="264" y="202"/>
                    </a:cubicBezTo>
                    <a:cubicBezTo>
                      <a:pt x="261" y="194"/>
                      <a:pt x="257" y="186"/>
                      <a:pt x="256" y="178"/>
                    </a:cubicBezTo>
                    <a:cubicBezTo>
                      <a:pt x="238" y="0"/>
                      <a:pt x="300" y="39"/>
                      <a:pt x="120" y="50"/>
                    </a:cubicBezTo>
                    <a:cubicBezTo>
                      <a:pt x="105" y="55"/>
                      <a:pt x="0" y="66"/>
                      <a:pt x="56" y="66"/>
                    </a:cubicBez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grpSp>
            <p:nvGrpSpPr>
              <p:cNvPr id="18585" name="Group 809"/>
              <p:cNvGrpSpPr>
                <a:grpSpLocks/>
              </p:cNvGrpSpPr>
              <p:nvPr/>
            </p:nvGrpSpPr>
            <p:grpSpPr bwMode="auto">
              <a:xfrm>
                <a:off x="1187" y="2357"/>
                <a:ext cx="390" cy="129"/>
                <a:chOff x="1187" y="2357"/>
                <a:chExt cx="390" cy="129"/>
              </a:xfrm>
            </p:grpSpPr>
            <p:sp>
              <p:nvSpPr>
                <p:cNvPr id="18586" name="Freeform 810"/>
                <p:cNvSpPr>
                  <a:spLocks/>
                </p:cNvSpPr>
                <p:nvPr/>
              </p:nvSpPr>
              <p:spPr bwMode="auto">
                <a:xfrm>
                  <a:off x="1187" y="2357"/>
                  <a:ext cx="121" cy="129"/>
                </a:xfrm>
                <a:custGeom>
                  <a:avLst/>
                  <a:gdLst>
                    <a:gd name="T0" fmla="*/ 2 w 244"/>
                    <a:gd name="T1" fmla="*/ 7 h 218"/>
                    <a:gd name="T2" fmla="*/ 53 w 244"/>
                    <a:gd name="T3" fmla="*/ 13 h 218"/>
                    <a:gd name="T4" fmla="*/ 0 w 244"/>
                    <a:gd name="T5" fmla="*/ 55 h 218"/>
                    <a:gd name="T6" fmla="*/ 2 w 244"/>
                    <a:gd name="T7" fmla="*/ 7 h 21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44" h="218">
                      <a:moveTo>
                        <a:pt x="8" y="21"/>
                      </a:moveTo>
                      <a:cubicBezTo>
                        <a:pt x="71" y="0"/>
                        <a:pt x="152" y="24"/>
                        <a:pt x="216" y="37"/>
                      </a:cubicBezTo>
                      <a:cubicBezTo>
                        <a:pt x="198" y="218"/>
                        <a:pt x="244" y="167"/>
                        <a:pt x="0" y="157"/>
                      </a:cubicBezTo>
                      <a:cubicBezTo>
                        <a:pt x="8" y="32"/>
                        <a:pt x="8" y="77"/>
                        <a:pt x="8" y="21"/>
                      </a:cubicBez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587" name="Freeform 811"/>
                <p:cNvSpPr>
                  <a:spLocks/>
                </p:cNvSpPr>
                <p:nvPr/>
              </p:nvSpPr>
              <p:spPr bwMode="auto">
                <a:xfrm>
                  <a:off x="1553" y="2360"/>
                  <a:ext cx="0" cy="90"/>
                </a:xfrm>
                <a:custGeom>
                  <a:avLst/>
                  <a:gdLst>
                    <a:gd name="T0" fmla="*/ 0 w 1"/>
                    <a:gd name="T1" fmla="*/ 0 h 152"/>
                    <a:gd name="T2" fmla="*/ 0 w 1"/>
                    <a:gd name="T3" fmla="*/ 53 h 15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152">
                      <a:moveTo>
                        <a:pt x="0" y="0"/>
                      </a:moveTo>
                      <a:cubicBezTo>
                        <a:pt x="0" y="51"/>
                        <a:pt x="0" y="101"/>
                        <a:pt x="0" y="15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588" name="Freeform 812"/>
                <p:cNvSpPr>
                  <a:spLocks/>
                </p:cNvSpPr>
                <p:nvPr/>
              </p:nvSpPr>
              <p:spPr bwMode="auto">
                <a:xfrm>
                  <a:off x="1195" y="2412"/>
                  <a:ext cx="92" cy="15"/>
                </a:xfrm>
                <a:custGeom>
                  <a:avLst/>
                  <a:gdLst>
                    <a:gd name="T0" fmla="*/ 0 w 184"/>
                    <a:gd name="T1" fmla="*/ 0 h 25"/>
                    <a:gd name="T2" fmla="*/ 46 w 184"/>
                    <a:gd name="T3" fmla="*/ 3 h 25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4" h="25">
                      <a:moveTo>
                        <a:pt x="0" y="0"/>
                      </a:moveTo>
                      <a:cubicBezTo>
                        <a:pt x="75" y="25"/>
                        <a:pt x="16" y="8"/>
                        <a:pt x="184" y="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589" name="Freeform 813"/>
                <p:cNvSpPr>
                  <a:spLocks/>
                </p:cNvSpPr>
                <p:nvPr/>
              </p:nvSpPr>
              <p:spPr bwMode="auto">
                <a:xfrm>
                  <a:off x="1243" y="2360"/>
                  <a:ext cx="0" cy="90"/>
                </a:xfrm>
                <a:custGeom>
                  <a:avLst/>
                  <a:gdLst>
                    <a:gd name="T0" fmla="*/ 0 w 1"/>
                    <a:gd name="T1" fmla="*/ 0 h 152"/>
                    <a:gd name="T2" fmla="*/ 0 w 1"/>
                    <a:gd name="T3" fmla="*/ 53 h 15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152">
                      <a:moveTo>
                        <a:pt x="0" y="0"/>
                      </a:moveTo>
                      <a:cubicBezTo>
                        <a:pt x="0" y="51"/>
                        <a:pt x="0" y="101"/>
                        <a:pt x="0" y="15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18590" name="Line 814"/>
                <p:cNvSpPr>
                  <a:spLocks noChangeShapeType="1"/>
                </p:cNvSpPr>
                <p:nvPr/>
              </p:nvSpPr>
              <p:spPr bwMode="auto">
                <a:xfrm flipV="1">
                  <a:off x="1481" y="2417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</p:grpSp>
        </p:grpSp>
        <p:sp>
          <p:nvSpPr>
            <p:cNvPr id="18569" name="Freeform 815"/>
            <p:cNvSpPr>
              <a:spLocks/>
            </p:cNvSpPr>
            <p:nvPr/>
          </p:nvSpPr>
          <p:spPr bwMode="auto">
            <a:xfrm>
              <a:off x="1700" y="2221"/>
              <a:ext cx="828" cy="102"/>
            </a:xfrm>
            <a:custGeom>
              <a:avLst/>
              <a:gdLst>
                <a:gd name="T0" fmla="*/ 0 w 864"/>
                <a:gd name="T1" fmla="*/ 113 h 92"/>
                <a:gd name="T2" fmla="*/ 794 w 864"/>
                <a:gd name="T3" fmla="*/ 83 h 9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64" h="92">
                  <a:moveTo>
                    <a:pt x="0" y="92"/>
                  </a:moveTo>
                  <a:cubicBezTo>
                    <a:pt x="276" y="0"/>
                    <a:pt x="581" y="68"/>
                    <a:pt x="864" y="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Verdana" pitchFamily="34" charset="0"/>
              </a:endParaRPr>
            </a:p>
          </p:txBody>
        </p:sp>
        <p:sp>
          <p:nvSpPr>
            <p:cNvPr id="18570" name="Freeform 816"/>
            <p:cNvSpPr>
              <a:spLocks/>
            </p:cNvSpPr>
            <p:nvPr/>
          </p:nvSpPr>
          <p:spPr bwMode="auto">
            <a:xfrm>
              <a:off x="2423" y="895"/>
              <a:ext cx="293" cy="272"/>
            </a:xfrm>
            <a:custGeom>
              <a:avLst/>
              <a:gdLst>
                <a:gd name="T0" fmla="*/ 55 w 330"/>
                <a:gd name="T1" fmla="*/ 31 h 312"/>
                <a:gd name="T2" fmla="*/ 30 w 330"/>
                <a:gd name="T3" fmla="*/ 67 h 312"/>
                <a:gd name="T4" fmla="*/ 18 w 330"/>
                <a:gd name="T5" fmla="*/ 85 h 312"/>
                <a:gd name="T6" fmla="*/ 87 w 330"/>
                <a:gd name="T7" fmla="*/ 237 h 312"/>
                <a:gd name="T8" fmla="*/ 156 w 330"/>
                <a:gd name="T9" fmla="*/ 231 h 312"/>
                <a:gd name="T10" fmla="*/ 232 w 330"/>
                <a:gd name="T11" fmla="*/ 170 h 312"/>
                <a:gd name="T12" fmla="*/ 213 w 330"/>
                <a:gd name="T13" fmla="*/ 31 h 312"/>
                <a:gd name="T14" fmla="*/ 201 w 330"/>
                <a:gd name="T15" fmla="*/ 12 h 312"/>
                <a:gd name="T16" fmla="*/ 162 w 330"/>
                <a:gd name="T17" fmla="*/ 0 h 312"/>
                <a:gd name="T18" fmla="*/ 93 w 330"/>
                <a:gd name="T19" fmla="*/ 12 h 312"/>
                <a:gd name="T20" fmla="*/ 55 w 330"/>
                <a:gd name="T21" fmla="*/ 31 h 3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0" h="312">
                  <a:moveTo>
                    <a:pt x="70" y="40"/>
                  </a:moveTo>
                  <a:cubicBezTo>
                    <a:pt x="59" y="56"/>
                    <a:pt x="49" y="72"/>
                    <a:pt x="38" y="88"/>
                  </a:cubicBezTo>
                  <a:cubicBezTo>
                    <a:pt x="33" y="96"/>
                    <a:pt x="22" y="112"/>
                    <a:pt x="22" y="112"/>
                  </a:cubicBezTo>
                  <a:cubicBezTo>
                    <a:pt x="29" y="230"/>
                    <a:pt x="0" y="284"/>
                    <a:pt x="110" y="312"/>
                  </a:cubicBezTo>
                  <a:cubicBezTo>
                    <a:pt x="139" y="309"/>
                    <a:pt x="169" y="310"/>
                    <a:pt x="198" y="304"/>
                  </a:cubicBezTo>
                  <a:cubicBezTo>
                    <a:pt x="242" y="295"/>
                    <a:pt x="260" y="247"/>
                    <a:pt x="294" y="224"/>
                  </a:cubicBezTo>
                  <a:cubicBezTo>
                    <a:pt x="315" y="161"/>
                    <a:pt x="330" y="80"/>
                    <a:pt x="270" y="40"/>
                  </a:cubicBezTo>
                  <a:cubicBezTo>
                    <a:pt x="265" y="32"/>
                    <a:pt x="262" y="21"/>
                    <a:pt x="254" y="16"/>
                  </a:cubicBezTo>
                  <a:cubicBezTo>
                    <a:pt x="240" y="7"/>
                    <a:pt x="206" y="0"/>
                    <a:pt x="206" y="0"/>
                  </a:cubicBezTo>
                  <a:cubicBezTo>
                    <a:pt x="177" y="7"/>
                    <a:pt x="146" y="5"/>
                    <a:pt x="118" y="16"/>
                  </a:cubicBezTo>
                  <a:cubicBezTo>
                    <a:pt x="68" y="35"/>
                    <a:pt x="70" y="69"/>
                    <a:pt x="70" y="40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Verdana" pitchFamily="34" charset="0"/>
              </a:endParaRPr>
            </a:p>
          </p:txBody>
        </p:sp>
        <p:sp>
          <p:nvSpPr>
            <p:cNvPr id="18571" name="Freeform 817"/>
            <p:cNvSpPr>
              <a:spLocks/>
            </p:cNvSpPr>
            <p:nvPr/>
          </p:nvSpPr>
          <p:spPr bwMode="auto">
            <a:xfrm>
              <a:off x="2310" y="942"/>
              <a:ext cx="135" cy="50"/>
            </a:xfrm>
            <a:custGeom>
              <a:avLst/>
              <a:gdLst>
                <a:gd name="T0" fmla="*/ 120 w 152"/>
                <a:gd name="T1" fmla="*/ 43 h 58"/>
                <a:gd name="T2" fmla="*/ 0 w 152"/>
                <a:gd name="T3" fmla="*/ 2 h 5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2" h="58">
                  <a:moveTo>
                    <a:pt x="152" y="58"/>
                  </a:moveTo>
                  <a:cubicBezTo>
                    <a:pt x="133" y="0"/>
                    <a:pt x="51" y="2"/>
                    <a:pt x="0" y="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Verdana" pitchFamily="34" charset="0"/>
              </a:endParaRPr>
            </a:p>
          </p:txBody>
        </p:sp>
        <p:sp>
          <p:nvSpPr>
            <p:cNvPr id="18572" name="Freeform 818"/>
            <p:cNvSpPr>
              <a:spLocks/>
            </p:cNvSpPr>
            <p:nvPr/>
          </p:nvSpPr>
          <p:spPr bwMode="auto">
            <a:xfrm>
              <a:off x="2359" y="1069"/>
              <a:ext cx="79" cy="35"/>
            </a:xfrm>
            <a:custGeom>
              <a:avLst/>
              <a:gdLst>
                <a:gd name="T0" fmla="*/ 71 w 88"/>
                <a:gd name="T1" fmla="*/ 0 h 40"/>
                <a:gd name="T2" fmla="*/ 0 w 88"/>
                <a:gd name="T3" fmla="*/ 31 h 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8" h="40">
                  <a:moveTo>
                    <a:pt x="88" y="0"/>
                  </a:moveTo>
                  <a:cubicBezTo>
                    <a:pt x="58" y="10"/>
                    <a:pt x="29" y="26"/>
                    <a:pt x="0" y="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Verdana" pitchFamily="34" charset="0"/>
              </a:endParaRPr>
            </a:p>
          </p:txBody>
        </p:sp>
        <p:sp>
          <p:nvSpPr>
            <p:cNvPr id="18573" name="Freeform 819"/>
            <p:cNvSpPr>
              <a:spLocks/>
            </p:cNvSpPr>
            <p:nvPr/>
          </p:nvSpPr>
          <p:spPr bwMode="auto">
            <a:xfrm>
              <a:off x="2436" y="1167"/>
              <a:ext cx="66" cy="117"/>
            </a:xfrm>
            <a:custGeom>
              <a:avLst/>
              <a:gdLst>
                <a:gd name="T0" fmla="*/ 59 w 74"/>
                <a:gd name="T1" fmla="*/ 0 h 133"/>
                <a:gd name="T2" fmla="*/ 14 w 74"/>
                <a:gd name="T3" fmla="*/ 74 h 133"/>
                <a:gd name="T4" fmla="*/ 2 w 74"/>
                <a:gd name="T5" fmla="*/ 99 h 1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4" h="133">
                  <a:moveTo>
                    <a:pt x="74" y="0"/>
                  </a:moveTo>
                  <a:cubicBezTo>
                    <a:pt x="52" y="33"/>
                    <a:pt x="35" y="61"/>
                    <a:pt x="18" y="96"/>
                  </a:cubicBezTo>
                  <a:cubicBezTo>
                    <a:pt x="0" y="133"/>
                    <a:pt x="20" y="110"/>
                    <a:pt x="2" y="12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Verdana" pitchFamily="34" charset="0"/>
              </a:endParaRPr>
            </a:p>
          </p:txBody>
        </p:sp>
        <p:sp>
          <p:nvSpPr>
            <p:cNvPr id="18574" name="Freeform 820"/>
            <p:cNvSpPr>
              <a:spLocks/>
            </p:cNvSpPr>
            <p:nvPr/>
          </p:nvSpPr>
          <p:spPr bwMode="auto">
            <a:xfrm>
              <a:off x="2579" y="1167"/>
              <a:ext cx="2" cy="112"/>
            </a:xfrm>
            <a:custGeom>
              <a:avLst/>
              <a:gdLst>
                <a:gd name="T0" fmla="*/ 0 w 1"/>
                <a:gd name="T1" fmla="*/ 0 h 128"/>
                <a:gd name="T2" fmla="*/ 0 w 1"/>
                <a:gd name="T3" fmla="*/ 98 h 12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28">
                  <a:moveTo>
                    <a:pt x="0" y="0"/>
                  </a:moveTo>
                  <a:cubicBezTo>
                    <a:pt x="0" y="43"/>
                    <a:pt x="0" y="85"/>
                    <a:pt x="0" y="12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Verdana" pitchFamily="34" charset="0"/>
              </a:endParaRPr>
            </a:p>
          </p:txBody>
        </p:sp>
        <p:sp>
          <p:nvSpPr>
            <p:cNvPr id="18575" name="Freeform 821"/>
            <p:cNvSpPr>
              <a:spLocks/>
            </p:cNvSpPr>
            <p:nvPr/>
          </p:nvSpPr>
          <p:spPr bwMode="auto">
            <a:xfrm>
              <a:off x="2707" y="1111"/>
              <a:ext cx="50" cy="15"/>
            </a:xfrm>
            <a:custGeom>
              <a:avLst/>
              <a:gdLst>
                <a:gd name="T0" fmla="*/ 0 w 56"/>
                <a:gd name="T1" fmla="*/ 0 h 17"/>
                <a:gd name="T2" fmla="*/ 45 w 56"/>
                <a:gd name="T3" fmla="*/ 12 h 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6" h="17">
                  <a:moveTo>
                    <a:pt x="0" y="0"/>
                  </a:moveTo>
                  <a:cubicBezTo>
                    <a:pt x="51" y="17"/>
                    <a:pt x="31" y="16"/>
                    <a:pt x="56" y="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Verdana" pitchFamily="34" charset="0"/>
              </a:endParaRPr>
            </a:p>
          </p:txBody>
        </p:sp>
        <p:sp>
          <p:nvSpPr>
            <p:cNvPr id="18576" name="Freeform 822"/>
            <p:cNvSpPr>
              <a:spLocks/>
            </p:cNvSpPr>
            <p:nvPr/>
          </p:nvSpPr>
          <p:spPr bwMode="auto">
            <a:xfrm>
              <a:off x="2657" y="880"/>
              <a:ext cx="114" cy="43"/>
            </a:xfrm>
            <a:custGeom>
              <a:avLst/>
              <a:gdLst>
                <a:gd name="T0" fmla="*/ 0 w 128"/>
                <a:gd name="T1" fmla="*/ 39 h 48"/>
                <a:gd name="T2" fmla="*/ 77 w 128"/>
                <a:gd name="T3" fmla="*/ 13 h 48"/>
                <a:gd name="T4" fmla="*/ 102 w 128"/>
                <a:gd name="T5" fmla="*/ 0 h 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8" h="48">
                  <a:moveTo>
                    <a:pt x="0" y="48"/>
                  </a:moveTo>
                  <a:cubicBezTo>
                    <a:pt x="29" y="38"/>
                    <a:pt x="68" y="30"/>
                    <a:pt x="96" y="16"/>
                  </a:cubicBezTo>
                  <a:cubicBezTo>
                    <a:pt x="107" y="11"/>
                    <a:pt x="128" y="0"/>
                    <a:pt x="12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Verdana" pitchFamily="34" charset="0"/>
              </a:endParaRPr>
            </a:p>
          </p:txBody>
        </p:sp>
        <p:grpSp>
          <p:nvGrpSpPr>
            <p:cNvPr id="18577" name="Group 823"/>
            <p:cNvGrpSpPr>
              <a:grpSpLocks/>
            </p:cNvGrpSpPr>
            <p:nvPr/>
          </p:nvGrpSpPr>
          <p:grpSpPr bwMode="auto">
            <a:xfrm>
              <a:off x="1745" y="2466"/>
              <a:ext cx="761" cy="300"/>
              <a:chOff x="527" y="2331"/>
              <a:chExt cx="427" cy="204"/>
            </a:xfrm>
          </p:grpSpPr>
          <p:sp>
            <p:nvSpPr>
              <p:cNvPr id="18578" name="Freeform 824"/>
              <p:cNvSpPr>
                <a:spLocks/>
              </p:cNvSpPr>
              <p:nvPr/>
            </p:nvSpPr>
            <p:spPr bwMode="auto">
              <a:xfrm>
                <a:off x="599" y="2360"/>
                <a:ext cx="24" cy="147"/>
              </a:xfrm>
              <a:custGeom>
                <a:avLst/>
                <a:gdLst>
                  <a:gd name="T0" fmla="*/ 13 w 34"/>
                  <a:gd name="T1" fmla="*/ 0 h 200"/>
                  <a:gd name="T2" fmla="*/ 5 w 34"/>
                  <a:gd name="T3" fmla="*/ 108 h 200"/>
                  <a:gd name="T4" fmla="*/ 17 w 34"/>
                  <a:gd name="T5" fmla="*/ 104 h 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200">
                    <a:moveTo>
                      <a:pt x="26" y="0"/>
                    </a:moveTo>
                    <a:cubicBezTo>
                      <a:pt x="17" y="103"/>
                      <a:pt x="0" y="103"/>
                      <a:pt x="10" y="200"/>
                    </a:cubicBezTo>
                    <a:cubicBezTo>
                      <a:pt x="18" y="197"/>
                      <a:pt x="34" y="192"/>
                      <a:pt x="34" y="19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579" name="Freeform 825"/>
              <p:cNvSpPr>
                <a:spLocks/>
              </p:cNvSpPr>
              <p:nvPr/>
            </p:nvSpPr>
            <p:spPr bwMode="auto">
              <a:xfrm>
                <a:off x="527" y="2331"/>
                <a:ext cx="156" cy="204"/>
              </a:xfrm>
              <a:custGeom>
                <a:avLst/>
                <a:gdLst>
                  <a:gd name="T0" fmla="*/ 16 w 314"/>
                  <a:gd name="T1" fmla="*/ 17 h 295"/>
                  <a:gd name="T2" fmla="*/ 64 w 314"/>
                  <a:gd name="T3" fmla="*/ 112 h 295"/>
                  <a:gd name="T4" fmla="*/ 14 w 314"/>
                  <a:gd name="T5" fmla="*/ 20 h 295"/>
                  <a:gd name="T6" fmla="*/ 16 w 314"/>
                  <a:gd name="T7" fmla="*/ 17 h 29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4" h="295">
                    <a:moveTo>
                      <a:pt x="66" y="34"/>
                    </a:moveTo>
                    <a:cubicBezTo>
                      <a:pt x="314" y="44"/>
                      <a:pt x="269" y="0"/>
                      <a:pt x="258" y="234"/>
                    </a:cubicBezTo>
                    <a:cubicBezTo>
                      <a:pt x="0" y="224"/>
                      <a:pt x="37" y="295"/>
                      <a:pt x="58" y="42"/>
                    </a:cubicBezTo>
                    <a:cubicBezTo>
                      <a:pt x="58" y="38"/>
                      <a:pt x="63" y="37"/>
                      <a:pt x="66" y="34"/>
                    </a:cubicBez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580" name="Freeform 826"/>
              <p:cNvSpPr>
                <a:spLocks/>
              </p:cNvSpPr>
              <p:nvPr/>
            </p:nvSpPr>
            <p:spPr bwMode="auto">
              <a:xfrm>
                <a:off x="857" y="2351"/>
                <a:ext cx="97" cy="166"/>
              </a:xfrm>
              <a:custGeom>
                <a:avLst/>
                <a:gdLst>
                  <a:gd name="T0" fmla="*/ 4 w 194"/>
                  <a:gd name="T1" fmla="*/ 14 h 280"/>
                  <a:gd name="T2" fmla="*/ 42 w 194"/>
                  <a:gd name="T3" fmla="*/ 27 h 280"/>
                  <a:gd name="T4" fmla="*/ 0 w 194"/>
                  <a:gd name="T5" fmla="*/ 81 h 280"/>
                  <a:gd name="T6" fmla="*/ 4 w 194"/>
                  <a:gd name="T7" fmla="*/ 14 h 28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4" h="280">
                    <a:moveTo>
                      <a:pt x="16" y="38"/>
                    </a:moveTo>
                    <a:cubicBezTo>
                      <a:pt x="73" y="57"/>
                      <a:pt x="194" y="0"/>
                      <a:pt x="168" y="78"/>
                    </a:cubicBezTo>
                    <a:cubicBezTo>
                      <a:pt x="157" y="280"/>
                      <a:pt x="193" y="242"/>
                      <a:pt x="0" y="230"/>
                    </a:cubicBezTo>
                    <a:cubicBezTo>
                      <a:pt x="8" y="166"/>
                      <a:pt x="16" y="102"/>
                      <a:pt x="16" y="38"/>
                    </a:cubicBez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581" name="Freeform 827"/>
              <p:cNvSpPr>
                <a:spLocks/>
              </p:cNvSpPr>
              <p:nvPr/>
            </p:nvSpPr>
            <p:spPr bwMode="auto">
              <a:xfrm>
                <a:off x="551" y="2445"/>
                <a:ext cx="107" cy="14"/>
              </a:xfrm>
              <a:custGeom>
                <a:avLst/>
                <a:gdLst>
                  <a:gd name="T0" fmla="*/ 0 w 216"/>
                  <a:gd name="T1" fmla="*/ 0 h 24"/>
                  <a:gd name="T2" fmla="*/ 12 w 216"/>
                  <a:gd name="T3" fmla="*/ 5 h 24"/>
                  <a:gd name="T4" fmla="*/ 18 w 216"/>
                  <a:gd name="T5" fmla="*/ 8 h 24"/>
                  <a:gd name="T6" fmla="*/ 53 w 216"/>
                  <a:gd name="T7" fmla="*/ 3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" h="24">
                    <a:moveTo>
                      <a:pt x="0" y="0"/>
                    </a:moveTo>
                    <a:cubicBezTo>
                      <a:pt x="16" y="5"/>
                      <a:pt x="32" y="11"/>
                      <a:pt x="48" y="16"/>
                    </a:cubicBezTo>
                    <a:cubicBezTo>
                      <a:pt x="56" y="19"/>
                      <a:pt x="72" y="24"/>
                      <a:pt x="72" y="24"/>
                    </a:cubicBezTo>
                    <a:cubicBezTo>
                      <a:pt x="120" y="8"/>
                      <a:pt x="165" y="8"/>
                      <a:pt x="216" y="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582" name="Freeform 828"/>
              <p:cNvSpPr>
                <a:spLocks/>
              </p:cNvSpPr>
              <p:nvPr/>
            </p:nvSpPr>
            <p:spPr bwMode="auto">
              <a:xfrm>
                <a:off x="880" y="2374"/>
                <a:ext cx="24" cy="119"/>
              </a:xfrm>
              <a:custGeom>
                <a:avLst/>
                <a:gdLst>
                  <a:gd name="T0" fmla="*/ 8 w 49"/>
                  <a:gd name="T1" fmla="*/ 0 h 200"/>
                  <a:gd name="T2" fmla="*/ 2 w 49"/>
                  <a:gd name="T3" fmla="*/ 45 h 200"/>
                  <a:gd name="T4" fmla="*/ 0 w 49"/>
                  <a:gd name="T5" fmla="*/ 71 h 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9" h="200">
                    <a:moveTo>
                      <a:pt x="34" y="0"/>
                    </a:moveTo>
                    <a:cubicBezTo>
                      <a:pt x="49" y="46"/>
                      <a:pt x="36" y="89"/>
                      <a:pt x="10" y="128"/>
                    </a:cubicBezTo>
                    <a:cubicBezTo>
                      <a:pt x="0" y="178"/>
                      <a:pt x="2" y="154"/>
                      <a:pt x="2" y="20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583" name="Freeform 829"/>
              <p:cNvSpPr>
                <a:spLocks/>
              </p:cNvSpPr>
              <p:nvPr/>
            </p:nvSpPr>
            <p:spPr bwMode="auto">
              <a:xfrm>
                <a:off x="861" y="2431"/>
                <a:ext cx="72" cy="0"/>
              </a:xfrm>
              <a:custGeom>
                <a:avLst/>
                <a:gdLst>
                  <a:gd name="T0" fmla="*/ 0 w 144"/>
                  <a:gd name="T1" fmla="*/ 0 h 1"/>
                  <a:gd name="T2" fmla="*/ 36 w 144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4" h="1">
                    <a:moveTo>
                      <a:pt x="0" y="0"/>
                    </a:moveTo>
                    <a:cubicBezTo>
                      <a:pt x="48" y="0"/>
                      <a:pt x="96" y="0"/>
                      <a:pt x="144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</p:grpSp>
      </p:grpSp>
      <p:grpSp>
        <p:nvGrpSpPr>
          <p:cNvPr id="347966" name="Group 830"/>
          <p:cNvGrpSpPr>
            <a:grpSpLocks/>
          </p:cNvGrpSpPr>
          <p:nvPr/>
        </p:nvGrpSpPr>
        <p:grpSpPr bwMode="auto">
          <a:xfrm>
            <a:off x="6172200" y="2457450"/>
            <a:ext cx="2819400" cy="3543300"/>
            <a:chOff x="576" y="528"/>
            <a:chExt cx="4128" cy="3408"/>
          </a:xfrm>
        </p:grpSpPr>
        <p:sp>
          <p:nvSpPr>
            <p:cNvPr id="18451" name="AutoShape 831"/>
            <p:cNvSpPr>
              <a:spLocks noChangeAspect="1" noChangeArrowheads="1" noTextEdit="1"/>
            </p:cNvSpPr>
            <p:nvPr/>
          </p:nvSpPr>
          <p:spPr bwMode="auto">
            <a:xfrm>
              <a:off x="576" y="528"/>
              <a:ext cx="4128" cy="3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Verdana" pitchFamily="34" charset="0"/>
              </a:endParaRPr>
            </a:p>
          </p:txBody>
        </p:sp>
        <p:sp>
          <p:nvSpPr>
            <p:cNvPr id="18452" name="Rectangle 832"/>
            <p:cNvSpPr>
              <a:spLocks noChangeArrowheads="1"/>
            </p:cNvSpPr>
            <p:nvPr/>
          </p:nvSpPr>
          <p:spPr bwMode="auto">
            <a:xfrm>
              <a:off x="600" y="534"/>
              <a:ext cx="4095" cy="339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453" name="Rectangle 833"/>
            <p:cNvSpPr>
              <a:spLocks noChangeArrowheads="1"/>
            </p:cNvSpPr>
            <p:nvPr/>
          </p:nvSpPr>
          <p:spPr bwMode="auto">
            <a:xfrm>
              <a:off x="590" y="548"/>
              <a:ext cx="4098" cy="3376"/>
            </a:xfrm>
            <a:prstGeom prst="rect">
              <a:avLst/>
            </a:prstGeom>
            <a:solidFill>
              <a:srgbClr val="FDFD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454" name="Freeform 834"/>
            <p:cNvSpPr>
              <a:spLocks noEditPoints="1"/>
            </p:cNvSpPr>
            <p:nvPr/>
          </p:nvSpPr>
          <p:spPr bwMode="auto">
            <a:xfrm>
              <a:off x="583" y="539"/>
              <a:ext cx="4112" cy="3390"/>
            </a:xfrm>
            <a:custGeom>
              <a:avLst/>
              <a:gdLst>
                <a:gd name="T0" fmla="*/ 24 w 1216"/>
                <a:gd name="T1" fmla="*/ 9506 h 1204"/>
                <a:gd name="T2" fmla="*/ 13881 w 1216"/>
                <a:gd name="T3" fmla="*/ 9506 h 1204"/>
                <a:gd name="T4" fmla="*/ 13881 w 1216"/>
                <a:gd name="T5" fmla="*/ 9545 h 1204"/>
                <a:gd name="T6" fmla="*/ 24 w 1216"/>
                <a:gd name="T7" fmla="*/ 9545 h 1204"/>
                <a:gd name="T8" fmla="*/ 24 w 1216"/>
                <a:gd name="T9" fmla="*/ 9506 h 1204"/>
                <a:gd name="T10" fmla="*/ 13905 w 1216"/>
                <a:gd name="T11" fmla="*/ 9528 h 1204"/>
                <a:gd name="T12" fmla="*/ 13905 w 1216"/>
                <a:gd name="T13" fmla="*/ 9545 h 1204"/>
                <a:gd name="T14" fmla="*/ 13881 w 1216"/>
                <a:gd name="T15" fmla="*/ 9545 h 1204"/>
                <a:gd name="T16" fmla="*/ 13881 w 1216"/>
                <a:gd name="T17" fmla="*/ 9528 h 1204"/>
                <a:gd name="T18" fmla="*/ 13905 w 1216"/>
                <a:gd name="T19" fmla="*/ 9528 h 1204"/>
                <a:gd name="T20" fmla="*/ 13848 w 1216"/>
                <a:gd name="T21" fmla="*/ 9528 h 1204"/>
                <a:gd name="T22" fmla="*/ 13848 w 1216"/>
                <a:gd name="T23" fmla="*/ 23 h 1204"/>
                <a:gd name="T24" fmla="*/ 13905 w 1216"/>
                <a:gd name="T25" fmla="*/ 23 h 1204"/>
                <a:gd name="T26" fmla="*/ 13905 w 1216"/>
                <a:gd name="T27" fmla="*/ 9528 h 1204"/>
                <a:gd name="T28" fmla="*/ 13848 w 1216"/>
                <a:gd name="T29" fmla="*/ 9528 h 1204"/>
                <a:gd name="T30" fmla="*/ 13881 w 1216"/>
                <a:gd name="T31" fmla="*/ 0 h 1204"/>
                <a:gd name="T32" fmla="*/ 13905 w 1216"/>
                <a:gd name="T33" fmla="*/ 0 h 1204"/>
                <a:gd name="T34" fmla="*/ 13905 w 1216"/>
                <a:gd name="T35" fmla="*/ 23 h 1204"/>
                <a:gd name="T36" fmla="*/ 13881 w 1216"/>
                <a:gd name="T37" fmla="*/ 23 h 1204"/>
                <a:gd name="T38" fmla="*/ 13881 w 1216"/>
                <a:gd name="T39" fmla="*/ 0 h 1204"/>
                <a:gd name="T40" fmla="*/ 13881 w 1216"/>
                <a:gd name="T41" fmla="*/ 48 h 1204"/>
                <a:gd name="T42" fmla="*/ 24 w 1216"/>
                <a:gd name="T43" fmla="*/ 48 h 1204"/>
                <a:gd name="T44" fmla="*/ 24 w 1216"/>
                <a:gd name="T45" fmla="*/ 0 h 1204"/>
                <a:gd name="T46" fmla="*/ 13881 w 1216"/>
                <a:gd name="T47" fmla="*/ 0 h 1204"/>
                <a:gd name="T48" fmla="*/ 13881 w 1216"/>
                <a:gd name="T49" fmla="*/ 48 h 1204"/>
                <a:gd name="T50" fmla="*/ 0 w 1216"/>
                <a:gd name="T51" fmla="*/ 23 h 1204"/>
                <a:gd name="T52" fmla="*/ 0 w 1216"/>
                <a:gd name="T53" fmla="*/ 0 h 1204"/>
                <a:gd name="T54" fmla="*/ 24 w 1216"/>
                <a:gd name="T55" fmla="*/ 0 h 1204"/>
                <a:gd name="T56" fmla="*/ 24 w 1216"/>
                <a:gd name="T57" fmla="*/ 23 h 1204"/>
                <a:gd name="T58" fmla="*/ 0 w 1216"/>
                <a:gd name="T59" fmla="*/ 23 h 1204"/>
                <a:gd name="T60" fmla="*/ 57 w 1216"/>
                <a:gd name="T61" fmla="*/ 23 h 1204"/>
                <a:gd name="T62" fmla="*/ 57 w 1216"/>
                <a:gd name="T63" fmla="*/ 9528 h 1204"/>
                <a:gd name="T64" fmla="*/ 0 w 1216"/>
                <a:gd name="T65" fmla="*/ 9528 h 1204"/>
                <a:gd name="T66" fmla="*/ 0 w 1216"/>
                <a:gd name="T67" fmla="*/ 23 h 1204"/>
                <a:gd name="T68" fmla="*/ 57 w 1216"/>
                <a:gd name="T69" fmla="*/ 23 h 1204"/>
                <a:gd name="T70" fmla="*/ 24 w 1216"/>
                <a:gd name="T71" fmla="*/ 9545 h 1204"/>
                <a:gd name="T72" fmla="*/ 0 w 1216"/>
                <a:gd name="T73" fmla="*/ 9545 h 1204"/>
                <a:gd name="T74" fmla="*/ 0 w 1216"/>
                <a:gd name="T75" fmla="*/ 9528 h 1204"/>
                <a:gd name="T76" fmla="*/ 24 w 1216"/>
                <a:gd name="T77" fmla="*/ 9528 h 1204"/>
                <a:gd name="T78" fmla="*/ 24 w 1216"/>
                <a:gd name="T79" fmla="*/ 9545 h 12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216" h="1204">
                  <a:moveTo>
                    <a:pt x="2" y="1199"/>
                  </a:moveTo>
                  <a:lnTo>
                    <a:pt x="1214" y="1199"/>
                  </a:lnTo>
                  <a:lnTo>
                    <a:pt x="1214" y="1204"/>
                  </a:lnTo>
                  <a:lnTo>
                    <a:pt x="2" y="1204"/>
                  </a:lnTo>
                  <a:lnTo>
                    <a:pt x="2" y="1199"/>
                  </a:lnTo>
                  <a:close/>
                  <a:moveTo>
                    <a:pt x="1216" y="1202"/>
                  </a:moveTo>
                  <a:lnTo>
                    <a:pt x="1216" y="1204"/>
                  </a:lnTo>
                  <a:lnTo>
                    <a:pt x="1214" y="1204"/>
                  </a:lnTo>
                  <a:lnTo>
                    <a:pt x="1214" y="1202"/>
                  </a:lnTo>
                  <a:lnTo>
                    <a:pt x="1216" y="1202"/>
                  </a:lnTo>
                  <a:close/>
                  <a:moveTo>
                    <a:pt x="1211" y="1202"/>
                  </a:moveTo>
                  <a:lnTo>
                    <a:pt x="1211" y="3"/>
                  </a:lnTo>
                  <a:lnTo>
                    <a:pt x="1216" y="3"/>
                  </a:lnTo>
                  <a:lnTo>
                    <a:pt x="1216" y="1202"/>
                  </a:lnTo>
                  <a:lnTo>
                    <a:pt x="1211" y="1202"/>
                  </a:lnTo>
                  <a:close/>
                  <a:moveTo>
                    <a:pt x="1214" y="0"/>
                  </a:moveTo>
                  <a:lnTo>
                    <a:pt x="1216" y="0"/>
                  </a:lnTo>
                  <a:lnTo>
                    <a:pt x="1216" y="3"/>
                  </a:lnTo>
                  <a:lnTo>
                    <a:pt x="1214" y="3"/>
                  </a:lnTo>
                  <a:lnTo>
                    <a:pt x="1214" y="0"/>
                  </a:lnTo>
                  <a:close/>
                  <a:moveTo>
                    <a:pt x="1214" y="6"/>
                  </a:moveTo>
                  <a:lnTo>
                    <a:pt x="2" y="6"/>
                  </a:lnTo>
                  <a:lnTo>
                    <a:pt x="2" y="0"/>
                  </a:lnTo>
                  <a:lnTo>
                    <a:pt x="1214" y="0"/>
                  </a:lnTo>
                  <a:lnTo>
                    <a:pt x="1214" y="6"/>
                  </a:lnTo>
                  <a:close/>
                  <a:moveTo>
                    <a:pt x="0" y="3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close/>
                  <a:moveTo>
                    <a:pt x="5" y="3"/>
                  </a:moveTo>
                  <a:lnTo>
                    <a:pt x="5" y="1202"/>
                  </a:lnTo>
                  <a:lnTo>
                    <a:pt x="0" y="1202"/>
                  </a:lnTo>
                  <a:lnTo>
                    <a:pt x="0" y="3"/>
                  </a:lnTo>
                  <a:lnTo>
                    <a:pt x="5" y="3"/>
                  </a:lnTo>
                  <a:close/>
                  <a:moveTo>
                    <a:pt x="2" y="1204"/>
                  </a:moveTo>
                  <a:lnTo>
                    <a:pt x="0" y="1204"/>
                  </a:lnTo>
                  <a:lnTo>
                    <a:pt x="0" y="1202"/>
                  </a:lnTo>
                  <a:lnTo>
                    <a:pt x="2" y="1202"/>
                  </a:lnTo>
                  <a:lnTo>
                    <a:pt x="2" y="1204"/>
                  </a:ln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Verdana" pitchFamily="34" charset="0"/>
              </a:endParaRPr>
            </a:p>
          </p:txBody>
        </p:sp>
        <p:sp>
          <p:nvSpPr>
            <p:cNvPr id="18455" name="Rectangle 835"/>
            <p:cNvSpPr>
              <a:spLocks noChangeArrowheads="1"/>
            </p:cNvSpPr>
            <p:nvPr/>
          </p:nvSpPr>
          <p:spPr bwMode="auto">
            <a:xfrm>
              <a:off x="1066" y="1865"/>
              <a:ext cx="1353" cy="1712"/>
            </a:xfrm>
            <a:prstGeom prst="rect">
              <a:avLst/>
            </a:prstGeom>
            <a:solidFill>
              <a:srgbClr val="FD9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456" name="Freeform 836"/>
            <p:cNvSpPr>
              <a:spLocks noEditPoints="1"/>
            </p:cNvSpPr>
            <p:nvPr/>
          </p:nvSpPr>
          <p:spPr bwMode="auto">
            <a:xfrm>
              <a:off x="1056" y="1857"/>
              <a:ext cx="1373" cy="1729"/>
            </a:xfrm>
            <a:custGeom>
              <a:avLst/>
              <a:gdLst>
                <a:gd name="T0" fmla="*/ 34 w 406"/>
                <a:gd name="T1" fmla="*/ 4829 h 614"/>
                <a:gd name="T2" fmla="*/ 4609 w 406"/>
                <a:gd name="T3" fmla="*/ 4829 h 614"/>
                <a:gd name="T4" fmla="*/ 4609 w 406"/>
                <a:gd name="T5" fmla="*/ 4869 h 614"/>
                <a:gd name="T6" fmla="*/ 34 w 406"/>
                <a:gd name="T7" fmla="*/ 4869 h 614"/>
                <a:gd name="T8" fmla="*/ 34 w 406"/>
                <a:gd name="T9" fmla="*/ 4829 h 614"/>
                <a:gd name="T10" fmla="*/ 4643 w 406"/>
                <a:gd name="T11" fmla="*/ 4846 h 614"/>
                <a:gd name="T12" fmla="*/ 4643 w 406"/>
                <a:gd name="T13" fmla="*/ 4869 h 614"/>
                <a:gd name="T14" fmla="*/ 4609 w 406"/>
                <a:gd name="T15" fmla="*/ 4869 h 614"/>
                <a:gd name="T16" fmla="*/ 4609 w 406"/>
                <a:gd name="T17" fmla="*/ 4846 h 614"/>
                <a:gd name="T18" fmla="*/ 4643 w 406"/>
                <a:gd name="T19" fmla="*/ 4846 h 614"/>
                <a:gd name="T20" fmla="*/ 4576 w 406"/>
                <a:gd name="T21" fmla="*/ 4846 h 614"/>
                <a:gd name="T22" fmla="*/ 4576 w 406"/>
                <a:gd name="T23" fmla="*/ 23 h 614"/>
                <a:gd name="T24" fmla="*/ 4643 w 406"/>
                <a:gd name="T25" fmla="*/ 23 h 614"/>
                <a:gd name="T26" fmla="*/ 4643 w 406"/>
                <a:gd name="T27" fmla="*/ 4846 h 614"/>
                <a:gd name="T28" fmla="*/ 4576 w 406"/>
                <a:gd name="T29" fmla="*/ 4846 h 614"/>
                <a:gd name="T30" fmla="*/ 4609 w 406"/>
                <a:gd name="T31" fmla="*/ 0 h 614"/>
                <a:gd name="T32" fmla="*/ 4643 w 406"/>
                <a:gd name="T33" fmla="*/ 0 h 614"/>
                <a:gd name="T34" fmla="*/ 4643 w 406"/>
                <a:gd name="T35" fmla="*/ 23 h 614"/>
                <a:gd name="T36" fmla="*/ 4609 w 406"/>
                <a:gd name="T37" fmla="*/ 23 h 614"/>
                <a:gd name="T38" fmla="*/ 4609 w 406"/>
                <a:gd name="T39" fmla="*/ 0 h 614"/>
                <a:gd name="T40" fmla="*/ 4609 w 406"/>
                <a:gd name="T41" fmla="*/ 48 h 614"/>
                <a:gd name="T42" fmla="*/ 34 w 406"/>
                <a:gd name="T43" fmla="*/ 48 h 614"/>
                <a:gd name="T44" fmla="*/ 34 w 406"/>
                <a:gd name="T45" fmla="*/ 0 h 614"/>
                <a:gd name="T46" fmla="*/ 4609 w 406"/>
                <a:gd name="T47" fmla="*/ 0 h 614"/>
                <a:gd name="T48" fmla="*/ 4609 w 406"/>
                <a:gd name="T49" fmla="*/ 48 h 614"/>
                <a:gd name="T50" fmla="*/ 0 w 406"/>
                <a:gd name="T51" fmla="*/ 23 h 614"/>
                <a:gd name="T52" fmla="*/ 0 w 406"/>
                <a:gd name="T53" fmla="*/ 0 h 614"/>
                <a:gd name="T54" fmla="*/ 34 w 406"/>
                <a:gd name="T55" fmla="*/ 0 h 614"/>
                <a:gd name="T56" fmla="*/ 34 w 406"/>
                <a:gd name="T57" fmla="*/ 23 h 614"/>
                <a:gd name="T58" fmla="*/ 0 w 406"/>
                <a:gd name="T59" fmla="*/ 23 h 614"/>
                <a:gd name="T60" fmla="*/ 68 w 406"/>
                <a:gd name="T61" fmla="*/ 23 h 614"/>
                <a:gd name="T62" fmla="*/ 68 w 406"/>
                <a:gd name="T63" fmla="*/ 4846 h 614"/>
                <a:gd name="T64" fmla="*/ 0 w 406"/>
                <a:gd name="T65" fmla="*/ 4846 h 614"/>
                <a:gd name="T66" fmla="*/ 0 w 406"/>
                <a:gd name="T67" fmla="*/ 23 h 614"/>
                <a:gd name="T68" fmla="*/ 68 w 406"/>
                <a:gd name="T69" fmla="*/ 23 h 614"/>
                <a:gd name="T70" fmla="*/ 34 w 406"/>
                <a:gd name="T71" fmla="*/ 4869 h 614"/>
                <a:gd name="T72" fmla="*/ 0 w 406"/>
                <a:gd name="T73" fmla="*/ 4869 h 614"/>
                <a:gd name="T74" fmla="*/ 0 w 406"/>
                <a:gd name="T75" fmla="*/ 4846 h 614"/>
                <a:gd name="T76" fmla="*/ 34 w 406"/>
                <a:gd name="T77" fmla="*/ 4846 h 614"/>
                <a:gd name="T78" fmla="*/ 34 w 406"/>
                <a:gd name="T79" fmla="*/ 4869 h 61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06" h="614">
                  <a:moveTo>
                    <a:pt x="3" y="609"/>
                  </a:moveTo>
                  <a:lnTo>
                    <a:pt x="403" y="609"/>
                  </a:lnTo>
                  <a:lnTo>
                    <a:pt x="403" y="614"/>
                  </a:lnTo>
                  <a:lnTo>
                    <a:pt x="3" y="614"/>
                  </a:lnTo>
                  <a:lnTo>
                    <a:pt x="3" y="609"/>
                  </a:lnTo>
                  <a:close/>
                  <a:moveTo>
                    <a:pt x="406" y="611"/>
                  </a:moveTo>
                  <a:lnTo>
                    <a:pt x="406" y="614"/>
                  </a:lnTo>
                  <a:lnTo>
                    <a:pt x="403" y="614"/>
                  </a:lnTo>
                  <a:lnTo>
                    <a:pt x="403" y="611"/>
                  </a:lnTo>
                  <a:lnTo>
                    <a:pt x="406" y="611"/>
                  </a:lnTo>
                  <a:close/>
                  <a:moveTo>
                    <a:pt x="400" y="611"/>
                  </a:moveTo>
                  <a:lnTo>
                    <a:pt x="400" y="3"/>
                  </a:lnTo>
                  <a:lnTo>
                    <a:pt x="406" y="3"/>
                  </a:lnTo>
                  <a:lnTo>
                    <a:pt x="406" y="611"/>
                  </a:lnTo>
                  <a:lnTo>
                    <a:pt x="400" y="611"/>
                  </a:lnTo>
                  <a:close/>
                  <a:moveTo>
                    <a:pt x="403" y="0"/>
                  </a:moveTo>
                  <a:lnTo>
                    <a:pt x="406" y="0"/>
                  </a:lnTo>
                  <a:lnTo>
                    <a:pt x="406" y="3"/>
                  </a:lnTo>
                  <a:lnTo>
                    <a:pt x="403" y="3"/>
                  </a:lnTo>
                  <a:lnTo>
                    <a:pt x="403" y="0"/>
                  </a:lnTo>
                  <a:close/>
                  <a:moveTo>
                    <a:pt x="403" y="6"/>
                  </a:moveTo>
                  <a:lnTo>
                    <a:pt x="3" y="6"/>
                  </a:lnTo>
                  <a:lnTo>
                    <a:pt x="3" y="0"/>
                  </a:lnTo>
                  <a:lnTo>
                    <a:pt x="403" y="0"/>
                  </a:lnTo>
                  <a:lnTo>
                    <a:pt x="403" y="6"/>
                  </a:lnTo>
                  <a:close/>
                  <a:moveTo>
                    <a:pt x="0" y="3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close/>
                  <a:moveTo>
                    <a:pt x="6" y="3"/>
                  </a:moveTo>
                  <a:lnTo>
                    <a:pt x="6" y="611"/>
                  </a:lnTo>
                  <a:lnTo>
                    <a:pt x="0" y="611"/>
                  </a:lnTo>
                  <a:lnTo>
                    <a:pt x="0" y="3"/>
                  </a:lnTo>
                  <a:lnTo>
                    <a:pt x="6" y="3"/>
                  </a:lnTo>
                  <a:close/>
                  <a:moveTo>
                    <a:pt x="3" y="614"/>
                  </a:moveTo>
                  <a:lnTo>
                    <a:pt x="0" y="614"/>
                  </a:lnTo>
                  <a:lnTo>
                    <a:pt x="0" y="611"/>
                  </a:lnTo>
                  <a:lnTo>
                    <a:pt x="3" y="611"/>
                  </a:lnTo>
                  <a:lnTo>
                    <a:pt x="3" y="614"/>
                  </a:ln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Verdana" pitchFamily="34" charset="0"/>
              </a:endParaRPr>
            </a:p>
          </p:txBody>
        </p:sp>
        <p:sp>
          <p:nvSpPr>
            <p:cNvPr id="18457" name="Rectangle 837"/>
            <p:cNvSpPr>
              <a:spLocks noChangeArrowheads="1"/>
            </p:cNvSpPr>
            <p:nvPr/>
          </p:nvSpPr>
          <p:spPr bwMode="auto">
            <a:xfrm>
              <a:off x="3007" y="2510"/>
              <a:ext cx="1258" cy="1053"/>
            </a:xfrm>
            <a:prstGeom prst="rect">
              <a:avLst/>
            </a:prstGeom>
            <a:solidFill>
              <a:srgbClr val="6AC3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458" name="Freeform 838"/>
            <p:cNvSpPr>
              <a:spLocks noEditPoints="1"/>
            </p:cNvSpPr>
            <p:nvPr/>
          </p:nvSpPr>
          <p:spPr bwMode="auto">
            <a:xfrm>
              <a:off x="2997" y="2502"/>
              <a:ext cx="1278" cy="1070"/>
            </a:xfrm>
            <a:custGeom>
              <a:avLst/>
              <a:gdLst>
                <a:gd name="T0" fmla="*/ 34 w 378"/>
                <a:gd name="T1" fmla="*/ 2965 h 380"/>
                <a:gd name="T2" fmla="*/ 4287 w 378"/>
                <a:gd name="T3" fmla="*/ 2965 h 380"/>
                <a:gd name="T4" fmla="*/ 4287 w 378"/>
                <a:gd name="T5" fmla="*/ 3013 h 380"/>
                <a:gd name="T6" fmla="*/ 34 w 378"/>
                <a:gd name="T7" fmla="*/ 3013 h 380"/>
                <a:gd name="T8" fmla="*/ 34 w 378"/>
                <a:gd name="T9" fmla="*/ 2965 h 380"/>
                <a:gd name="T10" fmla="*/ 4321 w 378"/>
                <a:gd name="T11" fmla="*/ 2990 h 380"/>
                <a:gd name="T12" fmla="*/ 4321 w 378"/>
                <a:gd name="T13" fmla="*/ 3013 h 380"/>
                <a:gd name="T14" fmla="*/ 4287 w 378"/>
                <a:gd name="T15" fmla="*/ 3013 h 380"/>
                <a:gd name="T16" fmla="*/ 4287 w 378"/>
                <a:gd name="T17" fmla="*/ 2990 h 380"/>
                <a:gd name="T18" fmla="*/ 4321 w 378"/>
                <a:gd name="T19" fmla="*/ 2990 h 380"/>
                <a:gd name="T20" fmla="*/ 4253 w 378"/>
                <a:gd name="T21" fmla="*/ 2990 h 380"/>
                <a:gd name="T22" fmla="*/ 4253 w 378"/>
                <a:gd name="T23" fmla="*/ 23 h 380"/>
                <a:gd name="T24" fmla="*/ 4321 w 378"/>
                <a:gd name="T25" fmla="*/ 23 h 380"/>
                <a:gd name="T26" fmla="*/ 4321 w 378"/>
                <a:gd name="T27" fmla="*/ 2990 h 380"/>
                <a:gd name="T28" fmla="*/ 4253 w 378"/>
                <a:gd name="T29" fmla="*/ 2990 h 380"/>
                <a:gd name="T30" fmla="*/ 4287 w 378"/>
                <a:gd name="T31" fmla="*/ 0 h 380"/>
                <a:gd name="T32" fmla="*/ 4321 w 378"/>
                <a:gd name="T33" fmla="*/ 0 h 380"/>
                <a:gd name="T34" fmla="*/ 4321 w 378"/>
                <a:gd name="T35" fmla="*/ 23 h 380"/>
                <a:gd name="T36" fmla="*/ 4287 w 378"/>
                <a:gd name="T37" fmla="*/ 23 h 380"/>
                <a:gd name="T38" fmla="*/ 4287 w 378"/>
                <a:gd name="T39" fmla="*/ 0 h 380"/>
                <a:gd name="T40" fmla="*/ 4287 w 378"/>
                <a:gd name="T41" fmla="*/ 48 h 380"/>
                <a:gd name="T42" fmla="*/ 34 w 378"/>
                <a:gd name="T43" fmla="*/ 48 h 380"/>
                <a:gd name="T44" fmla="*/ 34 w 378"/>
                <a:gd name="T45" fmla="*/ 0 h 380"/>
                <a:gd name="T46" fmla="*/ 4287 w 378"/>
                <a:gd name="T47" fmla="*/ 0 h 380"/>
                <a:gd name="T48" fmla="*/ 4287 w 378"/>
                <a:gd name="T49" fmla="*/ 48 h 380"/>
                <a:gd name="T50" fmla="*/ 0 w 378"/>
                <a:gd name="T51" fmla="*/ 23 h 380"/>
                <a:gd name="T52" fmla="*/ 0 w 378"/>
                <a:gd name="T53" fmla="*/ 0 h 380"/>
                <a:gd name="T54" fmla="*/ 34 w 378"/>
                <a:gd name="T55" fmla="*/ 0 h 380"/>
                <a:gd name="T56" fmla="*/ 34 w 378"/>
                <a:gd name="T57" fmla="*/ 23 h 380"/>
                <a:gd name="T58" fmla="*/ 0 w 378"/>
                <a:gd name="T59" fmla="*/ 23 h 380"/>
                <a:gd name="T60" fmla="*/ 68 w 378"/>
                <a:gd name="T61" fmla="*/ 23 h 380"/>
                <a:gd name="T62" fmla="*/ 68 w 378"/>
                <a:gd name="T63" fmla="*/ 2990 h 380"/>
                <a:gd name="T64" fmla="*/ 0 w 378"/>
                <a:gd name="T65" fmla="*/ 2990 h 380"/>
                <a:gd name="T66" fmla="*/ 0 w 378"/>
                <a:gd name="T67" fmla="*/ 23 h 380"/>
                <a:gd name="T68" fmla="*/ 68 w 378"/>
                <a:gd name="T69" fmla="*/ 23 h 380"/>
                <a:gd name="T70" fmla="*/ 34 w 378"/>
                <a:gd name="T71" fmla="*/ 3013 h 380"/>
                <a:gd name="T72" fmla="*/ 0 w 378"/>
                <a:gd name="T73" fmla="*/ 3013 h 380"/>
                <a:gd name="T74" fmla="*/ 0 w 378"/>
                <a:gd name="T75" fmla="*/ 2990 h 380"/>
                <a:gd name="T76" fmla="*/ 34 w 378"/>
                <a:gd name="T77" fmla="*/ 2990 h 380"/>
                <a:gd name="T78" fmla="*/ 34 w 378"/>
                <a:gd name="T79" fmla="*/ 3013 h 38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78" h="380">
                  <a:moveTo>
                    <a:pt x="3" y="374"/>
                  </a:moveTo>
                  <a:lnTo>
                    <a:pt x="375" y="374"/>
                  </a:lnTo>
                  <a:lnTo>
                    <a:pt x="375" y="380"/>
                  </a:lnTo>
                  <a:lnTo>
                    <a:pt x="3" y="380"/>
                  </a:lnTo>
                  <a:lnTo>
                    <a:pt x="3" y="374"/>
                  </a:lnTo>
                  <a:close/>
                  <a:moveTo>
                    <a:pt x="378" y="377"/>
                  </a:moveTo>
                  <a:lnTo>
                    <a:pt x="378" y="380"/>
                  </a:lnTo>
                  <a:lnTo>
                    <a:pt x="375" y="380"/>
                  </a:lnTo>
                  <a:lnTo>
                    <a:pt x="375" y="377"/>
                  </a:lnTo>
                  <a:lnTo>
                    <a:pt x="378" y="377"/>
                  </a:lnTo>
                  <a:close/>
                  <a:moveTo>
                    <a:pt x="372" y="377"/>
                  </a:moveTo>
                  <a:lnTo>
                    <a:pt x="372" y="3"/>
                  </a:lnTo>
                  <a:lnTo>
                    <a:pt x="378" y="3"/>
                  </a:lnTo>
                  <a:lnTo>
                    <a:pt x="378" y="377"/>
                  </a:lnTo>
                  <a:lnTo>
                    <a:pt x="372" y="377"/>
                  </a:lnTo>
                  <a:close/>
                  <a:moveTo>
                    <a:pt x="375" y="0"/>
                  </a:moveTo>
                  <a:lnTo>
                    <a:pt x="378" y="0"/>
                  </a:lnTo>
                  <a:lnTo>
                    <a:pt x="378" y="3"/>
                  </a:lnTo>
                  <a:lnTo>
                    <a:pt x="375" y="3"/>
                  </a:lnTo>
                  <a:lnTo>
                    <a:pt x="375" y="0"/>
                  </a:lnTo>
                  <a:close/>
                  <a:moveTo>
                    <a:pt x="375" y="6"/>
                  </a:moveTo>
                  <a:lnTo>
                    <a:pt x="3" y="6"/>
                  </a:lnTo>
                  <a:lnTo>
                    <a:pt x="3" y="0"/>
                  </a:lnTo>
                  <a:lnTo>
                    <a:pt x="375" y="0"/>
                  </a:lnTo>
                  <a:lnTo>
                    <a:pt x="375" y="6"/>
                  </a:lnTo>
                  <a:close/>
                  <a:moveTo>
                    <a:pt x="0" y="3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close/>
                  <a:moveTo>
                    <a:pt x="6" y="3"/>
                  </a:moveTo>
                  <a:lnTo>
                    <a:pt x="6" y="377"/>
                  </a:lnTo>
                  <a:lnTo>
                    <a:pt x="0" y="377"/>
                  </a:lnTo>
                  <a:lnTo>
                    <a:pt x="0" y="3"/>
                  </a:lnTo>
                  <a:lnTo>
                    <a:pt x="6" y="3"/>
                  </a:lnTo>
                  <a:close/>
                  <a:moveTo>
                    <a:pt x="3" y="380"/>
                  </a:moveTo>
                  <a:lnTo>
                    <a:pt x="0" y="380"/>
                  </a:lnTo>
                  <a:lnTo>
                    <a:pt x="0" y="377"/>
                  </a:lnTo>
                  <a:lnTo>
                    <a:pt x="3" y="377"/>
                  </a:lnTo>
                  <a:lnTo>
                    <a:pt x="3" y="380"/>
                  </a:ln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Verdana" pitchFamily="34" charset="0"/>
              </a:endParaRPr>
            </a:p>
          </p:txBody>
        </p:sp>
        <p:sp>
          <p:nvSpPr>
            <p:cNvPr id="18459" name="Freeform 839"/>
            <p:cNvSpPr>
              <a:spLocks/>
            </p:cNvSpPr>
            <p:nvPr/>
          </p:nvSpPr>
          <p:spPr bwMode="auto">
            <a:xfrm>
              <a:off x="941" y="1229"/>
              <a:ext cx="1600" cy="639"/>
            </a:xfrm>
            <a:custGeom>
              <a:avLst/>
              <a:gdLst>
                <a:gd name="T0" fmla="*/ 2713 w 473"/>
                <a:gd name="T1" fmla="*/ 0 h 227"/>
                <a:gd name="T2" fmla="*/ 4063 w 473"/>
                <a:gd name="T3" fmla="*/ 895 h 227"/>
                <a:gd name="T4" fmla="*/ 5412 w 473"/>
                <a:gd name="T5" fmla="*/ 1799 h 227"/>
                <a:gd name="T6" fmla="*/ 2713 w 473"/>
                <a:gd name="T7" fmla="*/ 1799 h 227"/>
                <a:gd name="T8" fmla="*/ 0 w 473"/>
                <a:gd name="T9" fmla="*/ 1799 h 227"/>
                <a:gd name="T10" fmla="*/ 1363 w 473"/>
                <a:gd name="T11" fmla="*/ 895 h 227"/>
                <a:gd name="T12" fmla="*/ 2713 w 473"/>
                <a:gd name="T13" fmla="*/ 0 h 2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3" h="227">
                  <a:moveTo>
                    <a:pt x="237" y="0"/>
                  </a:moveTo>
                  <a:lnTo>
                    <a:pt x="355" y="113"/>
                  </a:lnTo>
                  <a:lnTo>
                    <a:pt x="473" y="227"/>
                  </a:lnTo>
                  <a:lnTo>
                    <a:pt x="237" y="227"/>
                  </a:lnTo>
                  <a:lnTo>
                    <a:pt x="0" y="227"/>
                  </a:lnTo>
                  <a:lnTo>
                    <a:pt x="119" y="113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EC3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Verdana" pitchFamily="34" charset="0"/>
              </a:endParaRPr>
            </a:p>
          </p:txBody>
        </p:sp>
        <p:sp>
          <p:nvSpPr>
            <p:cNvPr id="18460" name="Freeform 840"/>
            <p:cNvSpPr>
              <a:spLocks noEditPoints="1"/>
            </p:cNvSpPr>
            <p:nvPr/>
          </p:nvSpPr>
          <p:spPr bwMode="auto">
            <a:xfrm>
              <a:off x="934" y="1218"/>
              <a:ext cx="1613" cy="659"/>
            </a:xfrm>
            <a:custGeom>
              <a:avLst/>
              <a:gdLst>
                <a:gd name="T0" fmla="*/ 2756 w 477"/>
                <a:gd name="T1" fmla="*/ 17 h 234"/>
                <a:gd name="T2" fmla="*/ 4105 w 477"/>
                <a:gd name="T3" fmla="*/ 912 h 234"/>
                <a:gd name="T4" fmla="*/ 4058 w 477"/>
                <a:gd name="T5" fmla="*/ 943 h 234"/>
                <a:gd name="T6" fmla="*/ 2709 w 477"/>
                <a:gd name="T7" fmla="*/ 48 h 234"/>
                <a:gd name="T8" fmla="*/ 2756 w 477"/>
                <a:gd name="T9" fmla="*/ 17 h 234"/>
                <a:gd name="T10" fmla="*/ 4105 w 477"/>
                <a:gd name="T11" fmla="*/ 912 h 234"/>
                <a:gd name="T12" fmla="*/ 5454 w 477"/>
                <a:gd name="T13" fmla="*/ 1816 h 234"/>
                <a:gd name="T14" fmla="*/ 5407 w 477"/>
                <a:gd name="T15" fmla="*/ 1847 h 234"/>
                <a:gd name="T16" fmla="*/ 4058 w 477"/>
                <a:gd name="T17" fmla="*/ 943 h 234"/>
                <a:gd name="T18" fmla="*/ 4105 w 477"/>
                <a:gd name="T19" fmla="*/ 912 h 234"/>
                <a:gd name="T20" fmla="*/ 5454 w 477"/>
                <a:gd name="T21" fmla="*/ 1816 h 234"/>
                <a:gd name="T22" fmla="*/ 5431 w 477"/>
                <a:gd name="T23" fmla="*/ 1856 h 234"/>
                <a:gd name="T24" fmla="*/ 5431 w 477"/>
                <a:gd name="T25" fmla="*/ 1833 h 234"/>
                <a:gd name="T26" fmla="*/ 5454 w 477"/>
                <a:gd name="T27" fmla="*/ 1816 h 234"/>
                <a:gd name="T28" fmla="*/ 5431 w 477"/>
                <a:gd name="T29" fmla="*/ 1856 h 234"/>
                <a:gd name="T30" fmla="*/ 2732 w 477"/>
                <a:gd name="T31" fmla="*/ 1856 h 234"/>
                <a:gd name="T32" fmla="*/ 2732 w 477"/>
                <a:gd name="T33" fmla="*/ 1808 h 234"/>
                <a:gd name="T34" fmla="*/ 5431 w 477"/>
                <a:gd name="T35" fmla="*/ 1808 h 234"/>
                <a:gd name="T36" fmla="*/ 5431 w 477"/>
                <a:gd name="T37" fmla="*/ 1856 h 234"/>
                <a:gd name="T38" fmla="*/ 2732 w 477"/>
                <a:gd name="T39" fmla="*/ 1856 h 234"/>
                <a:gd name="T40" fmla="*/ 24 w 477"/>
                <a:gd name="T41" fmla="*/ 1856 h 234"/>
                <a:gd name="T42" fmla="*/ 24 w 477"/>
                <a:gd name="T43" fmla="*/ 1808 h 234"/>
                <a:gd name="T44" fmla="*/ 2732 w 477"/>
                <a:gd name="T45" fmla="*/ 1808 h 234"/>
                <a:gd name="T46" fmla="*/ 2732 w 477"/>
                <a:gd name="T47" fmla="*/ 1856 h 234"/>
                <a:gd name="T48" fmla="*/ 24 w 477"/>
                <a:gd name="T49" fmla="*/ 1856 h 234"/>
                <a:gd name="T50" fmla="*/ 0 w 477"/>
                <a:gd name="T51" fmla="*/ 1816 h 234"/>
                <a:gd name="T52" fmla="*/ 24 w 477"/>
                <a:gd name="T53" fmla="*/ 1833 h 234"/>
                <a:gd name="T54" fmla="*/ 24 w 477"/>
                <a:gd name="T55" fmla="*/ 1856 h 234"/>
                <a:gd name="T56" fmla="*/ 0 w 477"/>
                <a:gd name="T57" fmla="*/ 1816 h 234"/>
                <a:gd name="T58" fmla="*/ 1359 w 477"/>
                <a:gd name="T59" fmla="*/ 912 h 234"/>
                <a:gd name="T60" fmla="*/ 1407 w 477"/>
                <a:gd name="T61" fmla="*/ 943 h 234"/>
                <a:gd name="T62" fmla="*/ 47 w 477"/>
                <a:gd name="T63" fmla="*/ 1847 h 234"/>
                <a:gd name="T64" fmla="*/ 0 w 477"/>
                <a:gd name="T65" fmla="*/ 1816 h 234"/>
                <a:gd name="T66" fmla="*/ 1359 w 477"/>
                <a:gd name="T67" fmla="*/ 912 h 234"/>
                <a:gd name="T68" fmla="*/ 2709 w 477"/>
                <a:gd name="T69" fmla="*/ 17 h 234"/>
                <a:gd name="T70" fmla="*/ 2756 w 477"/>
                <a:gd name="T71" fmla="*/ 48 h 234"/>
                <a:gd name="T72" fmla="*/ 1407 w 477"/>
                <a:gd name="T73" fmla="*/ 943 h 234"/>
                <a:gd name="T74" fmla="*/ 1359 w 477"/>
                <a:gd name="T75" fmla="*/ 912 h 234"/>
                <a:gd name="T76" fmla="*/ 2709 w 477"/>
                <a:gd name="T77" fmla="*/ 17 h 234"/>
                <a:gd name="T78" fmla="*/ 2732 w 477"/>
                <a:gd name="T79" fmla="*/ 0 h 234"/>
                <a:gd name="T80" fmla="*/ 2756 w 477"/>
                <a:gd name="T81" fmla="*/ 17 h 234"/>
                <a:gd name="T82" fmla="*/ 2732 w 477"/>
                <a:gd name="T83" fmla="*/ 31 h 234"/>
                <a:gd name="T84" fmla="*/ 2709 w 477"/>
                <a:gd name="T85" fmla="*/ 17 h 2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77" h="234">
                  <a:moveTo>
                    <a:pt x="241" y="2"/>
                  </a:moveTo>
                  <a:lnTo>
                    <a:pt x="359" y="115"/>
                  </a:lnTo>
                  <a:lnTo>
                    <a:pt x="355" y="119"/>
                  </a:lnTo>
                  <a:lnTo>
                    <a:pt x="237" y="6"/>
                  </a:lnTo>
                  <a:lnTo>
                    <a:pt x="241" y="2"/>
                  </a:lnTo>
                  <a:close/>
                  <a:moveTo>
                    <a:pt x="359" y="115"/>
                  </a:moveTo>
                  <a:lnTo>
                    <a:pt x="477" y="229"/>
                  </a:lnTo>
                  <a:lnTo>
                    <a:pt x="473" y="233"/>
                  </a:lnTo>
                  <a:lnTo>
                    <a:pt x="355" y="119"/>
                  </a:lnTo>
                  <a:lnTo>
                    <a:pt x="359" y="115"/>
                  </a:lnTo>
                  <a:close/>
                  <a:moveTo>
                    <a:pt x="477" y="229"/>
                  </a:moveTo>
                  <a:lnTo>
                    <a:pt x="475" y="234"/>
                  </a:lnTo>
                  <a:lnTo>
                    <a:pt x="475" y="231"/>
                  </a:lnTo>
                  <a:lnTo>
                    <a:pt x="477" y="229"/>
                  </a:lnTo>
                  <a:close/>
                  <a:moveTo>
                    <a:pt x="475" y="234"/>
                  </a:moveTo>
                  <a:lnTo>
                    <a:pt x="239" y="234"/>
                  </a:lnTo>
                  <a:lnTo>
                    <a:pt x="239" y="228"/>
                  </a:lnTo>
                  <a:lnTo>
                    <a:pt x="475" y="228"/>
                  </a:lnTo>
                  <a:lnTo>
                    <a:pt x="475" y="234"/>
                  </a:lnTo>
                  <a:close/>
                  <a:moveTo>
                    <a:pt x="239" y="234"/>
                  </a:moveTo>
                  <a:lnTo>
                    <a:pt x="2" y="234"/>
                  </a:lnTo>
                  <a:lnTo>
                    <a:pt x="2" y="228"/>
                  </a:lnTo>
                  <a:lnTo>
                    <a:pt x="239" y="228"/>
                  </a:lnTo>
                  <a:lnTo>
                    <a:pt x="239" y="234"/>
                  </a:lnTo>
                  <a:close/>
                  <a:moveTo>
                    <a:pt x="2" y="234"/>
                  </a:moveTo>
                  <a:lnTo>
                    <a:pt x="0" y="229"/>
                  </a:lnTo>
                  <a:lnTo>
                    <a:pt x="2" y="231"/>
                  </a:lnTo>
                  <a:lnTo>
                    <a:pt x="2" y="234"/>
                  </a:lnTo>
                  <a:close/>
                  <a:moveTo>
                    <a:pt x="0" y="229"/>
                  </a:moveTo>
                  <a:lnTo>
                    <a:pt x="119" y="115"/>
                  </a:lnTo>
                  <a:lnTo>
                    <a:pt x="123" y="119"/>
                  </a:lnTo>
                  <a:lnTo>
                    <a:pt x="4" y="233"/>
                  </a:lnTo>
                  <a:lnTo>
                    <a:pt x="0" y="229"/>
                  </a:lnTo>
                  <a:close/>
                  <a:moveTo>
                    <a:pt x="119" y="115"/>
                  </a:moveTo>
                  <a:lnTo>
                    <a:pt x="237" y="2"/>
                  </a:lnTo>
                  <a:lnTo>
                    <a:pt x="241" y="6"/>
                  </a:lnTo>
                  <a:lnTo>
                    <a:pt x="123" y="119"/>
                  </a:lnTo>
                  <a:lnTo>
                    <a:pt x="119" y="115"/>
                  </a:lnTo>
                  <a:close/>
                  <a:moveTo>
                    <a:pt x="237" y="2"/>
                  </a:moveTo>
                  <a:lnTo>
                    <a:pt x="239" y="0"/>
                  </a:lnTo>
                  <a:lnTo>
                    <a:pt x="241" y="2"/>
                  </a:lnTo>
                  <a:lnTo>
                    <a:pt x="239" y="4"/>
                  </a:lnTo>
                  <a:lnTo>
                    <a:pt x="237" y="2"/>
                  </a:ln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Verdana" pitchFamily="34" charset="0"/>
              </a:endParaRPr>
            </a:p>
          </p:txBody>
        </p:sp>
        <p:sp>
          <p:nvSpPr>
            <p:cNvPr id="18461" name="Freeform 841"/>
            <p:cNvSpPr>
              <a:spLocks/>
            </p:cNvSpPr>
            <p:nvPr/>
          </p:nvSpPr>
          <p:spPr bwMode="auto">
            <a:xfrm>
              <a:off x="2831" y="1871"/>
              <a:ext cx="1600" cy="642"/>
            </a:xfrm>
            <a:custGeom>
              <a:avLst/>
              <a:gdLst>
                <a:gd name="T0" fmla="*/ 2713 w 473"/>
                <a:gd name="T1" fmla="*/ 0 h 228"/>
                <a:gd name="T2" fmla="*/ 4063 w 473"/>
                <a:gd name="T3" fmla="*/ 904 h 228"/>
                <a:gd name="T4" fmla="*/ 5412 w 473"/>
                <a:gd name="T5" fmla="*/ 1808 h 228"/>
                <a:gd name="T6" fmla="*/ 2713 w 473"/>
                <a:gd name="T7" fmla="*/ 1808 h 228"/>
                <a:gd name="T8" fmla="*/ 0 w 473"/>
                <a:gd name="T9" fmla="*/ 1808 h 228"/>
                <a:gd name="T10" fmla="*/ 1350 w 473"/>
                <a:gd name="T11" fmla="*/ 904 h 228"/>
                <a:gd name="T12" fmla="*/ 2713 w 473"/>
                <a:gd name="T13" fmla="*/ 0 h 2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3" h="228">
                  <a:moveTo>
                    <a:pt x="237" y="0"/>
                  </a:moveTo>
                  <a:lnTo>
                    <a:pt x="355" y="114"/>
                  </a:lnTo>
                  <a:lnTo>
                    <a:pt x="473" y="228"/>
                  </a:lnTo>
                  <a:lnTo>
                    <a:pt x="237" y="228"/>
                  </a:lnTo>
                  <a:lnTo>
                    <a:pt x="0" y="228"/>
                  </a:lnTo>
                  <a:lnTo>
                    <a:pt x="118" y="114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EC3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Verdana" pitchFamily="34" charset="0"/>
              </a:endParaRPr>
            </a:p>
          </p:txBody>
        </p:sp>
        <p:sp>
          <p:nvSpPr>
            <p:cNvPr id="18462" name="Freeform 842"/>
            <p:cNvSpPr>
              <a:spLocks noEditPoints="1"/>
            </p:cNvSpPr>
            <p:nvPr/>
          </p:nvSpPr>
          <p:spPr bwMode="auto">
            <a:xfrm>
              <a:off x="2825" y="1863"/>
              <a:ext cx="1613" cy="659"/>
            </a:xfrm>
            <a:custGeom>
              <a:avLst/>
              <a:gdLst>
                <a:gd name="T0" fmla="*/ 2756 w 477"/>
                <a:gd name="T1" fmla="*/ 8 h 234"/>
                <a:gd name="T2" fmla="*/ 4105 w 477"/>
                <a:gd name="T3" fmla="*/ 912 h 234"/>
                <a:gd name="T4" fmla="*/ 4058 w 477"/>
                <a:gd name="T5" fmla="*/ 943 h 234"/>
                <a:gd name="T6" fmla="*/ 2709 w 477"/>
                <a:gd name="T7" fmla="*/ 39 h 234"/>
                <a:gd name="T8" fmla="*/ 2756 w 477"/>
                <a:gd name="T9" fmla="*/ 8 h 234"/>
                <a:gd name="T10" fmla="*/ 4105 w 477"/>
                <a:gd name="T11" fmla="*/ 912 h 234"/>
                <a:gd name="T12" fmla="*/ 5454 w 477"/>
                <a:gd name="T13" fmla="*/ 1816 h 234"/>
                <a:gd name="T14" fmla="*/ 5407 w 477"/>
                <a:gd name="T15" fmla="*/ 1847 h 234"/>
                <a:gd name="T16" fmla="*/ 4058 w 477"/>
                <a:gd name="T17" fmla="*/ 943 h 234"/>
                <a:gd name="T18" fmla="*/ 4105 w 477"/>
                <a:gd name="T19" fmla="*/ 912 h 234"/>
                <a:gd name="T20" fmla="*/ 5454 w 477"/>
                <a:gd name="T21" fmla="*/ 1816 h 234"/>
                <a:gd name="T22" fmla="*/ 5431 w 477"/>
                <a:gd name="T23" fmla="*/ 1856 h 234"/>
                <a:gd name="T24" fmla="*/ 5431 w 477"/>
                <a:gd name="T25" fmla="*/ 1833 h 234"/>
                <a:gd name="T26" fmla="*/ 5454 w 477"/>
                <a:gd name="T27" fmla="*/ 1816 h 234"/>
                <a:gd name="T28" fmla="*/ 5431 w 477"/>
                <a:gd name="T29" fmla="*/ 1856 h 234"/>
                <a:gd name="T30" fmla="*/ 2732 w 477"/>
                <a:gd name="T31" fmla="*/ 1856 h 234"/>
                <a:gd name="T32" fmla="*/ 2732 w 477"/>
                <a:gd name="T33" fmla="*/ 1808 h 234"/>
                <a:gd name="T34" fmla="*/ 5431 w 477"/>
                <a:gd name="T35" fmla="*/ 1808 h 234"/>
                <a:gd name="T36" fmla="*/ 5431 w 477"/>
                <a:gd name="T37" fmla="*/ 1856 h 234"/>
                <a:gd name="T38" fmla="*/ 2732 w 477"/>
                <a:gd name="T39" fmla="*/ 1856 h 234"/>
                <a:gd name="T40" fmla="*/ 24 w 477"/>
                <a:gd name="T41" fmla="*/ 1856 h 234"/>
                <a:gd name="T42" fmla="*/ 24 w 477"/>
                <a:gd name="T43" fmla="*/ 1808 h 234"/>
                <a:gd name="T44" fmla="*/ 2732 w 477"/>
                <a:gd name="T45" fmla="*/ 1808 h 234"/>
                <a:gd name="T46" fmla="*/ 2732 w 477"/>
                <a:gd name="T47" fmla="*/ 1856 h 234"/>
                <a:gd name="T48" fmla="*/ 24 w 477"/>
                <a:gd name="T49" fmla="*/ 1856 h 234"/>
                <a:gd name="T50" fmla="*/ 0 w 477"/>
                <a:gd name="T51" fmla="*/ 1816 h 234"/>
                <a:gd name="T52" fmla="*/ 24 w 477"/>
                <a:gd name="T53" fmla="*/ 1833 h 234"/>
                <a:gd name="T54" fmla="*/ 24 w 477"/>
                <a:gd name="T55" fmla="*/ 1856 h 234"/>
                <a:gd name="T56" fmla="*/ 0 w 477"/>
                <a:gd name="T57" fmla="*/ 1816 h 234"/>
                <a:gd name="T58" fmla="*/ 1359 w 477"/>
                <a:gd name="T59" fmla="*/ 912 h 234"/>
                <a:gd name="T60" fmla="*/ 1397 w 477"/>
                <a:gd name="T61" fmla="*/ 943 h 234"/>
                <a:gd name="T62" fmla="*/ 47 w 477"/>
                <a:gd name="T63" fmla="*/ 1847 h 234"/>
                <a:gd name="T64" fmla="*/ 0 w 477"/>
                <a:gd name="T65" fmla="*/ 1816 h 234"/>
                <a:gd name="T66" fmla="*/ 1359 w 477"/>
                <a:gd name="T67" fmla="*/ 912 h 234"/>
                <a:gd name="T68" fmla="*/ 2709 w 477"/>
                <a:gd name="T69" fmla="*/ 8 h 234"/>
                <a:gd name="T70" fmla="*/ 2756 w 477"/>
                <a:gd name="T71" fmla="*/ 39 h 234"/>
                <a:gd name="T72" fmla="*/ 1397 w 477"/>
                <a:gd name="T73" fmla="*/ 943 h 234"/>
                <a:gd name="T74" fmla="*/ 1359 w 477"/>
                <a:gd name="T75" fmla="*/ 912 h 234"/>
                <a:gd name="T76" fmla="*/ 2709 w 477"/>
                <a:gd name="T77" fmla="*/ 8 h 234"/>
                <a:gd name="T78" fmla="*/ 2732 w 477"/>
                <a:gd name="T79" fmla="*/ 0 h 234"/>
                <a:gd name="T80" fmla="*/ 2756 w 477"/>
                <a:gd name="T81" fmla="*/ 8 h 234"/>
                <a:gd name="T82" fmla="*/ 2732 w 477"/>
                <a:gd name="T83" fmla="*/ 23 h 234"/>
                <a:gd name="T84" fmla="*/ 2709 w 477"/>
                <a:gd name="T85" fmla="*/ 8 h 2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77" h="234">
                  <a:moveTo>
                    <a:pt x="241" y="1"/>
                  </a:moveTo>
                  <a:lnTo>
                    <a:pt x="359" y="115"/>
                  </a:lnTo>
                  <a:lnTo>
                    <a:pt x="355" y="119"/>
                  </a:lnTo>
                  <a:lnTo>
                    <a:pt x="237" y="5"/>
                  </a:lnTo>
                  <a:lnTo>
                    <a:pt x="241" y="1"/>
                  </a:lnTo>
                  <a:close/>
                  <a:moveTo>
                    <a:pt x="359" y="115"/>
                  </a:moveTo>
                  <a:lnTo>
                    <a:pt x="477" y="229"/>
                  </a:lnTo>
                  <a:lnTo>
                    <a:pt x="473" y="233"/>
                  </a:lnTo>
                  <a:lnTo>
                    <a:pt x="355" y="119"/>
                  </a:lnTo>
                  <a:lnTo>
                    <a:pt x="359" y="115"/>
                  </a:lnTo>
                  <a:close/>
                  <a:moveTo>
                    <a:pt x="477" y="229"/>
                  </a:moveTo>
                  <a:lnTo>
                    <a:pt x="475" y="234"/>
                  </a:lnTo>
                  <a:lnTo>
                    <a:pt x="475" y="231"/>
                  </a:lnTo>
                  <a:lnTo>
                    <a:pt x="477" y="229"/>
                  </a:lnTo>
                  <a:close/>
                  <a:moveTo>
                    <a:pt x="475" y="234"/>
                  </a:moveTo>
                  <a:lnTo>
                    <a:pt x="239" y="234"/>
                  </a:lnTo>
                  <a:lnTo>
                    <a:pt x="239" y="228"/>
                  </a:lnTo>
                  <a:lnTo>
                    <a:pt x="475" y="228"/>
                  </a:lnTo>
                  <a:lnTo>
                    <a:pt x="475" y="234"/>
                  </a:lnTo>
                  <a:close/>
                  <a:moveTo>
                    <a:pt x="239" y="234"/>
                  </a:moveTo>
                  <a:lnTo>
                    <a:pt x="2" y="234"/>
                  </a:lnTo>
                  <a:lnTo>
                    <a:pt x="2" y="228"/>
                  </a:lnTo>
                  <a:lnTo>
                    <a:pt x="239" y="228"/>
                  </a:lnTo>
                  <a:lnTo>
                    <a:pt x="239" y="234"/>
                  </a:lnTo>
                  <a:close/>
                  <a:moveTo>
                    <a:pt x="2" y="234"/>
                  </a:moveTo>
                  <a:lnTo>
                    <a:pt x="0" y="229"/>
                  </a:lnTo>
                  <a:lnTo>
                    <a:pt x="2" y="231"/>
                  </a:lnTo>
                  <a:lnTo>
                    <a:pt x="2" y="234"/>
                  </a:lnTo>
                  <a:close/>
                  <a:moveTo>
                    <a:pt x="0" y="229"/>
                  </a:moveTo>
                  <a:lnTo>
                    <a:pt x="119" y="115"/>
                  </a:lnTo>
                  <a:lnTo>
                    <a:pt x="122" y="119"/>
                  </a:lnTo>
                  <a:lnTo>
                    <a:pt x="4" y="233"/>
                  </a:lnTo>
                  <a:lnTo>
                    <a:pt x="0" y="229"/>
                  </a:lnTo>
                  <a:close/>
                  <a:moveTo>
                    <a:pt x="119" y="115"/>
                  </a:moveTo>
                  <a:lnTo>
                    <a:pt x="237" y="1"/>
                  </a:lnTo>
                  <a:lnTo>
                    <a:pt x="241" y="5"/>
                  </a:lnTo>
                  <a:lnTo>
                    <a:pt x="122" y="119"/>
                  </a:lnTo>
                  <a:lnTo>
                    <a:pt x="119" y="115"/>
                  </a:lnTo>
                  <a:close/>
                  <a:moveTo>
                    <a:pt x="237" y="1"/>
                  </a:moveTo>
                  <a:lnTo>
                    <a:pt x="239" y="0"/>
                  </a:lnTo>
                  <a:lnTo>
                    <a:pt x="241" y="1"/>
                  </a:lnTo>
                  <a:lnTo>
                    <a:pt x="239" y="3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Verdana" pitchFamily="34" charset="0"/>
              </a:endParaRPr>
            </a:p>
          </p:txBody>
        </p:sp>
        <p:sp>
          <p:nvSpPr>
            <p:cNvPr id="18463" name="Rectangle 843"/>
            <p:cNvSpPr>
              <a:spLocks noChangeArrowheads="1"/>
            </p:cNvSpPr>
            <p:nvPr/>
          </p:nvSpPr>
          <p:spPr bwMode="auto">
            <a:xfrm>
              <a:off x="1056" y="2598"/>
              <a:ext cx="1373" cy="965"/>
            </a:xfrm>
            <a:prstGeom prst="rect">
              <a:avLst/>
            </a:prstGeom>
            <a:solidFill>
              <a:srgbClr val="FD9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464" name="Freeform 844"/>
            <p:cNvSpPr>
              <a:spLocks noEditPoints="1"/>
            </p:cNvSpPr>
            <p:nvPr/>
          </p:nvSpPr>
          <p:spPr bwMode="auto">
            <a:xfrm>
              <a:off x="1046" y="2589"/>
              <a:ext cx="1390" cy="983"/>
            </a:xfrm>
            <a:custGeom>
              <a:avLst/>
              <a:gdLst>
                <a:gd name="T0" fmla="*/ 34 w 411"/>
                <a:gd name="T1" fmla="*/ 2721 h 349"/>
                <a:gd name="T2" fmla="*/ 4677 w 411"/>
                <a:gd name="T3" fmla="*/ 2721 h 349"/>
                <a:gd name="T4" fmla="*/ 4677 w 411"/>
                <a:gd name="T5" fmla="*/ 2769 h 349"/>
                <a:gd name="T6" fmla="*/ 34 w 411"/>
                <a:gd name="T7" fmla="*/ 2769 h 349"/>
                <a:gd name="T8" fmla="*/ 34 w 411"/>
                <a:gd name="T9" fmla="*/ 2721 h 349"/>
                <a:gd name="T10" fmla="*/ 4701 w 411"/>
                <a:gd name="T11" fmla="*/ 2746 h 349"/>
                <a:gd name="T12" fmla="*/ 4701 w 411"/>
                <a:gd name="T13" fmla="*/ 2769 h 349"/>
                <a:gd name="T14" fmla="*/ 4677 w 411"/>
                <a:gd name="T15" fmla="*/ 2769 h 349"/>
                <a:gd name="T16" fmla="*/ 4677 w 411"/>
                <a:gd name="T17" fmla="*/ 2746 h 349"/>
                <a:gd name="T18" fmla="*/ 4701 w 411"/>
                <a:gd name="T19" fmla="*/ 2746 h 349"/>
                <a:gd name="T20" fmla="*/ 4643 w 411"/>
                <a:gd name="T21" fmla="*/ 2746 h 349"/>
                <a:gd name="T22" fmla="*/ 4643 w 411"/>
                <a:gd name="T23" fmla="*/ 23 h 349"/>
                <a:gd name="T24" fmla="*/ 4701 w 411"/>
                <a:gd name="T25" fmla="*/ 23 h 349"/>
                <a:gd name="T26" fmla="*/ 4701 w 411"/>
                <a:gd name="T27" fmla="*/ 2746 h 349"/>
                <a:gd name="T28" fmla="*/ 4643 w 411"/>
                <a:gd name="T29" fmla="*/ 2746 h 349"/>
                <a:gd name="T30" fmla="*/ 4677 w 411"/>
                <a:gd name="T31" fmla="*/ 0 h 349"/>
                <a:gd name="T32" fmla="*/ 4701 w 411"/>
                <a:gd name="T33" fmla="*/ 0 h 349"/>
                <a:gd name="T34" fmla="*/ 4701 w 411"/>
                <a:gd name="T35" fmla="*/ 23 h 349"/>
                <a:gd name="T36" fmla="*/ 4677 w 411"/>
                <a:gd name="T37" fmla="*/ 23 h 349"/>
                <a:gd name="T38" fmla="*/ 4677 w 411"/>
                <a:gd name="T39" fmla="*/ 0 h 349"/>
                <a:gd name="T40" fmla="*/ 4677 w 411"/>
                <a:gd name="T41" fmla="*/ 48 h 349"/>
                <a:gd name="T42" fmla="*/ 34 w 411"/>
                <a:gd name="T43" fmla="*/ 48 h 349"/>
                <a:gd name="T44" fmla="*/ 34 w 411"/>
                <a:gd name="T45" fmla="*/ 0 h 349"/>
                <a:gd name="T46" fmla="*/ 4677 w 411"/>
                <a:gd name="T47" fmla="*/ 0 h 349"/>
                <a:gd name="T48" fmla="*/ 4677 w 411"/>
                <a:gd name="T49" fmla="*/ 48 h 349"/>
                <a:gd name="T50" fmla="*/ 0 w 411"/>
                <a:gd name="T51" fmla="*/ 23 h 349"/>
                <a:gd name="T52" fmla="*/ 0 w 411"/>
                <a:gd name="T53" fmla="*/ 0 h 349"/>
                <a:gd name="T54" fmla="*/ 34 w 411"/>
                <a:gd name="T55" fmla="*/ 0 h 349"/>
                <a:gd name="T56" fmla="*/ 34 w 411"/>
                <a:gd name="T57" fmla="*/ 23 h 349"/>
                <a:gd name="T58" fmla="*/ 0 w 411"/>
                <a:gd name="T59" fmla="*/ 23 h 349"/>
                <a:gd name="T60" fmla="*/ 68 w 411"/>
                <a:gd name="T61" fmla="*/ 23 h 349"/>
                <a:gd name="T62" fmla="*/ 68 w 411"/>
                <a:gd name="T63" fmla="*/ 2746 h 349"/>
                <a:gd name="T64" fmla="*/ 0 w 411"/>
                <a:gd name="T65" fmla="*/ 2746 h 349"/>
                <a:gd name="T66" fmla="*/ 0 w 411"/>
                <a:gd name="T67" fmla="*/ 23 h 349"/>
                <a:gd name="T68" fmla="*/ 68 w 411"/>
                <a:gd name="T69" fmla="*/ 23 h 349"/>
                <a:gd name="T70" fmla="*/ 34 w 411"/>
                <a:gd name="T71" fmla="*/ 2769 h 349"/>
                <a:gd name="T72" fmla="*/ 0 w 411"/>
                <a:gd name="T73" fmla="*/ 2769 h 349"/>
                <a:gd name="T74" fmla="*/ 0 w 411"/>
                <a:gd name="T75" fmla="*/ 2746 h 349"/>
                <a:gd name="T76" fmla="*/ 34 w 411"/>
                <a:gd name="T77" fmla="*/ 2746 h 349"/>
                <a:gd name="T78" fmla="*/ 34 w 411"/>
                <a:gd name="T79" fmla="*/ 2769 h 34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11" h="349">
                  <a:moveTo>
                    <a:pt x="3" y="343"/>
                  </a:moveTo>
                  <a:lnTo>
                    <a:pt x="409" y="343"/>
                  </a:lnTo>
                  <a:lnTo>
                    <a:pt x="409" y="349"/>
                  </a:lnTo>
                  <a:lnTo>
                    <a:pt x="3" y="349"/>
                  </a:lnTo>
                  <a:lnTo>
                    <a:pt x="3" y="343"/>
                  </a:lnTo>
                  <a:close/>
                  <a:moveTo>
                    <a:pt x="411" y="346"/>
                  </a:moveTo>
                  <a:lnTo>
                    <a:pt x="411" y="349"/>
                  </a:lnTo>
                  <a:lnTo>
                    <a:pt x="409" y="349"/>
                  </a:lnTo>
                  <a:lnTo>
                    <a:pt x="409" y="346"/>
                  </a:lnTo>
                  <a:lnTo>
                    <a:pt x="411" y="346"/>
                  </a:lnTo>
                  <a:close/>
                  <a:moveTo>
                    <a:pt x="406" y="346"/>
                  </a:moveTo>
                  <a:lnTo>
                    <a:pt x="406" y="3"/>
                  </a:lnTo>
                  <a:lnTo>
                    <a:pt x="411" y="3"/>
                  </a:lnTo>
                  <a:lnTo>
                    <a:pt x="411" y="346"/>
                  </a:lnTo>
                  <a:lnTo>
                    <a:pt x="406" y="346"/>
                  </a:lnTo>
                  <a:close/>
                  <a:moveTo>
                    <a:pt x="409" y="0"/>
                  </a:moveTo>
                  <a:lnTo>
                    <a:pt x="411" y="0"/>
                  </a:lnTo>
                  <a:lnTo>
                    <a:pt x="411" y="3"/>
                  </a:lnTo>
                  <a:lnTo>
                    <a:pt x="409" y="3"/>
                  </a:lnTo>
                  <a:lnTo>
                    <a:pt x="409" y="0"/>
                  </a:lnTo>
                  <a:close/>
                  <a:moveTo>
                    <a:pt x="409" y="6"/>
                  </a:moveTo>
                  <a:lnTo>
                    <a:pt x="3" y="6"/>
                  </a:lnTo>
                  <a:lnTo>
                    <a:pt x="3" y="0"/>
                  </a:lnTo>
                  <a:lnTo>
                    <a:pt x="409" y="0"/>
                  </a:lnTo>
                  <a:lnTo>
                    <a:pt x="409" y="6"/>
                  </a:lnTo>
                  <a:close/>
                  <a:moveTo>
                    <a:pt x="0" y="3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close/>
                  <a:moveTo>
                    <a:pt x="6" y="3"/>
                  </a:moveTo>
                  <a:lnTo>
                    <a:pt x="6" y="346"/>
                  </a:lnTo>
                  <a:lnTo>
                    <a:pt x="0" y="346"/>
                  </a:lnTo>
                  <a:lnTo>
                    <a:pt x="0" y="3"/>
                  </a:lnTo>
                  <a:lnTo>
                    <a:pt x="6" y="3"/>
                  </a:lnTo>
                  <a:close/>
                  <a:moveTo>
                    <a:pt x="3" y="349"/>
                  </a:moveTo>
                  <a:lnTo>
                    <a:pt x="0" y="349"/>
                  </a:lnTo>
                  <a:lnTo>
                    <a:pt x="0" y="346"/>
                  </a:lnTo>
                  <a:lnTo>
                    <a:pt x="3" y="346"/>
                  </a:lnTo>
                  <a:lnTo>
                    <a:pt x="3" y="349"/>
                  </a:ln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Verdana" pitchFamily="34" charset="0"/>
              </a:endParaRPr>
            </a:p>
          </p:txBody>
        </p:sp>
        <p:sp>
          <p:nvSpPr>
            <p:cNvPr id="18465" name="Rectangle 845"/>
            <p:cNvSpPr>
              <a:spLocks noChangeArrowheads="1"/>
            </p:cNvSpPr>
            <p:nvPr/>
          </p:nvSpPr>
          <p:spPr bwMode="auto">
            <a:xfrm>
              <a:off x="1601" y="2964"/>
              <a:ext cx="301" cy="585"/>
            </a:xfrm>
            <a:prstGeom prst="rect">
              <a:avLst/>
            </a:prstGeom>
            <a:solidFill>
              <a:srgbClr val="0089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466" name="Freeform 846"/>
            <p:cNvSpPr>
              <a:spLocks noEditPoints="1"/>
            </p:cNvSpPr>
            <p:nvPr/>
          </p:nvSpPr>
          <p:spPr bwMode="auto">
            <a:xfrm>
              <a:off x="1590" y="2955"/>
              <a:ext cx="318" cy="603"/>
            </a:xfrm>
            <a:custGeom>
              <a:avLst/>
              <a:gdLst>
                <a:gd name="T0" fmla="*/ 34 w 94"/>
                <a:gd name="T1" fmla="*/ 1651 h 214"/>
                <a:gd name="T2" fmla="*/ 1052 w 94"/>
                <a:gd name="T3" fmla="*/ 1651 h 214"/>
                <a:gd name="T4" fmla="*/ 1052 w 94"/>
                <a:gd name="T5" fmla="*/ 1699 h 214"/>
                <a:gd name="T6" fmla="*/ 34 w 94"/>
                <a:gd name="T7" fmla="*/ 1699 h 214"/>
                <a:gd name="T8" fmla="*/ 34 w 94"/>
                <a:gd name="T9" fmla="*/ 1651 h 214"/>
                <a:gd name="T10" fmla="*/ 1076 w 94"/>
                <a:gd name="T11" fmla="*/ 1677 h 214"/>
                <a:gd name="T12" fmla="*/ 1076 w 94"/>
                <a:gd name="T13" fmla="*/ 1699 h 214"/>
                <a:gd name="T14" fmla="*/ 1052 w 94"/>
                <a:gd name="T15" fmla="*/ 1699 h 214"/>
                <a:gd name="T16" fmla="*/ 1052 w 94"/>
                <a:gd name="T17" fmla="*/ 1677 h 214"/>
                <a:gd name="T18" fmla="*/ 1076 w 94"/>
                <a:gd name="T19" fmla="*/ 1677 h 214"/>
                <a:gd name="T20" fmla="*/ 1018 w 94"/>
                <a:gd name="T21" fmla="*/ 1677 h 214"/>
                <a:gd name="T22" fmla="*/ 1018 w 94"/>
                <a:gd name="T23" fmla="*/ 23 h 214"/>
                <a:gd name="T24" fmla="*/ 1076 w 94"/>
                <a:gd name="T25" fmla="*/ 23 h 214"/>
                <a:gd name="T26" fmla="*/ 1076 w 94"/>
                <a:gd name="T27" fmla="*/ 1677 h 214"/>
                <a:gd name="T28" fmla="*/ 1018 w 94"/>
                <a:gd name="T29" fmla="*/ 1677 h 214"/>
                <a:gd name="T30" fmla="*/ 1052 w 94"/>
                <a:gd name="T31" fmla="*/ 0 h 214"/>
                <a:gd name="T32" fmla="*/ 1076 w 94"/>
                <a:gd name="T33" fmla="*/ 0 h 214"/>
                <a:gd name="T34" fmla="*/ 1076 w 94"/>
                <a:gd name="T35" fmla="*/ 23 h 214"/>
                <a:gd name="T36" fmla="*/ 1052 w 94"/>
                <a:gd name="T37" fmla="*/ 23 h 214"/>
                <a:gd name="T38" fmla="*/ 1052 w 94"/>
                <a:gd name="T39" fmla="*/ 0 h 214"/>
                <a:gd name="T40" fmla="*/ 1052 w 94"/>
                <a:gd name="T41" fmla="*/ 48 h 214"/>
                <a:gd name="T42" fmla="*/ 34 w 94"/>
                <a:gd name="T43" fmla="*/ 48 h 214"/>
                <a:gd name="T44" fmla="*/ 34 w 94"/>
                <a:gd name="T45" fmla="*/ 0 h 214"/>
                <a:gd name="T46" fmla="*/ 1052 w 94"/>
                <a:gd name="T47" fmla="*/ 0 h 214"/>
                <a:gd name="T48" fmla="*/ 1052 w 94"/>
                <a:gd name="T49" fmla="*/ 48 h 214"/>
                <a:gd name="T50" fmla="*/ 0 w 94"/>
                <a:gd name="T51" fmla="*/ 23 h 214"/>
                <a:gd name="T52" fmla="*/ 0 w 94"/>
                <a:gd name="T53" fmla="*/ 0 h 214"/>
                <a:gd name="T54" fmla="*/ 34 w 94"/>
                <a:gd name="T55" fmla="*/ 0 h 214"/>
                <a:gd name="T56" fmla="*/ 34 w 94"/>
                <a:gd name="T57" fmla="*/ 23 h 214"/>
                <a:gd name="T58" fmla="*/ 0 w 94"/>
                <a:gd name="T59" fmla="*/ 23 h 214"/>
                <a:gd name="T60" fmla="*/ 68 w 94"/>
                <a:gd name="T61" fmla="*/ 23 h 214"/>
                <a:gd name="T62" fmla="*/ 68 w 94"/>
                <a:gd name="T63" fmla="*/ 1677 h 214"/>
                <a:gd name="T64" fmla="*/ 0 w 94"/>
                <a:gd name="T65" fmla="*/ 1677 h 214"/>
                <a:gd name="T66" fmla="*/ 0 w 94"/>
                <a:gd name="T67" fmla="*/ 23 h 214"/>
                <a:gd name="T68" fmla="*/ 68 w 94"/>
                <a:gd name="T69" fmla="*/ 23 h 214"/>
                <a:gd name="T70" fmla="*/ 34 w 94"/>
                <a:gd name="T71" fmla="*/ 1699 h 214"/>
                <a:gd name="T72" fmla="*/ 0 w 94"/>
                <a:gd name="T73" fmla="*/ 1699 h 214"/>
                <a:gd name="T74" fmla="*/ 0 w 94"/>
                <a:gd name="T75" fmla="*/ 1677 h 214"/>
                <a:gd name="T76" fmla="*/ 34 w 94"/>
                <a:gd name="T77" fmla="*/ 1677 h 214"/>
                <a:gd name="T78" fmla="*/ 34 w 94"/>
                <a:gd name="T79" fmla="*/ 1699 h 21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94" h="214">
                  <a:moveTo>
                    <a:pt x="3" y="208"/>
                  </a:moveTo>
                  <a:lnTo>
                    <a:pt x="92" y="208"/>
                  </a:lnTo>
                  <a:lnTo>
                    <a:pt x="92" y="214"/>
                  </a:lnTo>
                  <a:lnTo>
                    <a:pt x="3" y="214"/>
                  </a:lnTo>
                  <a:lnTo>
                    <a:pt x="3" y="208"/>
                  </a:lnTo>
                  <a:close/>
                  <a:moveTo>
                    <a:pt x="94" y="211"/>
                  </a:moveTo>
                  <a:lnTo>
                    <a:pt x="94" y="214"/>
                  </a:lnTo>
                  <a:lnTo>
                    <a:pt x="92" y="214"/>
                  </a:lnTo>
                  <a:lnTo>
                    <a:pt x="92" y="211"/>
                  </a:lnTo>
                  <a:lnTo>
                    <a:pt x="94" y="211"/>
                  </a:lnTo>
                  <a:close/>
                  <a:moveTo>
                    <a:pt x="89" y="211"/>
                  </a:moveTo>
                  <a:lnTo>
                    <a:pt x="89" y="3"/>
                  </a:lnTo>
                  <a:lnTo>
                    <a:pt x="94" y="3"/>
                  </a:lnTo>
                  <a:lnTo>
                    <a:pt x="94" y="211"/>
                  </a:lnTo>
                  <a:lnTo>
                    <a:pt x="89" y="211"/>
                  </a:lnTo>
                  <a:close/>
                  <a:moveTo>
                    <a:pt x="92" y="0"/>
                  </a:moveTo>
                  <a:lnTo>
                    <a:pt x="94" y="0"/>
                  </a:lnTo>
                  <a:lnTo>
                    <a:pt x="94" y="3"/>
                  </a:lnTo>
                  <a:lnTo>
                    <a:pt x="92" y="3"/>
                  </a:lnTo>
                  <a:lnTo>
                    <a:pt x="92" y="0"/>
                  </a:lnTo>
                  <a:close/>
                  <a:moveTo>
                    <a:pt x="92" y="6"/>
                  </a:moveTo>
                  <a:lnTo>
                    <a:pt x="3" y="6"/>
                  </a:lnTo>
                  <a:lnTo>
                    <a:pt x="3" y="0"/>
                  </a:lnTo>
                  <a:lnTo>
                    <a:pt x="92" y="0"/>
                  </a:lnTo>
                  <a:lnTo>
                    <a:pt x="92" y="6"/>
                  </a:lnTo>
                  <a:close/>
                  <a:moveTo>
                    <a:pt x="0" y="3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close/>
                  <a:moveTo>
                    <a:pt x="6" y="3"/>
                  </a:moveTo>
                  <a:lnTo>
                    <a:pt x="6" y="211"/>
                  </a:lnTo>
                  <a:lnTo>
                    <a:pt x="0" y="211"/>
                  </a:lnTo>
                  <a:lnTo>
                    <a:pt x="0" y="3"/>
                  </a:lnTo>
                  <a:lnTo>
                    <a:pt x="6" y="3"/>
                  </a:lnTo>
                  <a:close/>
                  <a:moveTo>
                    <a:pt x="3" y="214"/>
                  </a:moveTo>
                  <a:lnTo>
                    <a:pt x="0" y="214"/>
                  </a:lnTo>
                  <a:lnTo>
                    <a:pt x="0" y="211"/>
                  </a:lnTo>
                  <a:lnTo>
                    <a:pt x="3" y="211"/>
                  </a:lnTo>
                  <a:lnTo>
                    <a:pt x="3" y="214"/>
                  </a:ln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Verdana" pitchFamily="34" charset="0"/>
              </a:endParaRPr>
            </a:p>
          </p:txBody>
        </p:sp>
        <p:sp>
          <p:nvSpPr>
            <p:cNvPr id="18467" name="Rectangle 847"/>
            <p:cNvSpPr>
              <a:spLocks noChangeArrowheads="1"/>
            </p:cNvSpPr>
            <p:nvPr/>
          </p:nvSpPr>
          <p:spPr bwMode="auto">
            <a:xfrm>
              <a:off x="1601" y="2113"/>
              <a:ext cx="263" cy="470"/>
            </a:xfrm>
            <a:prstGeom prst="rect">
              <a:avLst/>
            </a:prstGeom>
            <a:solidFill>
              <a:srgbClr val="0089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468" name="Freeform 848"/>
            <p:cNvSpPr>
              <a:spLocks noEditPoints="1"/>
            </p:cNvSpPr>
            <p:nvPr/>
          </p:nvSpPr>
          <p:spPr bwMode="auto">
            <a:xfrm>
              <a:off x="1590" y="2108"/>
              <a:ext cx="284" cy="484"/>
            </a:xfrm>
            <a:custGeom>
              <a:avLst/>
              <a:gdLst>
                <a:gd name="T0" fmla="*/ 34 w 84"/>
                <a:gd name="T1" fmla="*/ 1314 h 172"/>
                <a:gd name="T2" fmla="*/ 926 w 84"/>
                <a:gd name="T3" fmla="*/ 1314 h 172"/>
                <a:gd name="T4" fmla="*/ 926 w 84"/>
                <a:gd name="T5" fmla="*/ 1362 h 172"/>
                <a:gd name="T6" fmla="*/ 34 w 84"/>
                <a:gd name="T7" fmla="*/ 1362 h 172"/>
                <a:gd name="T8" fmla="*/ 34 w 84"/>
                <a:gd name="T9" fmla="*/ 1314 h 172"/>
                <a:gd name="T10" fmla="*/ 960 w 84"/>
                <a:gd name="T11" fmla="*/ 1339 h 172"/>
                <a:gd name="T12" fmla="*/ 960 w 84"/>
                <a:gd name="T13" fmla="*/ 1362 h 172"/>
                <a:gd name="T14" fmla="*/ 926 w 84"/>
                <a:gd name="T15" fmla="*/ 1362 h 172"/>
                <a:gd name="T16" fmla="*/ 926 w 84"/>
                <a:gd name="T17" fmla="*/ 1339 h 172"/>
                <a:gd name="T18" fmla="*/ 960 w 84"/>
                <a:gd name="T19" fmla="*/ 1339 h 172"/>
                <a:gd name="T20" fmla="*/ 893 w 84"/>
                <a:gd name="T21" fmla="*/ 1339 h 172"/>
                <a:gd name="T22" fmla="*/ 893 w 84"/>
                <a:gd name="T23" fmla="*/ 17 h 172"/>
                <a:gd name="T24" fmla="*/ 960 w 84"/>
                <a:gd name="T25" fmla="*/ 17 h 172"/>
                <a:gd name="T26" fmla="*/ 960 w 84"/>
                <a:gd name="T27" fmla="*/ 1339 h 172"/>
                <a:gd name="T28" fmla="*/ 893 w 84"/>
                <a:gd name="T29" fmla="*/ 1339 h 172"/>
                <a:gd name="T30" fmla="*/ 926 w 84"/>
                <a:gd name="T31" fmla="*/ 0 h 172"/>
                <a:gd name="T32" fmla="*/ 960 w 84"/>
                <a:gd name="T33" fmla="*/ 0 h 172"/>
                <a:gd name="T34" fmla="*/ 960 w 84"/>
                <a:gd name="T35" fmla="*/ 17 h 172"/>
                <a:gd name="T36" fmla="*/ 926 w 84"/>
                <a:gd name="T37" fmla="*/ 17 h 172"/>
                <a:gd name="T38" fmla="*/ 926 w 84"/>
                <a:gd name="T39" fmla="*/ 0 h 172"/>
                <a:gd name="T40" fmla="*/ 926 w 84"/>
                <a:gd name="T41" fmla="*/ 39 h 172"/>
                <a:gd name="T42" fmla="*/ 34 w 84"/>
                <a:gd name="T43" fmla="*/ 39 h 172"/>
                <a:gd name="T44" fmla="*/ 34 w 84"/>
                <a:gd name="T45" fmla="*/ 0 h 172"/>
                <a:gd name="T46" fmla="*/ 926 w 84"/>
                <a:gd name="T47" fmla="*/ 0 h 172"/>
                <a:gd name="T48" fmla="*/ 926 w 84"/>
                <a:gd name="T49" fmla="*/ 39 h 172"/>
                <a:gd name="T50" fmla="*/ 0 w 84"/>
                <a:gd name="T51" fmla="*/ 17 h 172"/>
                <a:gd name="T52" fmla="*/ 0 w 84"/>
                <a:gd name="T53" fmla="*/ 0 h 172"/>
                <a:gd name="T54" fmla="*/ 34 w 84"/>
                <a:gd name="T55" fmla="*/ 0 h 172"/>
                <a:gd name="T56" fmla="*/ 34 w 84"/>
                <a:gd name="T57" fmla="*/ 17 h 172"/>
                <a:gd name="T58" fmla="*/ 0 w 84"/>
                <a:gd name="T59" fmla="*/ 17 h 172"/>
                <a:gd name="T60" fmla="*/ 68 w 84"/>
                <a:gd name="T61" fmla="*/ 17 h 172"/>
                <a:gd name="T62" fmla="*/ 68 w 84"/>
                <a:gd name="T63" fmla="*/ 1339 h 172"/>
                <a:gd name="T64" fmla="*/ 0 w 84"/>
                <a:gd name="T65" fmla="*/ 1339 h 172"/>
                <a:gd name="T66" fmla="*/ 0 w 84"/>
                <a:gd name="T67" fmla="*/ 17 h 172"/>
                <a:gd name="T68" fmla="*/ 68 w 84"/>
                <a:gd name="T69" fmla="*/ 17 h 172"/>
                <a:gd name="T70" fmla="*/ 34 w 84"/>
                <a:gd name="T71" fmla="*/ 1362 h 172"/>
                <a:gd name="T72" fmla="*/ 0 w 84"/>
                <a:gd name="T73" fmla="*/ 1362 h 172"/>
                <a:gd name="T74" fmla="*/ 0 w 84"/>
                <a:gd name="T75" fmla="*/ 1339 h 172"/>
                <a:gd name="T76" fmla="*/ 34 w 84"/>
                <a:gd name="T77" fmla="*/ 1339 h 172"/>
                <a:gd name="T78" fmla="*/ 34 w 84"/>
                <a:gd name="T79" fmla="*/ 1362 h 17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84" h="172">
                  <a:moveTo>
                    <a:pt x="3" y="166"/>
                  </a:moveTo>
                  <a:lnTo>
                    <a:pt x="81" y="166"/>
                  </a:lnTo>
                  <a:lnTo>
                    <a:pt x="81" y="172"/>
                  </a:lnTo>
                  <a:lnTo>
                    <a:pt x="3" y="172"/>
                  </a:lnTo>
                  <a:lnTo>
                    <a:pt x="3" y="166"/>
                  </a:lnTo>
                  <a:close/>
                  <a:moveTo>
                    <a:pt x="84" y="169"/>
                  </a:moveTo>
                  <a:lnTo>
                    <a:pt x="84" y="172"/>
                  </a:lnTo>
                  <a:lnTo>
                    <a:pt x="81" y="172"/>
                  </a:lnTo>
                  <a:lnTo>
                    <a:pt x="81" y="169"/>
                  </a:lnTo>
                  <a:lnTo>
                    <a:pt x="84" y="169"/>
                  </a:lnTo>
                  <a:close/>
                  <a:moveTo>
                    <a:pt x="78" y="169"/>
                  </a:moveTo>
                  <a:lnTo>
                    <a:pt x="78" y="2"/>
                  </a:lnTo>
                  <a:lnTo>
                    <a:pt x="84" y="2"/>
                  </a:lnTo>
                  <a:lnTo>
                    <a:pt x="84" y="169"/>
                  </a:lnTo>
                  <a:lnTo>
                    <a:pt x="78" y="169"/>
                  </a:lnTo>
                  <a:close/>
                  <a:moveTo>
                    <a:pt x="81" y="0"/>
                  </a:moveTo>
                  <a:lnTo>
                    <a:pt x="84" y="0"/>
                  </a:lnTo>
                  <a:lnTo>
                    <a:pt x="84" y="2"/>
                  </a:lnTo>
                  <a:lnTo>
                    <a:pt x="81" y="2"/>
                  </a:lnTo>
                  <a:lnTo>
                    <a:pt x="81" y="0"/>
                  </a:lnTo>
                  <a:close/>
                  <a:moveTo>
                    <a:pt x="81" y="5"/>
                  </a:moveTo>
                  <a:lnTo>
                    <a:pt x="3" y="5"/>
                  </a:lnTo>
                  <a:lnTo>
                    <a:pt x="3" y="0"/>
                  </a:lnTo>
                  <a:lnTo>
                    <a:pt x="81" y="0"/>
                  </a:lnTo>
                  <a:lnTo>
                    <a:pt x="81" y="5"/>
                  </a:lnTo>
                  <a:close/>
                  <a:moveTo>
                    <a:pt x="0" y="2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close/>
                  <a:moveTo>
                    <a:pt x="6" y="2"/>
                  </a:moveTo>
                  <a:lnTo>
                    <a:pt x="6" y="169"/>
                  </a:lnTo>
                  <a:lnTo>
                    <a:pt x="0" y="169"/>
                  </a:lnTo>
                  <a:lnTo>
                    <a:pt x="0" y="2"/>
                  </a:lnTo>
                  <a:lnTo>
                    <a:pt x="6" y="2"/>
                  </a:lnTo>
                  <a:close/>
                  <a:moveTo>
                    <a:pt x="3" y="172"/>
                  </a:moveTo>
                  <a:lnTo>
                    <a:pt x="0" y="172"/>
                  </a:lnTo>
                  <a:lnTo>
                    <a:pt x="0" y="169"/>
                  </a:lnTo>
                  <a:lnTo>
                    <a:pt x="3" y="169"/>
                  </a:lnTo>
                  <a:lnTo>
                    <a:pt x="3" y="172"/>
                  </a:ln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Verdana" pitchFamily="34" charset="0"/>
              </a:endParaRPr>
            </a:p>
          </p:txBody>
        </p:sp>
        <p:sp>
          <p:nvSpPr>
            <p:cNvPr id="18469" name="Rectangle 849"/>
            <p:cNvSpPr>
              <a:spLocks noChangeArrowheads="1"/>
            </p:cNvSpPr>
            <p:nvPr/>
          </p:nvSpPr>
          <p:spPr bwMode="auto">
            <a:xfrm>
              <a:off x="1134" y="2077"/>
              <a:ext cx="240" cy="177"/>
            </a:xfrm>
            <a:prstGeom prst="rect">
              <a:avLst/>
            </a:prstGeom>
            <a:solidFill>
              <a:srgbClr val="0089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470" name="Freeform 850"/>
            <p:cNvSpPr>
              <a:spLocks noEditPoints="1"/>
            </p:cNvSpPr>
            <p:nvPr/>
          </p:nvSpPr>
          <p:spPr bwMode="auto">
            <a:xfrm>
              <a:off x="1127" y="2071"/>
              <a:ext cx="257" cy="191"/>
            </a:xfrm>
            <a:custGeom>
              <a:avLst/>
              <a:gdLst>
                <a:gd name="T0" fmla="*/ 24 w 76"/>
                <a:gd name="T1" fmla="*/ 489 h 68"/>
                <a:gd name="T2" fmla="*/ 835 w 76"/>
                <a:gd name="T3" fmla="*/ 489 h 68"/>
                <a:gd name="T4" fmla="*/ 835 w 76"/>
                <a:gd name="T5" fmla="*/ 536 h 68"/>
                <a:gd name="T6" fmla="*/ 24 w 76"/>
                <a:gd name="T7" fmla="*/ 536 h 68"/>
                <a:gd name="T8" fmla="*/ 24 w 76"/>
                <a:gd name="T9" fmla="*/ 489 h 68"/>
                <a:gd name="T10" fmla="*/ 869 w 76"/>
                <a:gd name="T11" fmla="*/ 514 h 68"/>
                <a:gd name="T12" fmla="*/ 869 w 76"/>
                <a:gd name="T13" fmla="*/ 536 h 68"/>
                <a:gd name="T14" fmla="*/ 835 w 76"/>
                <a:gd name="T15" fmla="*/ 536 h 68"/>
                <a:gd name="T16" fmla="*/ 835 w 76"/>
                <a:gd name="T17" fmla="*/ 514 h 68"/>
                <a:gd name="T18" fmla="*/ 869 w 76"/>
                <a:gd name="T19" fmla="*/ 514 h 68"/>
                <a:gd name="T20" fmla="*/ 801 w 76"/>
                <a:gd name="T21" fmla="*/ 514 h 68"/>
                <a:gd name="T22" fmla="*/ 801 w 76"/>
                <a:gd name="T23" fmla="*/ 17 h 68"/>
                <a:gd name="T24" fmla="*/ 869 w 76"/>
                <a:gd name="T25" fmla="*/ 17 h 68"/>
                <a:gd name="T26" fmla="*/ 869 w 76"/>
                <a:gd name="T27" fmla="*/ 514 h 68"/>
                <a:gd name="T28" fmla="*/ 801 w 76"/>
                <a:gd name="T29" fmla="*/ 514 h 68"/>
                <a:gd name="T30" fmla="*/ 835 w 76"/>
                <a:gd name="T31" fmla="*/ 0 h 68"/>
                <a:gd name="T32" fmla="*/ 869 w 76"/>
                <a:gd name="T33" fmla="*/ 0 h 68"/>
                <a:gd name="T34" fmla="*/ 869 w 76"/>
                <a:gd name="T35" fmla="*/ 17 h 68"/>
                <a:gd name="T36" fmla="*/ 835 w 76"/>
                <a:gd name="T37" fmla="*/ 17 h 68"/>
                <a:gd name="T38" fmla="*/ 835 w 76"/>
                <a:gd name="T39" fmla="*/ 0 h 68"/>
                <a:gd name="T40" fmla="*/ 835 w 76"/>
                <a:gd name="T41" fmla="*/ 39 h 68"/>
                <a:gd name="T42" fmla="*/ 24 w 76"/>
                <a:gd name="T43" fmla="*/ 39 h 68"/>
                <a:gd name="T44" fmla="*/ 24 w 76"/>
                <a:gd name="T45" fmla="*/ 0 h 68"/>
                <a:gd name="T46" fmla="*/ 835 w 76"/>
                <a:gd name="T47" fmla="*/ 0 h 68"/>
                <a:gd name="T48" fmla="*/ 835 w 76"/>
                <a:gd name="T49" fmla="*/ 39 h 68"/>
                <a:gd name="T50" fmla="*/ 0 w 76"/>
                <a:gd name="T51" fmla="*/ 17 h 68"/>
                <a:gd name="T52" fmla="*/ 0 w 76"/>
                <a:gd name="T53" fmla="*/ 0 h 68"/>
                <a:gd name="T54" fmla="*/ 24 w 76"/>
                <a:gd name="T55" fmla="*/ 0 h 68"/>
                <a:gd name="T56" fmla="*/ 24 w 76"/>
                <a:gd name="T57" fmla="*/ 17 h 68"/>
                <a:gd name="T58" fmla="*/ 0 w 76"/>
                <a:gd name="T59" fmla="*/ 17 h 68"/>
                <a:gd name="T60" fmla="*/ 57 w 76"/>
                <a:gd name="T61" fmla="*/ 17 h 68"/>
                <a:gd name="T62" fmla="*/ 57 w 76"/>
                <a:gd name="T63" fmla="*/ 514 h 68"/>
                <a:gd name="T64" fmla="*/ 0 w 76"/>
                <a:gd name="T65" fmla="*/ 514 h 68"/>
                <a:gd name="T66" fmla="*/ 0 w 76"/>
                <a:gd name="T67" fmla="*/ 17 h 68"/>
                <a:gd name="T68" fmla="*/ 57 w 76"/>
                <a:gd name="T69" fmla="*/ 17 h 68"/>
                <a:gd name="T70" fmla="*/ 24 w 76"/>
                <a:gd name="T71" fmla="*/ 536 h 68"/>
                <a:gd name="T72" fmla="*/ 0 w 76"/>
                <a:gd name="T73" fmla="*/ 536 h 68"/>
                <a:gd name="T74" fmla="*/ 0 w 76"/>
                <a:gd name="T75" fmla="*/ 514 h 68"/>
                <a:gd name="T76" fmla="*/ 24 w 76"/>
                <a:gd name="T77" fmla="*/ 514 h 68"/>
                <a:gd name="T78" fmla="*/ 24 w 76"/>
                <a:gd name="T79" fmla="*/ 536 h 6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6" h="68">
                  <a:moveTo>
                    <a:pt x="2" y="62"/>
                  </a:moveTo>
                  <a:lnTo>
                    <a:pt x="73" y="62"/>
                  </a:lnTo>
                  <a:lnTo>
                    <a:pt x="73" y="68"/>
                  </a:lnTo>
                  <a:lnTo>
                    <a:pt x="2" y="68"/>
                  </a:lnTo>
                  <a:lnTo>
                    <a:pt x="2" y="62"/>
                  </a:lnTo>
                  <a:close/>
                  <a:moveTo>
                    <a:pt x="76" y="65"/>
                  </a:moveTo>
                  <a:lnTo>
                    <a:pt x="76" y="68"/>
                  </a:lnTo>
                  <a:lnTo>
                    <a:pt x="73" y="68"/>
                  </a:lnTo>
                  <a:lnTo>
                    <a:pt x="73" y="65"/>
                  </a:lnTo>
                  <a:lnTo>
                    <a:pt x="76" y="65"/>
                  </a:lnTo>
                  <a:close/>
                  <a:moveTo>
                    <a:pt x="70" y="65"/>
                  </a:moveTo>
                  <a:lnTo>
                    <a:pt x="70" y="2"/>
                  </a:lnTo>
                  <a:lnTo>
                    <a:pt x="76" y="2"/>
                  </a:lnTo>
                  <a:lnTo>
                    <a:pt x="76" y="65"/>
                  </a:lnTo>
                  <a:lnTo>
                    <a:pt x="70" y="65"/>
                  </a:lnTo>
                  <a:close/>
                  <a:moveTo>
                    <a:pt x="73" y="0"/>
                  </a:moveTo>
                  <a:lnTo>
                    <a:pt x="76" y="0"/>
                  </a:lnTo>
                  <a:lnTo>
                    <a:pt x="76" y="2"/>
                  </a:lnTo>
                  <a:lnTo>
                    <a:pt x="73" y="2"/>
                  </a:lnTo>
                  <a:lnTo>
                    <a:pt x="73" y="0"/>
                  </a:lnTo>
                  <a:close/>
                  <a:moveTo>
                    <a:pt x="73" y="5"/>
                  </a:moveTo>
                  <a:lnTo>
                    <a:pt x="2" y="5"/>
                  </a:lnTo>
                  <a:lnTo>
                    <a:pt x="2" y="0"/>
                  </a:lnTo>
                  <a:lnTo>
                    <a:pt x="73" y="0"/>
                  </a:lnTo>
                  <a:lnTo>
                    <a:pt x="73" y="5"/>
                  </a:lnTo>
                  <a:close/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close/>
                  <a:moveTo>
                    <a:pt x="5" y="2"/>
                  </a:moveTo>
                  <a:lnTo>
                    <a:pt x="5" y="65"/>
                  </a:lnTo>
                  <a:lnTo>
                    <a:pt x="0" y="65"/>
                  </a:lnTo>
                  <a:lnTo>
                    <a:pt x="0" y="2"/>
                  </a:lnTo>
                  <a:lnTo>
                    <a:pt x="5" y="2"/>
                  </a:lnTo>
                  <a:close/>
                  <a:moveTo>
                    <a:pt x="2" y="68"/>
                  </a:moveTo>
                  <a:lnTo>
                    <a:pt x="0" y="68"/>
                  </a:lnTo>
                  <a:lnTo>
                    <a:pt x="0" y="65"/>
                  </a:lnTo>
                  <a:lnTo>
                    <a:pt x="2" y="65"/>
                  </a:lnTo>
                  <a:lnTo>
                    <a:pt x="2" y="68"/>
                  </a:ln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Verdana" pitchFamily="34" charset="0"/>
              </a:endParaRPr>
            </a:p>
          </p:txBody>
        </p:sp>
        <p:sp>
          <p:nvSpPr>
            <p:cNvPr id="18471" name="Rectangle 851"/>
            <p:cNvSpPr>
              <a:spLocks noChangeArrowheads="1"/>
            </p:cNvSpPr>
            <p:nvPr/>
          </p:nvSpPr>
          <p:spPr bwMode="auto">
            <a:xfrm>
              <a:off x="2057" y="2085"/>
              <a:ext cx="264" cy="183"/>
            </a:xfrm>
            <a:prstGeom prst="rect">
              <a:avLst/>
            </a:prstGeom>
            <a:solidFill>
              <a:srgbClr val="0089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472" name="Freeform 852"/>
            <p:cNvSpPr>
              <a:spLocks noEditPoints="1"/>
            </p:cNvSpPr>
            <p:nvPr/>
          </p:nvSpPr>
          <p:spPr bwMode="auto">
            <a:xfrm>
              <a:off x="2050" y="2077"/>
              <a:ext cx="281" cy="200"/>
            </a:xfrm>
            <a:custGeom>
              <a:avLst/>
              <a:gdLst>
                <a:gd name="T0" fmla="*/ 24 w 83"/>
                <a:gd name="T1" fmla="*/ 515 h 71"/>
                <a:gd name="T2" fmla="*/ 917 w 83"/>
                <a:gd name="T3" fmla="*/ 515 h 71"/>
                <a:gd name="T4" fmla="*/ 917 w 83"/>
                <a:gd name="T5" fmla="*/ 563 h 71"/>
                <a:gd name="T6" fmla="*/ 24 w 83"/>
                <a:gd name="T7" fmla="*/ 563 h 71"/>
                <a:gd name="T8" fmla="*/ 24 w 83"/>
                <a:gd name="T9" fmla="*/ 515 h 71"/>
                <a:gd name="T10" fmla="*/ 951 w 83"/>
                <a:gd name="T11" fmla="*/ 541 h 71"/>
                <a:gd name="T12" fmla="*/ 951 w 83"/>
                <a:gd name="T13" fmla="*/ 563 h 71"/>
                <a:gd name="T14" fmla="*/ 917 w 83"/>
                <a:gd name="T15" fmla="*/ 563 h 71"/>
                <a:gd name="T16" fmla="*/ 917 w 83"/>
                <a:gd name="T17" fmla="*/ 541 h 71"/>
                <a:gd name="T18" fmla="*/ 951 w 83"/>
                <a:gd name="T19" fmla="*/ 541 h 71"/>
                <a:gd name="T20" fmla="*/ 894 w 83"/>
                <a:gd name="T21" fmla="*/ 541 h 71"/>
                <a:gd name="T22" fmla="*/ 894 w 83"/>
                <a:gd name="T23" fmla="*/ 23 h 71"/>
                <a:gd name="T24" fmla="*/ 951 w 83"/>
                <a:gd name="T25" fmla="*/ 23 h 71"/>
                <a:gd name="T26" fmla="*/ 951 w 83"/>
                <a:gd name="T27" fmla="*/ 541 h 71"/>
                <a:gd name="T28" fmla="*/ 894 w 83"/>
                <a:gd name="T29" fmla="*/ 541 h 71"/>
                <a:gd name="T30" fmla="*/ 917 w 83"/>
                <a:gd name="T31" fmla="*/ 0 h 71"/>
                <a:gd name="T32" fmla="*/ 951 w 83"/>
                <a:gd name="T33" fmla="*/ 0 h 71"/>
                <a:gd name="T34" fmla="*/ 951 w 83"/>
                <a:gd name="T35" fmla="*/ 23 h 71"/>
                <a:gd name="T36" fmla="*/ 917 w 83"/>
                <a:gd name="T37" fmla="*/ 23 h 71"/>
                <a:gd name="T38" fmla="*/ 917 w 83"/>
                <a:gd name="T39" fmla="*/ 0 h 71"/>
                <a:gd name="T40" fmla="*/ 917 w 83"/>
                <a:gd name="T41" fmla="*/ 48 h 71"/>
                <a:gd name="T42" fmla="*/ 24 w 83"/>
                <a:gd name="T43" fmla="*/ 48 h 71"/>
                <a:gd name="T44" fmla="*/ 24 w 83"/>
                <a:gd name="T45" fmla="*/ 0 h 71"/>
                <a:gd name="T46" fmla="*/ 917 w 83"/>
                <a:gd name="T47" fmla="*/ 0 h 71"/>
                <a:gd name="T48" fmla="*/ 917 w 83"/>
                <a:gd name="T49" fmla="*/ 48 h 71"/>
                <a:gd name="T50" fmla="*/ 0 w 83"/>
                <a:gd name="T51" fmla="*/ 23 h 71"/>
                <a:gd name="T52" fmla="*/ 0 w 83"/>
                <a:gd name="T53" fmla="*/ 0 h 71"/>
                <a:gd name="T54" fmla="*/ 24 w 83"/>
                <a:gd name="T55" fmla="*/ 0 h 71"/>
                <a:gd name="T56" fmla="*/ 24 w 83"/>
                <a:gd name="T57" fmla="*/ 23 h 71"/>
                <a:gd name="T58" fmla="*/ 0 w 83"/>
                <a:gd name="T59" fmla="*/ 23 h 71"/>
                <a:gd name="T60" fmla="*/ 58 w 83"/>
                <a:gd name="T61" fmla="*/ 23 h 71"/>
                <a:gd name="T62" fmla="*/ 58 w 83"/>
                <a:gd name="T63" fmla="*/ 541 h 71"/>
                <a:gd name="T64" fmla="*/ 0 w 83"/>
                <a:gd name="T65" fmla="*/ 541 h 71"/>
                <a:gd name="T66" fmla="*/ 0 w 83"/>
                <a:gd name="T67" fmla="*/ 23 h 71"/>
                <a:gd name="T68" fmla="*/ 58 w 83"/>
                <a:gd name="T69" fmla="*/ 23 h 71"/>
                <a:gd name="T70" fmla="*/ 24 w 83"/>
                <a:gd name="T71" fmla="*/ 563 h 71"/>
                <a:gd name="T72" fmla="*/ 0 w 83"/>
                <a:gd name="T73" fmla="*/ 563 h 71"/>
                <a:gd name="T74" fmla="*/ 0 w 83"/>
                <a:gd name="T75" fmla="*/ 541 h 71"/>
                <a:gd name="T76" fmla="*/ 24 w 83"/>
                <a:gd name="T77" fmla="*/ 541 h 71"/>
                <a:gd name="T78" fmla="*/ 24 w 83"/>
                <a:gd name="T79" fmla="*/ 563 h 7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83" h="71">
                  <a:moveTo>
                    <a:pt x="2" y="65"/>
                  </a:moveTo>
                  <a:lnTo>
                    <a:pt x="80" y="65"/>
                  </a:lnTo>
                  <a:lnTo>
                    <a:pt x="80" y="71"/>
                  </a:lnTo>
                  <a:lnTo>
                    <a:pt x="2" y="71"/>
                  </a:lnTo>
                  <a:lnTo>
                    <a:pt x="2" y="65"/>
                  </a:lnTo>
                  <a:close/>
                  <a:moveTo>
                    <a:pt x="83" y="68"/>
                  </a:moveTo>
                  <a:lnTo>
                    <a:pt x="83" y="71"/>
                  </a:lnTo>
                  <a:lnTo>
                    <a:pt x="80" y="71"/>
                  </a:lnTo>
                  <a:lnTo>
                    <a:pt x="80" y="68"/>
                  </a:lnTo>
                  <a:lnTo>
                    <a:pt x="83" y="68"/>
                  </a:lnTo>
                  <a:close/>
                  <a:moveTo>
                    <a:pt x="78" y="68"/>
                  </a:moveTo>
                  <a:lnTo>
                    <a:pt x="78" y="3"/>
                  </a:lnTo>
                  <a:lnTo>
                    <a:pt x="83" y="3"/>
                  </a:lnTo>
                  <a:lnTo>
                    <a:pt x="83" y="68"/>
                  </a:lnTo>
                  <a:lnTo>
                    <a:pt x="78" y="68"/>
                  </a:lnTo>
                  <a:close/>
                  <a:moveTo>
                    <a:pt x="80" y="0"/>
                  </a:moveTo>
                  <a:lnTo>
                    <a:pt x="83" y="0"/>
                  </a:lnTo>
                  <a:lnTo>
                    <a:pt x="83" y="3"/>
                  </a:lnTo>
                  <a:lnTo>
                    <a:pt x="80" y="3"/>
                  </a:lnTo>
                  <a:lnTo>
                    <a:pt x="80" y="0"/>
                  </a:lnTo>
                  <a:close/>
                  <a:moveTo>
                    <a:pt x="80" y="6"/>
                  </a:moveTo>
                  <a:lnTo>
                    <a:pt x="2" y="6"/>
                  </a:lnTo>
                  <a:lnTo>
                    <a:pt x="2" y="0"/>
                  </a:lnTo>
                  <a:lnTo>
                    <a:pt x="80" y="0"/>
                  </a:lnTo>
                  <a:lnTo>
                    <a:pt x="80" y="6"/>
                  </a:lnTo>
                  <a:close/>
                  <a:moveTo>
                    <a:pt x="0" y="3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close/>
                  <a:moveTo>
                    <a:pt x="5" y="3"/>
                  </a:moveTo>
                  <a:lnTo>
                    <a:pt x="5" y="68"/>
                  </a:lnTo>
                  <a:lnTo>
                    <a:pt x="0" y="68"/>
                  </a:lnTo>
                  <a:lnTo>
                    <a:pt x="0" y="3"/>
                  </a:lnTo>
                  <a:lnTo>
                    <a:pt x="5" y="3"/>
                  </a:lnTo>
                  <a:close/>
                  <a:moveTo>
                    <a:pt x="2" y="71"/>
                  </a:moveTo>
                  <a:lnTo>
                    <a:pt x="0" y="71"/>
                  </a:lnTo>
                  <a:lnTo>
                    <a:pt x="0" y="68"/>
                  </a:lnTo>
                  <a:lnTo>
                    <a:pt x="2" y="68"/>
                  </a:lnTo>
                  <a:lnTo>
                    <a:pt x="2" y="71"/>
                  </a:ln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Verdana" pitchFamily="34" charset="0"/>
              </a:endParaRPr>
            </a:p>
          </p:txBody>
        </p:sp>
        <p:sp>
          <p:nvSpPr>
            <p:cNvPr id="18473" name="Rectangle 853"/>
            <p:cNvSpPr>
              <a:spLocks noChangeArrowheads="1"/>
            </p:cNvSpPr>
            <p:nvPr/>
          </p:nvSpPr>
          <p:spPr bwMode="auto">
            <a:xfrm>
              <a:off x="1127" y="2845"/>
              <a:ext cx="237" cy="183"/>
            </a:xfrm>
            <a:prstGeom prst="rect">
              <a:avLst/>
            </a:prstGeom>
            <a:solidFill>
              <a:srgbClr val="0089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474" name="Freeform 854"/>
            <p:cNvSpPr>
              <a:spLocks noEditPoints="1"/>
            </p:cNvSpPr>
            <p:nvPr/>
          </p:nvSpPr>
          <p:spPr bwMode="auto">
            <a:xfrm>
              <a:off x="1117" y="2840"/>
              <a:ext cx="257" cy="197"/>
            </a:xfrm>
            <a:custGeom>
              <a:avLst/>
              <a:gdLst>
                <a:gd name="T0" fmla="*/ 34 w 76"/>
                <a:gd name="T1" fmla="*/ 515 h 70"/>
                <a:gd name="T2" fmla="*/ 835 w 76"/>
                <a:gd name="T3" fmla="*/ 515 h 70"/>
                <a:gd name="T4" fmla="*/ 835 w 76"/>
                <a:gd name="T5" fmla="*/ 554 h 70"/>
                <a:gd name="T6" fmla="*/ 34 w 76"/>
                <a:gd name="T7" fmla="*/ 554 h 70"/>
                <a:gd name="T8" fmla="*/ 34 w 76"/>
                <a:gd name="T9" fmla="*/ 515 h 70"/>
                <a:gd name="T10" fmla="*/ 869 w 76"/>
                <a:gd name="T11" fmla="*/ 532 h 70"/>
                <a:gd name="T12" fmla="*/ 869 w 76"/>
                <a:gd name="T13" fmla="*/ 554 h 70"/>
                <a:gd name="T14" fmla="*/ 835 w 76"/>
                <a:gd name="T15" fmla="*/ 554 h 70"/>
                <a:gd name="T16" fmla="*/ 835 w 76"/>
                <a:gd name="T17" fmla="*/ 532 h 70"/>
                <a:gd name="T18" fmla="*/ 869 w 76"/>
                <a:gd name="T19" fmla="*/ 532 h 70"/>
                <a:gd name="T20" fmla="*/ 801 w 76"/>
                <a:gd name="T21" fmla="*/ 532 h 70"/>
                <a:gd name="T22" fmla="*/ 801 w 76"/>
                <a:gd name="T23" fmla="*/ 17 h 70"/>
                <a:gd name="T24" fmla="*/ 869 w 76"/>
                <a:gd name="T25" fmla="*/ 17 h 70"/>
                <a:gd name="T26" fmla="*/ 869 w 76"/>
                <a:gd name="T27" fmla="*/ 532 h 70"/>
                <a:gd name="T28" fmla="*/ 801 w 76"/>
                <a:gd name="T29" fmla="*/ 532 h 70"/>
                <a:gd name="T30" fmla="*/ 835 w 76"/>
                <a:gd name="T31" fmla="*/ 0 h 70"/>
                <a:gd name="T32" fmla="*/ 869 w 76"/>
                <a:gd name="T33" fmla="*/ 0 h 70"/>
                <a:gd name="T34" fmla="*/ 869 w 76"/>
                <a:gd name="T35" fmla="*/ 17 h 70"/>
                <a:gd name="T36" fmla="*/ 835 w 76"/>
                <a:gd name="T37" fmla="*/ 17 h 70"/>
                <a:gd name="T38" fmla="*/ 835 w 76"/>
                <a:gd name="T39" fmla="*/ 0 h 70"/>
                <a:gd name="T40" fmla="*/ 835 w 76"/>
                <a:gd name="T41" fmla="*/ 39 h 70"/>
                <a:gd name="T42" fmla="*/ 34 w 76"/>
                <a:gd name="T43" fmla="*/ 39 h 70"/>
                <a:gd name="T44" fmla="*/ 34 w 76"/>
                <a:gd name="T45" fmla="*/ 0 h 70"/>
                <a:gd name="T46" fmla="*/ 835 w 76"/>
                <a:gd name="T47" fmla="*/ 0 h 70"/>
                <a:gd name="T48" fmla="*/ 835 w 76"/>
                <a:gd name="T49" fmla="*/ 39 h 70"/>
                <a:gd name="T50" fmla="*/ 0 w 76"/>
                <a:gd name="T51" fmla="*/ 17 h 70"/>
                <a:gd name="T52" fmla="*/ 0 w 76"/>
                <a:gd name="T53" fmla="*/ 0 h 70"/>
                <a:gd name="T54" fmla="*/ 34 w 76"/>
                <a:gd name="T55" fmla="*/ 0 h 70"/>
                <a:gd name="T56" fmla="*/ 34 w 76"/>
                <a:gd name="T57" fmla="*/ 17 h 70"/>
                <a:gd name="T58" fmla="*/ 0 w 76"/>
                <a:gd name="T59" fmla="*/ 17 h 70"/>
                <a:gd name="T60" fmla="*/ 68 w 76"/>
                <a:gd name="T61" fmla="*/ 17 h 70"/>
                <a:gd name="T62" fmla="*/ 68 w 76"/>
                <a:gd name="T63" fmla="*/ 532 h 70"/>
                <a:gd name="T64" fmla="*/ 0 w 76"/>
                <a:gd name="T65" fmla="*/ 532 h 70"/>
                <a:gd name="T66" fmla="*/ 0 w 76"/>
                <a:gd name="T67" fmla="*/ 17 h 70"/>
                <a:gd name="T68" fmla="*/ 68 w 76"/>
                <a:gd name="T69" fmla="*/ 17 h 70"/>
                <a:gd name="T70" fmla="*/ 34 w 76"/>
                <a:gd name="T71" fmla="*/ 554 h 70"/>
                <a:gd name="T72" fmla="*/ 0 w 76"/>
                <a:gd name="T73" fmla="*/ 554 h 70"/>
                <a:gd name="T74" fmla="*/ 0 w 76"/>
                <a:gd name="T75" fmla="*/ 532 h 70"/>
                <a:gd name="T76" fmla="*/ 34 w 76"/>
                <a:gd name="T77" fmla="*/ 532 h 70"/>
                <a:gd name="T78" fmla="*/ 34 w 76"/>
                <a:gd name="T79" fmla="*/ 554 h 7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6" h="70">
                  <a:moveTo>
                    <a:pt x="3" y="65"/>
                  </a:moveTo>
                  <a:lnTo>
                    <a:pt x="73" y="65"/>
                  </a:lnTo>
                  <a:lnTo>
                    <a:pt x="73" y="70"/>
                  </a:lnTo>
                  <a:lnTo>
                    <a:pt x="3" y="70"/>
                  </a:lnTo>
                  <a:lnTo>
                    <a:pt x="3" y="65"/>
                  </a:lnTo>
                  <a:close/>
                  <a:moveTo>
                    <a:pt x="76" y="67"/>
                  </a:moveTo>
                  <a:lnTo>
                    <a:pt x="76" y="70"/>
                  </a:lnTo>
                  <a:lnTo>
                    <a:pt x="73" y="70"/>
                  </a:lnTo>
                  <a:lnTo>
                    <a:pt x="73" y="67"/>
                  </a:lnTo>
                  <a:lnTo>
                    <a:pt x="76" y="67"/>
                  </a:lnTo>
                  <a:close/>
                  <a:moveTo>
                    <a:pt x="70" y="67"/>
                  </a:moveTo>
                  <a:lnTo>
                    <a:pt x="70" y="2"/>
                  </a:lnTo>
                  <a:lnTo>
                    <a:pt x="76" y="2"/>
                  </a:lnTo>
                  <a:lnTo>
                    <a:pt x="76" y="67"/>
                  </a:lnTo>
                  <a:lnTo>
                    <a:pt x="70" y="67"/>
                  </a:lnTo>
                  <a:close/>
                  <a:moveTo>
                    <a:pt x="73" y="0"/>
                  </a:moveTo>
                  <a:lnTo>
                    <a:pt x="76" y="0"/>
                  </a:lnTo>
                  <a:lnTo>
                    <a:pt x="76" y="2"/>
                  </a:lnTo>
                  <a:lnTo>
                    <a:pt x="73" y="2"/>
                  </a:lnTo>
                  <a:lnTo>
                    <a:pt x="73" y="0"/>
                  </a:lnTo>
                  <a:close/>
                  <a:moveTo>
                    <a:pt x="73" y="5"/>
                  </a:moveTo>
                  <a:lnTo>
                    <a:pt x="3" y="5"/>
                  </a:lnTo>
                  <a:lnTo>
                    <a:pt x="3" y="0"/>
                  </a:lnTo>
                  <a:lnTo>
                    <a:pt x="73" y="0"/>
                  </a:lnTo>
                  <a:lnTo>
                    <a:pt x="73" y="5"/>
                  </a:lnTo>
                  <a:close/>
                  <a:moveTo>
                    <a:pt x="0" y="2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close/>
                  <a:moveTo>
                    <a:pt x="6" y="2"/>
                  </a:moveTo>
                  <a:lnTo>
                    <a:pt x="6" y="67"/>
                  </a:lnTo>
                  <a:lnTo>
                    <a:pt x="0" y="67"/>
                  </a:lnTo>
                  <a:lnTo>
                    <a:pt x="0" y="2"/>
                  </a:lnTo>
                  <a:lnTo>
                    <a:pt x="6" y="2"/>
                  </a:lnTo>
                  <a:close/>
                  <a:moveTo>
                    <a:pt x="3" y="70"/>
                  </a:moveTo>
                  <a:lnTo>
                    <a:pt x="0" y="70"/>
                  </a:lnTo>
                  <a:lnTo>
                    <a:pt x="0" y="67"/>
                  </a:lnTo>
                  <a:lnTo>
                    <a:pt x="3" y="67"/>
                  </a:lnTo>
                  <a:lnTo>
                    <a:pt x="3" y="70"/>
                  </a:ln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Verdana" pitchFamily="34" charset="0"/>
              </a:endParaRPr>
            </a:p>
          </p:txBody>
        </p:sp>
        <p:sp>
          <p:nvSpPr>
            <p:cNvPr id="18475" name="Rectangle 855"/>
            <p:cNvSpPr>
              <a:spLocks noChangeArrowheads="1"/>
            </p:cNvSpPr>
            <p:nvPr/>
          </p:nvSpPr>
          <p:spPr bwMode="auto">
            <a:xfrm>
              <a:off x="2067" y="2862"/>
              <a:ext cx="254" cy="197"/>
            </a:xfrm>
            <a:prstGeom prst="rect">
              <a:avLst/>
            </a:prstGeom>
            <a:solidFill>
              <a:srgbClr val="0089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476" name="Freeform 856"/>
            <p:cNvSpPr>
              <a:spLocks noEditPoints="1"/>
            </p:cNvSpPr>
            <p:nvPr/>
          </p:nvSpPr>
          <p:spPr bwMode="auto">
            <a:xfrm>
              <a:off x="2057" y="2854"/>
              <a:ext cx="274" cy="214"/>
            </a:xfrm>
            <a:custGeom>
              <a:avLst/>
              <a:gdLst>
                <a:gd name="T0" fmla="*/ 34 w 81"/>
                <a:gd name="T1" fmla="*/ 555 h 76"/>
                <a:gd name="T2" fmla="*/ 893 w 81"/>
                <a:gd name="T3" fmla="*/ 555 h 76"/>
                <a:gd name="T4" fmla="*/ 893 w 81"/>
                <a:gd name="T5" fmla="*/ 603 h 76"/>
                <a:gd name="T6" fmla="*/ 34 w 81"/>
                <a:gd name="T7" fmla="*/ 603 h 76"/>
                <a:gd name="T8" fmla="*/ 34 w 81"/>
                <a:gd name="T9" fmla="*/ 555 h 76"/>
                <a:gd name="T10" fmla="*/ 927 w 81"/>
                <a:gd name="T11" fmla="*/ 580 h 76"/>
                <a:gd name="T12" fmla="*/ 927 w 81"/>
                <a:gd name="T13" fmla="*/ 603 h 76"/>
                <a:gd name="T14" fmla="*/ 893 w 81"/>
                <a:gd name="T15" fmla="*/ 603 h 76"/>
                <a:gd name="T16" fmla="*/ 893 w 81"/>
                <a:gd name="T17" fmla="*/ 580 h 76"/>
                <a:gd name="T18" fmla="*/ 927 w 81"/>
                <a:gd name="T19" fmla="*/ 580 h 76"/>
                <a:gd name="T20" fmla="*/ 869 w 81"/>
                <a:gd name="T21" fmla="*/ 580 h 76"/>
                <a:gd name="T22" fmla="*/ 869 w 81"/>
                <a:gd name="T23" fmla="*/ 23 h 76"/>
                <a:gd name="T24" fmla="*/ 927 w 81"/>
                <a:gd name="T25" fmla="*/ 23 h 76"/>
                <a:gd name="T26" fmla="*/ 927 w 81"/>
                <a:gd name="T27" fmla="*/ 580 h 76"/>
                <a:gd name="T28" fmla="*/ 869 w 81"/>
                <a:gd name="T29" fmla="*/ 580 h 76"/>
                <a:gd name="T30" fmla="*/ 893 w 81"/>
                <a:gd name="T31" fmla="*/ 0 h 76"/>
                <a:gd name="T32" fmla="*/ 927 w 81"/>
                <a:gd name="T33" fmla="*/ 0 h 76"/>
                <a:gd name="T34" fmla="*/ 927 w 81"/>
                <a:gd name="T35" fmla="*/ 23 h 76"/>
                <a:gd name="T36" fmla="*/ 893 w 81"/>
                <a:gd name="T37" fmla="*/ 23 h 76"/>
                <a:gd name="T38" fmla="*/ 893 w 81"/>
                <a:gd name="T39" fmla="*/ 0 h 76"/>
                <a:gd name="T40" fmla="*/ 893 w 81"/>
                <a:gd name="T41" fmla="*/ 39 h 76"/>
                <a:gd name="T42" fmla="*/ 34 w 81"/>
                <a:gd name="T43" fmla="*/ 39 h 76"/>
                <a:gd name="T44" fmla="*/ 34 w 81"/>
                <a:gd name="T45" fmla="*/ 0 h 76"/>
                <a:gd name="T46" fmla="*/ 893 w 81"/>
                <a:gd name="T47" fmla="*/ 0 h 76"/>
                <a:gd name="T48" fmla="*/ 893 w 81"/>
                <a:gd name="T49" fmla="*/ 39 h 76"/>
                <a:gd name="T50" fmla="*/ 0 w 81"/>
                <a:gd name="T51" fmla="*/ 23 h 76"/>
                <a:gd name="T52" fmla="*/ 0 w 81"/>
                <a:gd name="T53" fmla="*/ 0 h 76"/>
                <a:gd name="T54" fmla="*/ 34 w 81"/>
                <a:gd name="T55" fmla="*/ 0 h 76"/>
                <a:gd name="T56" fmla="*/ 34 w 81"/>
                <a:gd name="T57" fmla="*/ 23 h 76"/>
                <a:gd name="T58" fmla="*/ 0 w 81"/>
                <a:gd name="T59" fmla="*/ 23 h 76"/>
                <a:gd name="T60" fmla="*/ 68 w 81"/>
                <a:gd name="T61" fmla="*/ 23 h 76"/>
                <a:gd name="T62" fmla="*/ 68 w 81"/>
                <a:gd name="T63" fmla="*/ 580 h 76"/>
                <a:gd name="T64" fmla="*/ 0 w 81"/>
                <a:gd name="T65" fmla="*/ 580 h 76"/>
                <a:gd name="T66" fmla="*/ 0 w 81"/>
                <a:gd name="T67" fmla="*/ 23 h 76"/>
                <a:gd name="T68" fmla="*/ 68 w 81"/>
                <a:gd name="T69" fmla="*/ 23 h 76"/>
                <a:gd name="T70" fmla="*/ 34 w 81"/>
                <a:gd name="T71" fmla="*/ 603 h 76"/>
                <a:gd name="T72" fmla="*/ 0 w 81"/>
                <a:gd name="T73" fmla="*/ 603 h 76"/>
                <a:gd name="T74" fmla="*/ 0 w 81"/>
                <a:gd name="T75" fmla="*/ 580 h 76"/>
                <a:gd name="T76" fmla="*/ 34 w 81"/>
                <a:gd name="T77" fmla="*/ 580 h 76"/>
                <a:gd name="T78" fmla="*/ 34 w 81"/>
                <a:gd name="T79" fmla="*/ 603 h 7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81" h="76">
                  <a:moveTo>
                    <a:pt x="3" y="70"/>
                  </a:moveTo>
                  <a:lnTo>
                    <a:pt x="78" y="70"/>
                  </a:lnTo>
                  <a:lnTo>
                    <a:pt x="78" y="76"/>
                  </a:lnTo>
                  <a:lnTo>
                    <a:pt x="3" y="76"/>
                  </a:lnTo>
                  <a:lnTo>
                    <a:pt x="3" y="70"/>
                  </a:lnTo>
                  <a:close/>
                  <a:moveTo>
                    <a:pt x="81" y="73"/>
                  </a:moveTo>
                  <a:lnTo>
                    <a:pt x="81" y="76"/>
                  </a:lnTo>
                  <a:lnTo>
                    <a:pt x="78" y="76"/>
                  </a:lnTo>
                  <a:lnTo>
                    <a:pt x="78" y="73"/>
                  </a:lnTo>
                  <a:lnTo>
                    <a:pt x="81" y="73"/>
                  </a:lnTo>
                  <a:close/>
                  <a:moveTo>
                    <a:pt x="76" y="73"/>
                  </a:moveTo>
                  <a:lnTo>
                    <a:pt x="76" y="3"/>
                  </a:lnTo>
                  <a:lnTo>
                    <a:pt x="81" y="3"/>
                  </a:lnTo>
                  <a:lnTo>
                    <a:pt x="81" y="73"/>
                  </a:lnTo>
                  <a:lnTo>
                    <a:pt x="76" y="73"/>
                  </a:lnTo>
                  <a:close/>
                  <a:moveTo>
                    <a:pt x="78" y="0"/>
                  </a:moveTo>
                  <a:lnTo>
                    <a:pt x="81" y="0"/>
                  </a:lnTo>
                  <a:lnTo>
                    <a:pt x="81" y="3"/>
                  </a:lnTo>
                  <a:lnTo>
                    <a:pt x="78" y="3"/>
                  </a:lnTo>
                  <a:lnTo>
                    <a:pt x="78" y="0"/>
                  </a:lnTo>
                  <a:close/>
                  <a:moveTo>
                    <a:pt x="78" y="5"/>
                  </a:moveTo>
                  <a:lnTo>
                    <a:pt x="3" y="5"/>
                  </a:lnTo>
                  <a:lnTo>
                    <a:pt x="3" y="0"/>
                  </a:lnTo>
                  <a:lnTo>
                    <a:pt x="78" y="0"/>
                  </a:lnTo>
                  <a:lnTo>
                    <a:pt x="78" y="5"/>
                  </a:lnTo>
                  <a:close/>
                  <a:moveTo>
                    <a:pt x="0" y="3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close/>
                  <a:moveTo>
                    <a:pt x="6" y="3"/>
                  </a:moveTo>
                  <a:lnTo>
                    <a:pt x="6" y="73"/>
                  </a:lnTo>
                  <a:lnTo>
                    <a:pt x="0" y="73"/>
                  </a:lnTo>
                  <a:lnTo>
                    <a:pt x="0" y="3"/>
                  </a:lnTo>
                  <a:lnTo>
                    <a:pt x="6" y="3"/>
                  </a:lnTo>
                  <a:close/>
                  <a:moveTo>
                    <a:pt x="3" y="76"/>
                  </a:moveTo>
                  <a:lnTo>
                    <a:pt x="0" y="76"/>
                  </a:lnTo>
                  <a:lnTo>
                    <a:pt x="0" y="73"/>
                  </a:lnTo>
                  <a:lnTo>
                    <a:pt x="3" y="73"/>
                  </a:lnTo>
                  <a:lnTo>
                    <a:pt x="3" y="76"/>
                  </a:ln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Verdana" pitchFamily="34" charset="0"/>
              </a:endParaRPr>
            </a:p>
          </p:txBody>
        </p:sp>
        <p:sp>
          <p:nvSpPr>
            <p:cNvPr id="18477" name="Rectangle 857"/>
            <p:cNvSpPr>
              <a:spLocks noChangeArrowheads="1"/>
            </p:cNvSpPr>
            <p:nvPr/>
          </p:nvSpPr>
          <p:spPr bwMode="auto">
            <a:xfrm>
              <a:off x="3640" y="2913"/>
              <a:ext cx="388" cy="614"/>
            </a:xfrm>
            <a:prstGeom prst="rect">
              <a:avLst/>
            </a:prstGeom>
            <a:solidFill>
              <a:srgbClr val="FD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478" name="Freeform 858"/>
            <p:cNvSpPr>
              <a:spLocks noEditPoints="1"/>
            </p:cNvSpPr>
            <p:nvPr/>
          </p:nvSpPr>
          <p:spPr bwMode="auto">
            <a:xfrm>
              <a:off x="3633" y="2904"/>
              <a:ext cx="406" cy="631"/>
            </a:xfrm>
            <a:custGeom>
              <a:avLst/>
              <a:gdLst>
                <a:gd name="T0" fmla="*/ 24 w 120"/>
                <a:gd name="T1" fmla="*/ 1730 h 224"/>
                <a:gd name="T2" fmla="*/ 1340 w 120"/>
                <a:gd name="T3" fmla="*/ 1730 h 224"/>
                <a:gd name="T4" fmla="*/ 1340 w 120"/>
                <a:gd name="T5" fmla="*/ 1778 h 224"/>
                <a:gd name="T6" fmla="*/ 24 w 120"/>
                <a:gd name="T7" fmla="*/ 1778 h 224"/>
                <a:gd name="T8" fmla="*/ 24 w 120"/>
                <a:gd name="T9" fmla="*/ 1730 h 224"/>
                <a:gd name="T10" fmla="*/ 1374 w 120"/>
                <a:gd name="T11" fmla="*/ 1755 h 224"/>
                <a:gd name="T12" fmla="*/ 1374 w 120"/>
                <a:gd name="T13" fmla="*/ 1778 h 224"/>
                <a:gd name="T14" fmla="*/ 1340 w 120"/>
                <a:gd name="T15" fmla="*/ 1778 h 224"/>
                <a:gd name="T16" fmla="*/ 1340 w 120"/>
                <a:gd name="T17" fmla="*/ 1755 h 224"/>
                <a:gd name="T18" fmla="*/ 1374 w 120"/>
                <a:gd name="T19" fmla="*/ 1755 h 224"/>
                <a:gd name="T20" fmla="*/ 1306 w 120"/>
                <a:gd name="T21" fmla="*/ 1755 h 224"/>
                <a:gd name="T22" fmla="*/ 1306 w 120"/>
                <a:gd name="T23" fmla="*/ 23 h 224"/>
                <a:gd name="T24" fmla="*/ 1374 w 120"/>
                <a:gd name="T25" fmla="*/ 23 h 224"/>
                <a:gd name="T26" fmla="*/ 1374 w 120"/>
                <a:gd name="T27" fmla="*/ 1755 h 224"/>
                <a:gd name="T28" fmla="*/ 1306 w 120"/>
                <a:gd name="T29" fmla="*/ 1755 h 224"/>
                <a:gd name="T30" fmla="*/ 1340 w 120"/>
                <a:gd name="T31" fmla="*/ 0 h 224"/>
                <a:gd name="T32" fmla="*/ 1374 w 120"/>
                <a:gd name="T33" fmla="*/ 0 h 224"/>
                <a:gd name="T34" fmla="*/ 1374 w 120"/>
                <a:gd name="T35" fmla="*/ 23 h 224"/>
                <a:gd name="T36" fmla="*/ 1340 w 120"/>
                <a:gd name="T37" fmla="*/ 23 h 224"/>
                <a:gd name="T38" fmla="*/ 1340 w 120"/>
                <a:gd name="T39" fmla="*/ 0 h 224"/>
                <a:gd name="T40" fmla="*/ 1340 w 120"/>
                <a:gd name="T41" fmla="*/ 48 h 224"/>
                <a:gd name="T42" fmla="*/ 24 w 120"/>
                <a:gd name="T43" fmla="*/ 48 h 224"/>
                <a:gd name="T44" fmla="*/ 24 w 120"/>
                <a:gd name="T45" fmla="*/ 0 h 224"/>
                <a:gd name="T46" fmla="*/ 1340 w 120"/>
                <a:gd name="T47" fmla="*/ 0 h 224"/>
                <a:gd name="T48" fmla="*/ 1340 w 120"/>
                <a:gd name="T49" fmla="*/ 48 h 224"/>
                <a:gd name="T50" fmla="*/ 0 w 120"/>
                <a:gd name="T51" fmla="*/ 23 h 224"/>
                <a:gd name="T52" fmla="*/ 0 w 120"/>
                <a:gd name="T53" fmla="*/ 0 h 224"/>
                <a:gd name="T54" fmla="*/ 24 w 120"/>
                <a:gd name="T55" fmla="*/ 0 h 224"/>
                <a:gd name="T56" fmla="*/ 24 w 120"/>
                <a:gd name="T57" fmla="*/ 23 h 224"/>
                <a:gd name="T58" fmla="*/ 0 w 120"/>
                <a:gd name="T59" fmla="*/ 23 h 224"/>
                <a:gd name="T60" fmla="*/ 58 w 120"/>
                <a:gd name="T61" fmla="*/ 23 h 224"/>
                <a:gd name="T62" fmla="*/ 58 w 120"/>
                <a:gd name="T63" fmla="*/ 1755 h 224"/>
                <a:gd name="T64" fmla="*/ 0 w 120"/>
                <a:gd name="T65" fmla="*/ 1755 h 224"/>
                <a:gd name="T66" fmla="*/ 0 w 120"/>
                <a:gd name="T67" fmla="*/ 23 h 224"/>
                <a:gd name="T68" fmla="*/ 58 w 120"/>
                <a:gd name="T69" fmla="*/ 23 h 224"/>
                <a:gd name="T70" fmla="*/ 24 w 120"/>
                <a:gd name="T71" fmla="*/ 1778 h 224"/>
                <a:gd name="T72" fmla="*/ 0 w 120"/>
                <a:gd name="T73" fmla="*/ 1778 h 224"/>
                <a:gd name="T74" fmla="*/ 0 w 120"/>
                <a:gd name="T75" fmla="*/ 1755 h 224"/>
                <a:gd name="T76" fmla="*/ 24 w 120"/>
                <a:gd name="T77" fmla="*/ 1755 h 224"/>
                <a:gd name="T78" fmla="*/ 24 w 120"/>
                <a:gd name="T79" fmla="*/ 1778 h 22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20" h="224">
                  <a:moveTo>
                    <a:pt x="2" y="218"/>
                  </a:moveTo>
                  <a:lnTo>
                    <a:pt x="117" y="218"/>
                  </a:lnTo>
                  <a:lnTo>
                    <a:pt x="117" y="224"/>
                  </a:lnTo>
                  <a:lnTo>
                    <a:pt x="2" y="224"/>
                  </a:lnTo>
                  <a:lnTo>
                    <a:pt x="2" y="218"/>
                  </a:lnTo>
                  <a:close/>
                  <a:moveTo>
                    <a:pt x="120" y="221"/>
                  </a:moveTo>
                  <a:lnTo>
                    <a:pt x="120" y="224"/>
                  </a:lnTo>
                  <a:lnTo>
                    <a:pt x="117" y="224"/>
                  </a:lnTo>
                  <a:lnTo>
                    <a:pt x="117" y="221"/>
                  </a:lnTo>
                  <a:lnTo>
                    <a:pt x="120" y="221"/>
                  </a:lnTo>
                  <a:close/>
                  <a:moveTo>
                    <a:pt x="114" y="221"/>
                  </a:moveTo>
                  <a:lnTo>
                    <a:pt x="114" y="3"/>
                  </a:lnTo>
                  <a:lnTo>
                    <a:pt x="120" y="3"/>
                  </a:lnTo>
                  <a:lnTo>
                    <a:pt x="120" y="221"/>
                  </a:lnTo>
                  <a:lnTo>
                    <a:pt x="114" y="221"/>
                  </a:lnTo>
                  <a:close/>
                  <a:moveTo>
                    <a:pt x="117" y="0"/>
                  </a:moveTo>
                  <a:lnTo>
                    <a:pt x="120" y="0"/>
                  </a:lnTo>
                  <a:lnTo>
                    <a:pt x="120" y="3"/>
                  </a:lnTo>
                  <a:lnTo>
                    <a:pt x="117" y="3"/>
                  </a:lnTo>
                  <a:lnTo>
                    <a:pt x="117" y="0"/>
                  </a:lnTo>
                  <a:close/>
                  <a:moveTo>
                    <a:pt x="117" y="6"/>
                  </a:moveTo>
                  <a:lnTo>
                    <a:pt x="2" y="6"/>
                  </a:lnTo>
                  <a:lnTo>
                    <a:pt x="2" y="0"/>
                  </a:lnTo>
                  <a:lnTo>
                    <a:pt x="117" y="0"/>
                  </a:lnTo>
                  <a:lnTo>
                    <a:pt x="117" y="6"/>
                  </a:lnTo>
                  <a:close/>
                  <a:moveTo>
                    <a:pt x="0" y="3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close/>
                  <a:moveTo>
                    <a:pt x="5" y="3"/>
                  </a:moveTo>
                  <a:lnTo>
                    <a:pt x="5" y="221"/>
                  </a:lnTo>
                  <a:lnTo>
                    <a:pt x="0" y="221"/>
                  </a:lnTo>
                  <a:lnTo>
                    <a:pt x="0" y="3"/>
                  </a:lnTo>
                  <a:lnTo>
                    <a:pt x="5" y="3"/>
                  </a:lnTo>
                  <a:close/>
                  <a:moveTo>
                    <a:pt x="2" y="224"/>
                  </a:moveTo>
                  <a:lnTo>
                    <a:pt x="0" y="224"/>
                  </a:lnTo>
                  <a:lnTo>
                    <a:pt x="0" y="221"/>
                  </a:lnTo>
                  <a:lnTo>
                    <a:pt x="2" y="221"/>
                  </a:lnTo>
                  <a:lnTo>
                    <a:pt x="2" y="224"/>
                  </a:ln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Verdana" pitchFamily="34" charset="0"/>
              </a:endParaRPr>
            </a:p>
          </p:txBody>
        </p:sp>
        <p:sp>
          <p:nvSpPr>
            <p:cNvPr id="18479" name="Rectangle 859"/>
            <p:cNvSpPr>
              <a:spLocks noChangeArrowheads="1"/>
            </p:cNvSpPr>
            <p:nvPr/>
          </p:nvSpPr>
          <p:spPr bwMode="auto">
            <a:xfrm>
              <a:off x="3149" y="2781"/>
              <a:ext cx="298" cy="219"/>
            </a:xfrm>
            <a:prstGeom prst="rect">
              <a:avLst/>
            </a:prstGeom>
            <a:solidFill>
              <a:srgbClr val="FD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480" name="Freeform 860"/>
            <p:cNvSpPr>
              <a:spLocks noEditPoints="1"/>
            </p:cNvSpPr>
            <p:nvPr/>
          </p:nvSpPr>
          <p:spPr bwMode="auto">
            <a:xfrm>
              <a:off x="3139" y="2772"/>
              <a:ext cx="318" cy="237"/>
            </a:xfrm>
            <a:custGeom>
              <a:avLst/>
              <a:gdLst>
                <a:gd name="T0" fmla="*/ 34 w 94"/>
                <a:gd name="T1" fmla="*/ 621 h 84"/>
                <a:gd name="T2" fmla="*/ 1042 w 94"/>
                <a:gd name="T3" fmla="*/ 621 h 84"/>
                <a:gd name="T4" fmla="*/ 1042 w 94"/>
                <a:gd name="T5" fmla="*/ 669 h 84"/>
                <a:gd name="T6" fmla="*/ 34 w 94"/>
                <a:gd name="T7" fmla="*/ 669 h 84"/>
                <a:gd name="T8" fmla="*/ 34 w 94"/>
                <a:gd name="T9" fmla="*/ 621 h 84"/>
                <a:gd name="T10" fmla="*/ 1076 w 94"/>
                <a:gd name="T11" fmla="*/ 646 h 84"/>
                <a:gd name="T12" fmla="*/ 1076 w 94"/>
                <a:gd name="T13" fmla="*/ 669 h 84"/>
                <a:gd name="T14" fmla="*/ 1042 w 94"/>
                <a:gd name="T15" fmla="*/ 669 h 84"/>
                <a:gd name="T16" fmla="*/ 1042 w 94"/>
                <a:gd name="T17" fmla="*/ 646 h 84"/>
                <a:gd name="T18" fmla="*/ 1076 w 94"/>
                <a:gd name="T19" fmla="*/ 646 h 84"/>
                <a:gd name="T20" fmla="*/ 1008 w 94"/>
                <a:gd name="T21" fmla="*/ 646 h 84"/>
                <a:gd name="T22" fmla="*/ 1008 w 94"/>
                <a:gd name="T23" fmla="*/ 23 h 84"/>
                <a:gd name="T24" fmla="*/ 1076 w 94"/>
                <a:gd name="T25" fmla="*/ 23 h 84"/>
                <a:gd name="T26" fmla="*/ 1076 w 94"/>
                <a:gd name="T27" fmla="*/ 646 h 84"/>
                <a:gd name="T28" fmla="*/ 1008 w 94"/>
                <a:gd name="T29" fmla="*/ 646 h 84"/>
                <a:gd name="T30" fmla="*/ 1042 w 94"/>
                <a:gd name="T31" fmla="*/ 0 h 84"/>
                <a:gd name="T32" fmla="*/ 1076 w 94"/>
                <a:gd name="T33" fmla="*/ 0 h 84"/>
                <a:gd name="T34" fmla="*/ 1076 w 94"/>
                <a:gd name="T35" fmla="*/ 23 h 84"/>
                <a:gd name="T36" fmla="*/ 1042 w 94"/>
                <a:gd name="T37" fmla="*/ 23 h 84"/>
                <a:gd name="T38" fmla="*/ 1042 w 94"/>
                <a:gd name="T39" fmla="*/ 0 h 84"/>
                <a:gd name="T40" fmla="*/ 1042 w 94"/>
                <a:gd name="T41" fmla="*/ 48 h 84"/>
                <a:gd name="T42" fmla="*/ 34 w 94"/>
                <a:gd name="T43" fmla="*/ 48 h 84"/>
                <a:gd name="T44" fmla="*/ 34 w 94"/>
                <a:gd name="T45" fmla="*/ 0 h 84"/>
                <a:gd name="T46" fmla="*/ 1042 w 94"/>
                <a:gd name="T47" fmla="*/ 0 h 84"/>
                <a:gd name="T48" fmla="*/ 1042 w 94"/>
                <a:gd name="T49" fmla="*/ 48 h 84"/>
                <a:gd name="T50" fmla="*/ 0 w 94"/>
                <a:gd name="T51" fmla="*/ 23 h 84"/>
                <a:gd name="T52" fmla="*/ 0 w 94"/>
                <a:gd name="T53" fmla="*/ 0 h 84"/>
                <a:gd name="T54" fmla="*/ 34 w 94"/>
                <a:gd name="T55" fmla="*/ 0 h 84"/>
                <a:gd name="T56" fmla="*/ 34 w 94"/>
                <a:gd name="T57" fmla="*/ 23 h 84"/>
                <a:gd name="T58" fmla="*/ 0 w 94"/>
                <a:gd name="T59" fmla="*/ 23 h 84"/>
                <a:gd name="T60" fmla="*/ 68 w 94"/>
                <a:gd name="T61" fmla="*/ 23 h 84"/>
                <a:gd name="T62" fmla="*/ 68 w 94"/>
                <a:gd name="T63" fmla="*/ 646 h 84"/>
                <a:gd name="T64" fmla="*/ 0 w 94"/>
                <a:gd name="T65" fmla="*/ 646 h 84"/>
                <a:gd name="T66" fmla="*/ 0 w 94"/>
                <a:gd name="T67" fmla="*/ 23 h 84"/>
                <a:gd name="T68" fmla="*/ 68 w 94"/>
                <a:gd name="T69" fmla="*/ 23 h 84"/>
                <a:gd name="T70" fmla="*/ 34 w 94"/>
                <a:gd name="T71" fmla="*/ 669 h 84"/>
                <a:gd name="T72" fmla="*/ 0 w 94"/>
                <a:gd name="T73" fmla="*/ 669 h 84"/>
                <a:gd name="T74" fmla="*/ 0 w 94"/>
                <a:gd name="T75" fmla="*/ 646 h 84"/>
                <a:gd name="T76" fmla="*/ 34 w 94"/>
                <a:gd name="T77" fmla="*/ 646 h 84"/>
                <a:gd name="T78" fmla="*/ 34 w 94"/>
                <a:gd name="T79" fmla="*/ 669 h 8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94" h="84">
                  <a:moveTo>
                    <a:pt x="3" y="78"/>
                  </a:moveTo>
                  <a:lnTo>
                    <a:pt x="91" y="78"/>
                  </a:lnTo>
                  <a:lnTo>
                    <a:pt x="91" y="84"/>
                  </a:lnTo>
                  <a:lnTo>
                    <a:pt x="3" y="84"/>
                  </a:lnTo>
                  <a:lnTo>
                    <a:pt x="3" y="78"/>
                  </a:lnTo>
                  <a:close/>
                  <a:moveTo>
                    <a:pt x="94" y="81"/>
                  </a:moveTo>
                  <a:lnTo>
                    <a:pt x="94" y="84"/>
                  </a:lnTo>
                  <a:lnTo>
                    <a:pt x="91" y="84"/>
                  </a:lnTo>
                  <a:lnTo>
                    <a:pt x="91" y="81"/>
                  </a:lnTo>
                  <a:lnTo>
                    <a:pt x="94" y="81"/>
                  </a:lnTo>
                  <a:close/>
                  <a:moveTo>
                    <a:pt x="88" y="81"/>
                  </a:moveTo>
                  <a:lnTo>
                    <a:pt x="88" y="3"/>
                  </a:lnTo>
                  <a:lnTo>
                    <a:pt x="94" y="3"/>
                  </a:lnTo>
                  <a:lnTo>
                    <a:pt x="94" y="81"/>
                  </a:lnTo>
                  <a:lnTo>
                    <a:pt x="88" y="81"/>
                  </a:lnTo>
                  <a:close/>
                  <a:moveTo>
                    <a:pt x="91" y="0"/>
                  </a:moveTo>
                  <a:lnTo>
                    <a:pt x="94" y="0"/>
                  </a:lnTo>
                  <a:lnTo>
                    <a:pt x="94" y="3"/>
                  </a:lnTo>
                  <a:lnTo>
                    <a:pt x="91" y="3"/>
                  </a:lnTo>
                  <a:lnTo>
                    <a:pt x="91" y="0"/>
                  </a:lnTo>
                  <a:close/>
                  <a:moveTo>
                    <a:pt x="91" y="6"/>
                  </a:moveTo>
                  <a:lnTo>
                    <a:pt x="3" y="6"/>
                  </a:lnTo>
                  <a:lnTo>
                    <a:pt x="3" y="0"/>
                  </a:lnTo>
                  <a:lnTo>
                    <a:pt x="91" y="0"/>
                  </a:lnTo>
                  <a:lnTo>
                    <a:pt x="91" y="6"/>
                  </a:lnTo>
                  <a:close/>
                  <a:moveTo>
                    <a:pt x="0" y="3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close/>
                  <a:moveTo>
                    <a:pt x="6" y="3"/>
                  </a:moveTo>
                  <a:lnTo>
                    <a:pt x="6" y="81"/>
                  </a:lnTo>
                  <a:lnTo>
                    <a:pt x="0" y="81"/>
                  </a:lnTo>
                  <a:lnTo>
                    <a:pt x="0" y="3"/>
                  </a:lnTo>
                  <a:lnTo>
                    <a:pt x="6" y="3"/>
                  </a:lnTo>
                  <a:close/>
                  <a:moveTo>
                    <a:pt x="3" y="84"/>
                  </a:moveTo>
                  <a:lnTo>
                    <a:pt x="0" y="84"/>
                  </a:lnTo>
                  <a:lnTo>
                    <a:pt x="0" y="81"/>
                  </a:lnTo>
                  <a:lnTo>
                    <a:pt x="3" y="81"/>
                  </a:lnTo>
                  <a:lnTo>
                    <a:pt x="3" y="84"/>
                  </a:lnTo>
                  <a:close/>
                </a:path>
              </a:pathLst>
            </a:custGeom>
            <a:solidFill>
              <a:srgbClr val="24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Verdana" pitchFamily="34" charset="0"/>
              </a:endParaRPr>
            </a:p>
          </p:txBody>
        </p:sp>
        <p:sp>
          <p:nvSpPr>
            <p:cNvPr id="18481" name="Freeform 861"/>
            <p:cNvSpPr>
              <a:spLocks/>
            </p:cNvSpPr>
            <p:nvPr/>
          </p:nvSpPr>
          <p:spPr bwMode="auto">
            <a:xfrm>
              <a:off x="2388" y="841"/>
              <a:ext cx="1664" cy="484"/>
            </a:xfrm>
            <a:custGeom>
              <a:avLst/>
              <a:gdLst>
                <a:gd name="T0" fmla="*/ 2209 w 492"/>
                <a:gd name="T1" fmla="*/ 349 h 172"/>
                <a:gd name="T2" fmla="*/ 4062 w 492"/>
                <a:gd name="T3" fmla="*/ 546 h 172"/>
                <a:gd name="T4" fmla="*/ 5560 w 492"/>
                <a:gd name="T5" fmla="*/ 816 h 172"/>
                <a:gd name="T6" fmla="*/ 4644 w 492"/>
                <a:gd name="T7" fmla="*/ 1213 h 172"/>
                <a:gd name="T8" fmla="*/ 2986 w 492"/>
                <a:gd name="T9" fmla="*/ 1078 h 172"/>
                <a:gd name="T10" fmla="*/ 1897 w 492"/>
                <a:gd name="T11" fmla="*/ 912 h 172"/>
                <a:gd name="T12" fmla="*/ 2209 w 492"/>
                <a:gd name="T13" fmla="*/ 349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2" h="172">
                  <a:moveTo>
                    <a:pt x="193" y="44"/>
                  </a:moveTo>
                  <a:cubicBezTo>
                    <a:pt x="245" y="57"/>
                    <a:pt x="314" y="7"/>
                    <a:pt x="355" y="69"/>
                  </a:cubicBezTo>
                  <a:cubicBezTo>
                    <a:pt x="382" y="110"/>
                    <a:pt x="478" y="52"/>
                    <a:pt x="486" y="103"/>
                  </a:cubicBezTo>
                  <a:cubicBezTo>
                    <a:pt x="492" y="141"/>
                    <a:pt x="433" y="144"/>
                    <a:pt x="406" y="153"/>
                  </a:cubicBezTo>
                  <a:cubicBezTo>
                    <a:pt x="347" y="172"/>
                    <a:pt x="281" y="154"/>
                    <a:pt x="261" y="136"/>
                  </a:cubicBezTo>
                  <a:cubicBezTo>
                    <a:pt x="223" y="103"/>
                    <a:pt x="176" y="107"/>
                    <a:pt x="166" y="115"/>
                  </a:cubicBezTo>
                  <a:cubicBezTo>
                    <a:pt x="0" y="126"/>
                    <a:pt x="22" y="0"/>
                    <a:pt x="193" y="44"/>
                  </a:cubicBezTo>
                  <a:close/>
                </a:path>
              </a:pathLst>
            </a:custGeom>
            <a:solidFill>
              <a:srgbClr val="AADBC7"/>
            </a:solidFill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Verdana" pitchFamily="34" charset="0"/>
              </a:endParaRPr>
            </a:p>
          </p:txBody>
        </p:sp>
        <p:sp>
          <p:nvSpPr>
            <p:cNvPr id="18482" name="Rectangle 862"/>
            <p:cNvSpPr>
              <a:spLocks noChangeArrowheads="1"/>
            </p:cNvSpPr>
            <p:nvPr/>
          </p:nvSpPr>
          <p:spPr bwMode="auto">
            <a:xfrm>
              <a:off x="2757" y="3637"/>
              <a:ext cx="24" cy="205"/>
            </a:xfrm>
            <a:prstGeom prst="rect">
              <a:avLst/>
            </a:prstGeom>
            <a:solidFill>
              <a:srgbClr val="6AC335"/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483" name="Freeform 863"/>
            <p:cNvSpPr>
              <a:spLocks/>
            </p:cNvSpPr>
            <p:nvPr/>
          </p:nvSpPr>
          <p:spPr bwMode="auto">
            <a:xfrm>
              <a:off x="2581" y="3707"/>
              <a:ext cx="200" cy="121"/>
            </a:xfrm>
            <a:custGeom>
              <a:avLst/>
              <a:gdLst>
                <a:gd name="T0" fmla="*/ 275 w 59"/>
                <a:gd name="T1" fmla="*/ 174 h 43"/>
                <a:gd name="T2" fmla="*/ 34 w 59"/>
                <a:gd name="T3" fmla="*/ 0 h 43"/>
                <a:gd name="T4" fmla="*/ 403 w 59"/>
                <a:gd name="T5" fmla="*/ 166 h 43"/>
                <a:gd name="T6" fmla="*/ 644 w 59"/>
                <a:gd name="T7" fmla="*/ 340 h 43"/>
                <a:gd name="T8" fmla="*/ 275 w 59"/>
                <a:gd name="T9" fmla="*/ 174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43">
                  <a:moveTo>
                    <a:pt x="24" y="22"/>
                  </a:moveTo>
                  <a:cubicBezTo>
                    <a:pt x="9" y="10"/>
                    <a:pt x="0" y="0"/>
                    <a:pt x="3" y="0"/>
                  </a:cubicBezTo>
                  <a:cubicBezTo>
                    <a:pt x="6" y="0"/>
                    <a:pt x="20" y="9"/>
                    <a:pt x="35" y="21"/>
                  </a:cubicBezTo>
                  <a:cubicBezTo>
                    <a:pt x="50" y="33"/>
                    <a:pt x="59" y="43"/>
                    <a:pt x="56" y="43"/>
                  </a:cubicBezTo>
                  <a:cubicBezTo>
                    <a:pt x="53" y="43"/>
                    <a:pt x="39" y="34"/>
                    <a:pt x="24" y="22"/>
                  </a:cubicBezTo>
                  <a:close/>
                </a:path>
              </a:pathLst>
            </a:custGeom>
            <a:solidFill>
              <a:srgbClr val="6AC335"/>
            </a:solidFill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Verdana" pitchFamily="34" charset="0"/>
              </a:endParaRPr>
            </a:p>
          </p:txBody>
        </p:sp>
        <p:sp>
          <p:nvSpPr>
            <p:cNvPr id="18484" name="Freeform 864"/>
            <p:cNvSpPr>
              <a:spLocks/>
            </p:cNvSpPr>
            <p:nvPr/>
          </p:nvSpPr>
          <p:spPr bwMode="auto">
            <a:xfrm>
              <a:off x="2764" y="3684"/>
              <a:ext cx="169" cy="147"/>
            </a:xfrm>
            <a:custGeom>
              <a:avLst/>
              <a:gdLst>
                <a:gd name="T0" fmla="*/ 287 w 50"/>
                <a:gd name="T1" fmla="*/ 167 h 52"/>
                <a:gd name="T2" fmla="*/ 571 w 50"/>
                <a:gd name="T3" fmla="*/ 23 h 52"/>
                <a:gd name="T4" fmla="*/ 287 w 50"/>
                <a:gd name="T5" fmla="*/ 249 h 52"/>
                <a:gd name="T6" fmla="*/ 0 w 50"/>
                <a:gd name="T7" fmla="*/ 393 h 52"/>
                <a:gd name="T8" fmla="*/ 287 w 50"/>
                <a:gd name="T9" fmla="*/ 167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52">
                  <a:moveTo>
                    <a:pt x="25" y="21"/>
                  </a:moveTo>
                  <a:cubicBezTo>
                    <a:pt x="39" y="8"/>
                    <a:pt x="50" y="0"/>
                    <a:pt x="50" y="3"/>
                  </a:cubicBezTo>
                  <a:cubicBezTo>
                    <a:pt x="50" y="6"/>
                    <a:pt x="39" y="19"/>
                    <a:pt x="25" y="31"/>
                  </a:cubicBezTo>
                  <a:cubicBezTo>
                    <a:pt x="11" y="44"/>
                    <a:pt x="0" y="52"/>
                    <a:pt x="0" y="49"/>
                  </a:cubicBezTo>
                  <a:cubicBezTo>
                    <a:pt x="0" y="47"/>
                    <a:pt x="11" y="34"/>
                    <a:pt x="25" y="21"/>
                  </a:cubicBezTo>
                  <a:close/>
                </a:path>
              </a:pathLst>
            </a:custGeom>
            <a:solidFill>
              <a:srgbClr val="6AC335"/>
            </a:solidFill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Verdana" pitchFamily="34" charset="0"/>
              </a:endParaRPr>
            </a:p>
          </p:txBody>
        </p:sp>
        <p:sp>
          <p:nvSpPr>
            <p:cNvPr id="18485" name="Oval 865"/>
            <p:cNvSpPr>
              <a:spLocks noChangeArrowheads="1"/>
            </p:cNvSpPr>
            <p:nvPr/>
          </p:nvSpPr>
          <p:spPr bwMode="auto">
            <a:xfrm>
              <a:off x="2774" y="3569"/>
              <a:ext cx="95" cy="53"/>
            </a:xfrm>
            <a:prstGeom prst="ellipse">
              <a:avLst/>
            </a:prstGeom>
            <a:solidFill>
              <a:srgbClr val="EB3D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486" name="Oval 866"/>
            <p:cNvSpPr>
              <a:spLocks noChangeArrowheads="1"/>
            </p:cNvSpPr>
            <p:nvPr/>
          </p:nvSpPr>
          <p:spPr bwMode="auto">
            <a:xfrm>
              <a:off x="2713" y="3538"/>
              <a:ext cx="91" cy="53"/>
            </a:xfrm>
            <a:prstGeom prst="ellipse">
              <a:avLst/>
            </a:prstGeom>
            <a:solidFill>
              <a:srgbClr val="9B2575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487" name="Oval 867"/>
            <p:cNvSpPr>
              <a:spLocks noChangeArrowheads="1"/>
            </p:cNvSpPr>
            <p:nvPr/>
          </p:nvSpPr>
          <p:spPr bwMode="auto">
            <a:xfrm>
              <a:off x="2686" y="3591"/>
              <a:ext cx="95" cy="54"/>
            </a:xfrm>
            <a:prstGeom prst="ellipse">
              <a:avLst/>
            </a:prstGeom>
            <a:solidFill>
              <a:srgbClr val="EB3D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488" name="Oval 868"/>
            <p:cNvSpPr>
              <a:spLocks noChangeArrowheads="1"/>
            </p:cNvSpPr>
            <p:nvPr/>
          </p:nvSpPr>
          <p:spPr bwMode="auto">
            <a:xfrm>
              <a:off x="2781" y="3507"/>
              <a:ext cx="91" cy="53"/>
            </a:xfrm>
            <a:prstGeom prst="ellipse">
              <a:avLst/>
            </a:prstGeom>
            <a:solidFill>
              <a:srgbClr val="EB3D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489" name="Oval 869"/>
            <p:cNvSpPr>
              <a:spLocks noChangeArrowheads="1"/>
            </p:cNvSpPr>
            <p:nvPr/>
          </p:nvSpPr>
          <p:spPr bwMode="auto">
            <a:xfrm>
              <a:off x="2700" y="3476"/>
              <a:ext cx="91" cy="54"/>
            </a:xfrm>
            <a:prstGeom prst="ellipse">
              <a:avLst/>
            </a:prstGeom>
            <a:solidFill>
              <a:srgbClr val="EB3D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490" name="Oval 870"/>
            <p:cNvSpPr>
              <a:spLocks noChangeArrowheads="1"/>
            </p:cNvSpPr>
            <p:nvPr/>
          </p:nvSpPr>
          <p:spPr bwMode="auto">
            <a:xfrm>
              <a:off x="2625" y="3541"/>
              <a:ext cx="91" cy="56"/>
            </a:xfrm>
            <a:prstGeom prst="ellipse">
              <a:avLst/>
            </a:prstGeom>
            <a:solidFill>
              <a:srgbClr val="EB3D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491" name="Rectangle 871"/>
            <p:cNvSpPr>
              <a:spLocks noChangeArrowheads="1"/>
            </p:cNvSpPr>
            <p:nvPr/>
          </p:nvSpPr>
          <p:spPr bwMode="auto">
            <a:xfrm>
              <a:off x="4438" y="3659"/>
              <a:ext cx="20" cy="220"/>
            </a:xfrm>
            <a:prstGeom prst="rect">
              <a:avLst/>
            </a:prstGeom>
            <a:solidFill>
              <a:srgbClr val="6AC335"/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492" name="Freeform 872"/>
            <p:cNvSpPr>
              <a:spLocks/>
            </p:cNvSpPr>
            <p:nvPr/>
          </p:nvSpPr>
          <p:spPr bwMode="auto">
            <a:xfrm>
              <a:off x="4258" y="3735"/>
              <a:ext cx="203" cy="130"/>
            </a:xfrm>
            <a:custGeom>
              <a:avLst/>
              <a:gdLst>
                <a:gd name="T0" fmla="*/ 274 w 60"/>
                <a:gd name="T1" fmla="*/ 192 h 46"/>
                <a:gd name="T2" fmla="*/ 34 w 60"/>
                <a:gd name="T3" fmla="*/ 0 h 46"/>
                <a:gd name="T4" fmla="*/ 413 w 60"/>
                <a:gd name="T5" fmla="*/ 184 h 46"/>
                <a:gd name="T6" fmla="*/ 653 w 60"/>
                <a:gd name="T7" fmla="*/ 367 h 46"/>
                <a:gd name="T8" fmla="*/ 274 w 60"/>
                <a:gd name="T9" fmla="*/ 192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46">
                  <a:moveTo>
                    <a:pt x="24" y="24"/>
                  </a:moveTo>
                  <a:cubicBezTo>
                    <a:pt x="10" y="11"/>
                    <a:pt x="0" y="1"/>
                    <a:pt x="3" y="0"/>
                  </a:cubicBezTo>
                  <a:cubicBezTo>
                    <a:pt x="6" y="0"/>
                    <a:pt x="21" y="10"/>
                    <a:pt x="36" y="23"/>
                  </a:cubicBezTo>
                  <a:cubicBezTo>
                    <a:pt x="50" y="35"/>
                    <a:pt x="60" y="45"/>
                    <a:pt x="57" y="46"/>
                  </a:cubicBezTo>
                  <a:cubicBezTo>
                    <a:pt x="54" y="46"/>
                    <a:pt x="39" y="36"/>
                    <a:pt x="24" y="24"/>
                  </a:cubicBezTo>
                  <a:close/>
                </a:path>
              </a:pathLst>
            </a:custGeom>
            <a:solidFill>
              <a:srgbClr val="6AC335"/>
            </a:solidFill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Verdana" pitchFamily="34" charset="0"/>
              </a:endParaRPr>
            </a:p>
          </p:txBody>
        </p:sp>
        <p:sp>
          <p:nvSpPr>
            <p:cNvPr id="18493" name="Freeform 873"/>
            <p:cNvSpPr>
              <a:spLocks/>
            </p:cNvSpPr>
            <p:nvPr/>
          </p:nvSpPr>
          <p:spPr bwMode="auto">
            <a:xfrm>
              <a:off x="4441" y="3713"/>
              <a:ext cx="172" cy="154"/>
            </a:xfrm>
            <a:custGeom>
              <a:avLst/>
              <a:gdLst>
                <a:gd name="T0" fmla="*/ 283 w 51"/>
                <a:gd name="T1" fmla="*/ 174 h 55"/>
                <a:gd name="T2" fmla="*/ 580 w 51"/>
                <a:gd name="T3" fmla="*/ 22 h 55"/>
                <a:gd name="T4" fmla="*/ 283 w 51"/>
                <a:gd name="T5" fmla="*/ 258 h 55"/>
                <a:gd name="T6" fmla="*/ 0 w 51"/>
                <a:gd name="T7" fmla="*/ 409 h 55"/>
                <a:gd name="T8" fmla="*/ 283 w 51"/>
                <a:gd name="T9" fmla="*/ 174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55">
                  <a:moveTo>
                    <a:pt x="25" y="22"/>
                  </a:moveTo>
                  <a:cubicBezTo>
                    <a:pt x="39" y="8"/>
                    <a:pt x="51" y="0"/>
                    <a:pt x="51" y="3"/>
                  </a:cubicBezTo>
                  <a:cubicBezTo>
                    <a:pt x="51" y="6"/>
                    <a:pt x="39" y="19"/>
                    <a:pt x="25" y="33"/>
                  </a:cubicBezTo>
                  <a:cubicBezTo>
                    <a:pt x="11" y="47"/>
                    <a:pt x="0" y="55"/>
                    <a:pt x="0" y="52"/>
                  </a:cubicBezTo>
                  <a:cubicBezTo>
                    <a:pt x="0" y="49"/>
                    <a:pt x="11" y="35"/>
                    <a:pt x="25" y="22"/>
                  </a:cubicBezTo>
                  <a:close/>
                </a:path>
              </a:pathLst>
            </a:custGeom>
            <a:solidFill>
              <a:srgbClr val="6AC335"/>
            </a:solidFill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Verdana" pitchFamily="34" charset="0"/>
              </a:endParaRPr>
            </a:p>
          </p:txBody>
        </p:sp>
        <p:sp>
          <p:nvSpPr>
            <p:cNvPr id="18494" name="Oval 874"/>
            <p:cNvSpPr>
              <a:spLocks noChangeArrowheads="1"/>
            </p:cNvSpPr>
            <p:nvPr/>
          </p:nvSpPr>
          <p:spPr bwMode="auto">
            <a:xfrm>
              <a:off x="4454" y="3589"/>
              <a:ext cx="92" cy="56"/>
            </a:xfrm>
            <a:prstGeom prst="ellipse">
              <a:avLst/>
            </a:prstGeom>
            <a:solidFill>
              <a:srgbClr val="EB3D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495" name="Oval 875"/>
            <p:cNvSpPr>
              <a:spLocks noChangeArrowheads="1"/>
            </p:cNvSpPr>
            <p:nvPr/>
          </p:nvSpPr>
          <p:spPr bwMode="auto">
            <a:xfrm>
              <a:off x="4390" y="3558"/>
              <a:ext cx="92" cy="56"/>
            </a:xfrm>
            <a:prstGeom prst="ellipse">
              <a:avLst/>
            </a:prstGeom>
            <a:solidFill>
              <a:srgbClr val="9B2575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496" name="Oval 876"/>
            <p:cNvSpPr>
              <a:spLocks noChangeArrowheads="1"/>
            </p:cNvSpPr>
            <p:nvPr/>
          </p:nvSpPr>
          <p:spPr bwMode="auto">
            <a:xfrm>
              <a:off x="4368" y="3600"/>
              <a:ext cx="91" cy="59"/>
            </a:xfrm>
            <a:prstGeom prst="ellipse">
              <a:avLst/>
            </a:prstGeom>
            <a:solidFill>
              <a:srgbClr val="EB3D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497" name="Oval 877"/>
            <p:cNvSpPr>
              <a:spLocks noChangeArrowheads="1"/>
            </p:cNvSpPr>
            <p:nvPr/>
          </p:nvSpPr>
          <p:spPr bwMode="auto">
            <a:xfrm>
              <a:off x="4458" y="3521"/>
              <a:ext cx="91" cy="59"/>
            </a:xfrm>
            <a:prstGeom prst="ellipse">
              <a:avLst/>
            </a:prstGeom>
            <a:solidFill>
              <a:srgbClr val="EB3D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498" name="Oval 878"/>
            <p:cNvSpPr>
              <a:spLocks noChangeArrowheads="1"/>
            </p:cNvSpPr>
            <p:nvPr/>
          </p:nvSpPr>
          <p:spPr bwMode="auto">
            <a:xfrm>
              <a:off x="4368" y="3504"/>
              <a:ext cx="91" cy="59"/>
            </a:xfrm>
            <a:prstGeom prst="ellipse">
              <a:avLst/>
            </a:prstGeom>
            <a:solidFill>
              <a:srgbClr val="EB3D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499" name="Oval 879"/>
            <p:cNvSpPr>
              <a:spLocks noChangeArrowheads="1"/>
            </p:cNvSpPr>
            <p:nvPr/>
          </p:nvSpPr>
          <p:spPr bwMode="auto">
            <a:xfrm>
              <a:off x="4302" y="3560"/>
              <a:ext cx="95" cy="57"/>
            </a:xfrm>
            <a:prstGeom prst="ellipse">
              <a:avLst/>
            </a:prstGeom>
            <a:solidFill>
              <a:srgbClr val="EB3D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500" name="Rectangle 880"/>
            <p:cNvSpPr>
              <a:spLocks noChangeArrowheads="1"/>
            </p:cNvSpPr>
            <p:nvPr/>
          </p:nvSpPr>
          <p:spPr bwMode="auto">
            <a:xfrm>
              <a:off x="1134" y="3713"/>
              <a:ext cx="17" cy="166"/>
            </a:xfrm>
            <a:prstGeom prst="rect">
              <a:avLst/>
            </a:prstGeom>
            <a:solidFill>
              <a:srgbClr val="6AC335"/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501" name="Freeform 881"/>
            <p:cNvSpPr>
              <a:spLocks/>
            </p:cNvSpPr>
            <p:nvPr/>
          </p:nvSpPr>
          <p:spPr bwMode="auto">
            <a:xfrm>
              <a:off x="999" y="3769"/>
              <a:ext cx="155" cy="98"/>
            </a:xfrm>
            <a:custGeom>
              <a:avLst/>
              <a:gdLst>
                <a:gd name="T0" fmla="*/ 216 w 46"/>
                <a:gd name="T1" fmla="*/ 140 h 35"/>
                <a:gd name="T2" fmla="*/ 34 w 46"/>
                <a:gd name="T3" fmla="*/ 8 h 35"/>
                <a:gd name="T4" fmla="*/ 307 w 46"/>
                <a:gd name="T5" fmla="*/ 134 h 35"/>
                <a:gd name="T6" fmla="*/ 489 w 46"/>
                <a:gd name="T7" fmla="*/ 274 h 35"/>
                <a:gd name="T8" fmla="*/ 216 w 46"/>
                <a:gd name="T9" fmla="*/ 14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35">
                  <a:moveTo>
                    <a:pt x="19" y="18"/>
                  </a:moveTo>
                  <a:cubicBezTo>
                    <a:pt x="7" y="9"/>
                    <a:pt x="0" y="1"/>
                    <a:pt x="3" y="1"/>
                  </a:cubicBezTo>
                  <a:cubicBezTo>
                    <a:pt x="5" y="0"/>
                    <a:pt x="16" y="8"/>
                    <a:pt x="27" y="17"/>
                  </a:cubicBezTo>
                  <a:cubicBezTo>
                    <a:pt x="38" y="27"/>
                    <a:pt x="46" y="35"/>
                    <a:pt x="43" y="35"/>
                  </a:cubicBezTo>
                  <a:cubicBezTo>
                    <a:pt x="41" y="35"/>
                    <a:pt x="30" y="28"/>
                    <a:pt x="19" y="18"/>
                  </a:cubicBezTo>
                  <a:close/>
                </a:path>
              </a:pathLst>
            </a:custGeom>
            <a:solidFill>
              <a:srgbClr val="6AC335"/>
            </a:solidFill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Verdana" pitchFamily="34" charset="0"/>
              </a:endParaRPr>
            </a:p>
          </p:txBody>
        </p:sp>
        <p:sp>
          <p:nvSpPr>
            <p:cNvPr id="18502" name="Freeform 882"/>
            <p:cNvSpPr>
              <a:spLocks/>
            </p:cNvSpPr>
            <p:nvPr/>
          </p:nvSpPr>
          <p:spPr bwMode="auto">
            <a:xfrm>
              <a:off x="1137" y="3752"/>
              <a:ext cx="129" cy="118"/>
            </a:xfrm>
            <a:custGeom>
              <a:avLst/>
              <a:gdLst>
                <a:gd name="T0" fmla="*/ 221 w 38"/>
                <a:gd name="T1" fmla="*/ 135 h 42"/>
                <a:gd name="T2" fmla="*/ 438 w 38"/>
                <a:gd name="T3" fmla="*/ 17 h 42"/>
                <a:gd name="T4" fmla="*/ 221 w 38"/>
                <a:gd name="T5" fmla="*/ 197 h 42"/>
                <a:gd name="T6" fmla="*/ 0 w 38"/>
                <a:gd name="T7" fmla="*/ 315 h 42"/>
                <a:gd name="T8" fmla="*/ 221 w 38"/>
                <a:gd name="T9" fmla="*/ 135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" h="42">
                  <a:moveTo>
                    <a:pt x="19" y="17"/>
                  </a:moveTo>
                  <a:cubicBezTo>
                    <a:pt x="30" y="7"/>
                    <a:pt x="38" y="0"/>
                    <a:pt x="38" y="2"/>
                  </a:cubicBezTo>
                  <a:cubicBezTo>
                    <a:pt x="38" y="5"/>
                    <a:pt x="30" y="15"/>
                    <a:pt x="19" y="25"/>
                  </a:cubicBezTo>
                  <a:cubicBezTo>
                    <a:pt x="9" y="36"/>
                    <a:pt x="0" y="42"/>
                    <a:pt x="0" y="40"/>
                  </a:cubicBezTo>
                  <a:cubicBezTo>
                    <a:pt x="0" y="37"/>
                    <a:pt x="9" y="27"/>
                    <a:pt x="19" y="17"/>
                  </a:cubicBezTo>
                  <a:close/>
                </a:path>
              </a:pathLst>
            </a:custGeom>
            <a:solidFill>
              <a:srgbClr val="6AC335"/>
            </a:solidFill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Verdana" pitchFamily="34" charset="0"/>
              </a:endParaRPr>
            </a:p>
          </p:txBody>
        </p:sp>
        <p:sp>
          <p:nvSpPr>
            <p:cNvPr id="18503" name="Oval 883"/>
            <p:cNvSpPr>
              <a:spLocks noChangeArrowheads="1"/>
            </p:cNvSpPr>
            <p:nvPr/>
          </p:nvSpPr>
          <p:spPr bwMode="auto">
            <a:xfrm>
              <a:off x="1147" y="3659"/>
              <a:ext cx="71" cy="42"/>
            </a:xfrm>
            <a:prstGeom prst="ellipse">
              <a:avLst/>
            </a:prstGeom>
            <a:solidFill>
              <a:srgbClr val="EB3D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504" name="Oval 884"/>
            <p:cNvSpPr>
              <a:spLocks noChangeArrowheads="1"/>
            </p:cNvSpPr>
            <p:nvPr/>
          </p:nvSpPr>
          <p:spPr bwMode="auto">
            <a:xfrm>
              <a:off x="1100" y="3634"/>
              <a:ext cx="71" cy="45"/>
            </a:xfrm>
            <a:prstGeom prst="ellipse">
              <a:avLst/>
            </a:prstGeom>
            <a:solidFill>
              <a:srgbClr val="9B2575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505" name="Oval 885"/>
            <p:cNvSpPr>
              <a:spLocks noChangeArrowheads="1"/>
            </p:cNvSpPr>
            <p:nvPr/>
          </p:nvSpPr>
          <p:spPr bwMode="auto">
            <a:xfrm>
              <a:off x="1080" y="3676"/>
              <a:ext cx="71" cy="45"/>
            </a:xfrm>
            <a:prstGeom prst="ellipse">
              <a:avLst/>
            </a:prstGeom>
            <a:solidFill>
              <a:srgbClr val="EB3D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506" name="Oval 886"/>
            <p:cNvSpPr>
              <a:spLocks noChangeArrowheads="1"/>
            </p:cNvSpPr>
            <p:nvPr/>
          </p:nvSpPr>
          <p:spPr bwMode="auto">
            <a:xfrm>
              <a:off x="1151" y="3608"/>
              <a:ext cx="71" cy="43"/>
            </a:xfrm>
            <a:prstGeom prst="ellipse">
              <a:avLst/>
            </a:prstGeom>
            <a:solidFill>
              <a:srgbClr val="EB3D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507" name="Oval 887"/>
            <p:cNvSpPr>
              <a:spLocks noChangeArrowheads="1"/>
            </p:cNvSpPr>
            <p:nvPr/>
          </p:nvSpPr>
          <p:spPr bwMode="auto">
            <a:xfrm>
              <a:off x="1090" y="3586"/>
              <a:ext cx="71" cy="42"/>
            </a:xfrm>
            <a:prstGeom prst="ellipse">
              <a:avLst/>
            </a:prstGeom>
            <a:solidFill>
              <a:srgbClr val="EB3D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508" name="Oval 888"/>
            <p:cNvSpPr>
              <a:spLocks noChangeArrowheads="1"/>
            </p:cNvSpPr>
            <p:nvPr/>
          </p:nvSpPr>
          <p:spPr bwMode="auto">
            <a:xfrm>
              <a:off x="1032" y="3637"/>
              <a:ext cx="71" cy="45"/>
            </a:xfrm>
            <a:prstGeom prst="ellipse">
              <a:avLst/>
            </a:prstGeom>
            <a:solidFill>
              <a:srgbClr val="EB3D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509" name="Rectangle 889"/>
            <p:cNvSpPr>
              <a:spLocks noChangeArrowheads="1"/>
            </p:cNvSpPr>
            <p:nvPr/>
          </p:nvSpPr>
          <p:spPr bwMode="auto">
            <a:xfrm>
              <a:off x="2250" y="3729"/>
              <a:ext cx="20" cy="178"/>
            </a:xfrm>
            <a:prstGeom prst="rect">
              <a:avLst/>
            </a:prstGeom>
            <a:solidFill>
              <a:srgbClr val="6AC335"/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510" name="Freeform 890"/>
            <p:cNvSpPr>
              <a:spLocks/>
            </p:cNvSpPr>
            <p:nvPr/>
          </p:nvSpPr>
          <p:spPr bwMode="auto">
            <a:xfrm>
              <a:off x="2071" y="3791"/>
              <a:ext cx="202" cy="105"/>
            </a:xfrm>
            <a:custGeom>
              <a:avLst/>
              <a:gdLst>
                <a:gd name="T0" fmla="*/ 273 w 60"/>
                <a:gd name="T1" fmla="*/ 153 h 37"/>
                <a:gd name="T2" fmla="*/ 34 w 60"/>
                <a:gd name="T3" fmla="*/ 0 h 37"/>
                <a:gd name="T4" fmla="*/ 397 w 60"/>
                <a:gd name="T5" fmla="*/ 145 h 37"/>
                <a:gd name="T6" fmla="*/ 646 w 60"/>
                <a:gd name="T7" fmla="*/ 298 h 37"/>
                <a:gd name="T8" fmla="*/ 273 w 60"/>
                <a:gd name="T9" fmla="*/ 153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37">
                  <a:moveTo>
                    <a:pt x="24" y="19"/>
                  </a:moveTo>
                  <a:cubicBezTo>
                    <a:pt x="9" y="9"/>
                    <a:pt x="0" y="1"/>
                    <a:pt x="3" y="0"/>
                  </a:cubicBezTo>
                  <a:cubicBezTo>
                    <a:pt x="6" y="0"/>
                    <a:pt x="20" y="8"/>
                    <a:pt x="35" y="18"/>
                  </a:cubicBezTo>
                  <a:cubicBezTo>
                    <a:pt x="50" y="28"/>
                    <a:pt x="60" y="37"/>
                    <a:pt x="57" y="37"/>
                  </a:cubicBezTo>
                  <a:cubicBezTo>
                    <a:pt x="54" y="37"/>
                    <a:pt x="39" y="29"/>
                    <a:pt x="24" y="19"/>
                  </a:cubicBezTo>
                  <a:close/>
                </a:path>
              </a:pathLst>
            </a:custGeom>
            <a:solidFill>
              <a:srgbClr val="6AC335"/>
            </a:solidFill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Verdana" pitchFamily="34" charset="0"/>
              </a:endParaRPr>
            </a:p>
          </p:txBody>
        </p:sp>
        <p:sp>
          <p:nvSpPr>
            <p:cNvPr id="18511" name="Freeform 891"/>
            <p:cNvSpPr>
              <a:spLocks/>
            </p:cNvSpPr>
            <p:nvPr/>
          </p:nvSpPr>
          <p:spPr bwMode="auto">
            <a:xfrm>
              <a:off x="2253" y="3772"/>
              <a:ext cx="169" cy="126"/>
            </a:xfrm>
            <a:custGeom>
              <a:avLst/>
              <a:gdLst>
                <a:gd name="T0" fmla="*/ 287 w 50"/>
                <a:gd name="T1" fmla="*/ 140 h 45"/>
                <a:gd name="T2" fmla="*/ 571 w 50"/>
                <a:gd name="T3" fmla="*/ 22 h 45"/>
                <a:gd name="T4" fmla="*/ 287 w 50"/>
                <a:gd name="T5" fmla="*/ 213 h 45"/>
                <a:gd name="T6" fmla="*/ 0 w 50"/>
                <a:gd name="T7" fmla="*/ 336 h 45"/>
                <a:gd name="T8" fmla="*/ 287 w 50"/>
                <a:gd name="T9" fmla="*/ 140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45">
                  <a:moveTo>
                    <a:pt x="25" y="18"/>
                  </a:moveTo>
                  <a:cubicBezTo>
                    <a:pt x="39" y="7"/>
                    <a:pt x="50" y="0"/>
                    <a:pt x="50" y="3"/>
                  </a:cubicBezTo>
                  <a:cubicBezTo>
                    <a:pt x="50" y="5"/>
                    <a:pt x="39" y="16"/>
                    <a:pt x="25" y="27"/>
                  </a:cubicBezTo>
                  <a:cubicBezTo>
                    <a:pt x="11" y="38"/>
                    <a:pt x="0" y="45"/>
                    <a:pt x="0" y="43"/>
                  </a:cubicBezTo>
                  <a:cubicBezTo>
                    <a:pt x="0" y="40"/>
                    <a:pt x="11" y="29"/>
                    <a:pt x="25" y="18"/>
                  </a:cubicBezTo>
                  <a:close/>
                </a:path>
              </a:pathLst>
            </a:custGeom>
            <a:solidFill>
              <a:srgbClr val="6AC335"/>
            </a:solidFill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Verdana" pitchFamily="34" charset="0"/>
              </a:endParaRPr>
            </a:p>
          </p:txBody>
        </p:sp>
        <p:sp>
          <p:nvSpPr>
            <p:cNvPr id="18512" name="Oval 892"/>
            <p:cNvSpPr>
              <a:spLocks noChangeArrowheads="1"/>
            </p:cNvSpPr>
            <p:nvPr/>
          </p:nvSpPr>
          <p:spPr bwMode="auto">
            <a:xfrm>
              <a:off x="2267" y="3673"/>
              <a:ext cx="91" cy="45"/>
            </a:xfrm>
            <a:prstGeom prst="ellipse">
              <a:avLst/>
            </a:prstGeom>
            <a:solidFill>
              <a:srgbClr val="EB3D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513" name="Oval 893"/>
            <p:cNvSpPr>
              <a:spLocks noChangeArrowheads="1"/>
            </p:cNvSpPr>
            <p:nvPr/>
          </p:nvSpPr>
          <p:spPr bwMode="auto">
            <a:xfrm>
              <a:off x="2202" y="3648"/>
              <a:ext cx="92" cy="45"/>
            </a:xfrm>
            <a:prstGeom prst="ellipse">
              <a:avLst/>
            </a:prstGeom>
            <a:solidFill>
              <a:srgbClr val="9B2575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514" name="Oval 894"/>
            <p:cNvSpPr>
              <a:spLocks noChangeArrowheads="1"/>
            </p:cNvSpPr>
            <p:nvPr/>
          </p:nvSpPr>
          <p:spPr bwMode="auto">
            <a:xfrm>
              <a:off x="2179" y="3693"/>
              <a:ext cx="91" cy="45"/>
            </a:xfrm>
            <a:prstGeom prst="ellipse">
              <a:avLst/>
            </a:prstGeom>
            <a:solidFill>
              <a:srgbClr val="EB3D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515" name="Oval 895"/>
            <p:cNvSpPr>
              <a:spLocks noChangeArrowheads="1"/>
            </p:cNvSpPr>
            <p:nvPr/>
          </p:nvSpPr>
          <p:spPr bwMode="auto">
            <a:xfrm>
              <a:off x="2270" y="3620"/>
              <a:ext cx="91" cy="45"/>
            </a:xfrm>
            <a:prstGeom prst="ellipse">
              <a:avLst/>
            </a:prstGeom>
            <a:solidFill>
              <a:srgbClr val="EB3D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516" name="Oval 896"/>
            <p:cNvSpPr>
              <a:spLocks noChangeArrowheads="1"/>
            </p:cNvSpPr>
            <p:nvPr/>
          </p:nvSpPr>
          <p:spPr bwMode="auto">
            <a:xfrm>
              <a:off x="2189" y="3594"/>
              <a:ext cx="91" cy="45"/>
            </a:xfrm>
            <a:prstGeom prst="ellipse">
              <a:avLst/>
            </a:prstGeom>
            <a:solidFill>
              <a:srgbClr val="EB3D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517" name="Oval 897"/>
            <p:cNvSpPr>
              <a:spLocks noChangeArrowheads="1"/>
            </p:cNvSpPr>
            <p:nvPr/>
          </p:nvSpPr>
          <p:spPr bwMode="auto">
            <a:xfrm>
              <a:off x="2115" y="3651"/>
              <a:ext cx="91" cy="45"/>
            </a:xfrm>
            <a:prstGeom prst="ellipse">
              <a:avLst/>
            </a:prstGeom>
            <a:solidFill>
              <a:srgbClr val="EB3D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518" name="Rectangle 898"/>
            <p:cNvSpPr>
              <a:spLocks noChangeArrowheads="1"/>
            </p:cNvSpPr>
            <p:nvPr/>
          </p:nvSpPr>
          <p:spPr bwMode="auto">
            <a:xfrm>
              <a:off x="3541" y="3715"/>
              <a:ext cx="21" cy="172"/>
            </a:xfrm>
            <a:prstGeom prst="rect">
              <a:avLst/>
            </a:prstGeom>
            <a:solidFill>
              <a:srgbClr val="6AC335"/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519" name="Freeform 899"/>
            <p:cNvSpPr>
              <a:spLocks/>
            </p:cNvSpPr>
            <p:nvPr/>
          </p:nvSpPr>
          <p:spPr bwMode="auto">
            <a:xfrm>
              <a:off x="3362" y="3774"/>
              <a:ext cx="203" cy="102"/>
            </a:xfrm>
            <a:custGeom>
              <a:avLst/>
              <a:gdLst>
                <a:gd name="T0" fmla="*/ 274 w 60"/>
                <a:gd name="T1" fmla="*/ 145 h 36"/>
                <a:gd name="T2" fmla="*/ 34 w 60"/>
                <a:gd name="T3" fmla="*/ 0 h 36"/>
                <a:gd name="T4" fmla="*/ 399 w 60"/>
                <a:gd name="T5" fmla="*/ 145 h 36"/>
                <a:gd name="T6" fmla="*/ 653 w 60"/>
                <a:gd name="T7" fmla="*/ 289 h 36"/>
                <a:gd name="T8" fmla="*/ 274 w 60"/>
                <a:gd name="T9" fmla="*/ 145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36">
                  <a:moveTo>
                    <a:pt x="24" y="18"/>
                  </a:moveTo>
                  <a:cubicBezTo>
                    <a:pt x="9" y="9"/>
                    <a:pt x="0" y="1"/>
                    <a:pt x="3" y="0"/>
                  </a:cubicBezTo>
                  <a:cubicBezTo>
                    <a:pt x="6" y="0"/>
                    <a:pt x="21" y="8"/>
                    <a:pt x="35" y="18"/>
                  </a:cubicBezTo>
                  <a:cubicBezTo>
                    <a:pt x="50" y="27"/>
                    <a:pt x="60" y="35"/>
                    <a:pt x="57" y="36"/>
                  </a:cubicBezTo>
                  <a:cubicBezTo>
                    <a:pt x="54" y="36"/>
                    <a:pt x="39" y="28"/>
                    <a:pt x="24" y="18"/>
                  </a:cubicBezTo>
                  <a:close/>
                </a:path>
              </a:pathLst>
            </a:custGeom>
            <a:solidFill>
              <a:srgbClr val="6AC335"/>
            </a:solidFill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Verdana" pitchFamily="34" charset="0"/>
              </a:endParaRPr>
            </a:p>
          </p:txBody>
        </p:sp>
        <p:sp>
          <p:nvSpPr>
            <p:cNvPr id="18520" name="Freeform 900"/>
            <p:cNvSpPr>
              <a:spLocks/>
            </p:cNvSpPr>
            <p:nvPr/>
          </p:nvSpPr>
          <p:spPr bwMode="auto">
            <a:xfrm>
              <a:off x="3545" y="3758"/>
              <a:ext cx="169" cy="121"/>
            </a:xfrm>
            <a:custGeom>
              <a:avLst/>
              <a:gdLst>
                <a:gd name="T0" fmla="*/ 287 w 50"/>
                <a:gd name="T1" fmla="*/ 135 h 43"/>
                <a:gd name="T2" fmla="*/ 571 w 50"/>
                <a:gd name="T3" fmla="*/ 17 h 43"/>
                <a:gd name="T4" fmla="*/ 287 w 50"/>
                <a:gd name="T5" fmla="*/ 197 h 43"/>
                <a:gd name="T6" fmla="*/ 0 w 50"/>
                <a:gd name="T7" fmla="*/ 318 h 43"/>
                <a:gd name="T8" fmla="*/ 287 w 50"/>
                <a:gd name="T9" fmla="*/ 135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43">
                  <a:moveTo>
                    <a:pt x="25" y="17"/>
                  </a:moveTo>
                  <a:cubicBezTo>
                    <a:pt x="39" y="6"/>
                    <a:pt x="50" y="0"/>
                    <a:pt x="50" y="2"/>
                  </a:cubicBezTo>
                  <a:cubicBezTo>
                    <a:pt x="50" y="5"/>
                    <a:pt x="39" y="15"/>
                    <a:pt x="25" y="25"/>
                  </a:cubicBezTo>
                  <a:cubicBezTo>
                    <a:pt x="11" y="36"/>
                    <a:pt x="0" y="43"/>
                    <a:pt x="0" y="40"/>
                  </a:cubicBezTo>
                  <a:cubicBezTo>
                    <a:pt x="0" y="38"/>
                    <a:pt x="11" y="27"/>
                    <a:pt x="25" y="17"/>
                  </a:cubicBezTo>
                  <a:close/>
                </a:path>
              </a:pathLst>
            </a:custGeom>
            <a:solidFill>
              <a:srgbClr val="6AC335"/>
            </a:solidFill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Verdana" pitchFamily="34" charset="0"/>
              </a:endParaRPr>
            </a:p>
          </p:txBody>
        </p:sp>
        <p:sp>
          <p:nvSpPr>
            <p:cNvPr id="18521" name="Oval 901"/>
            <p:cNvSpPr>
              <a:spLocks noChangeArrowheads="1"/>
            </p:cNvSpPr>
            <p:nvPr/>
          </p:nvSpPr>
          <p:spPr bwMode="auto">
            <a:xfrm>
              <a:off x="3558" y="3662"/>
              <a:ext cx="92" cy="45"/>
            </a:xfrm>
            <a:prstGeom prst="ellipse">
              <a:avLst/>
            </a:prstGeom>
            <a:solidFill>
              <a:srgbClr val="EB3D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522" name="Oval 902"/>
            <p:cNvSpPr>
              <a:spLocks noChangeArrowheads="1"/>
            </p:cNvSpPr>
            <p:nvPr/>
          </p:nvSpPr>
          <p:spPr bwMode="auto">
            <a:xfrm>
              <a:off x="3494" y="3637"/>
              <a:ext cx="91" cy="45"/>
            </a:xfrm>
            <a:prstGeom prst="ellipse">
              <a:avLst/>
            </a:prstGeom>
            <a:solidFill>
              <a:srgbClr val="9B2575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523" name="Oval 903"/>
            <p:cNvSpPr>
              <a:spLocks noChangeArrowheads="1"/>
            </p:cNvSpPr>
            <p:nvPr/>
          </p:nvSpPr>
          <p:spPr bwMode="auto">
            <a:xfrm>
              <a:off x="3470" y="3682"/>
              <a:ext cx="92" cy="42"/>
            </a:xfrm>
            <a:prstGeom prst="ellipse">
              <a:avLst/>
            </a:prstGeom>
            <a:solidFill>
              <a:srgbClr val="EB3D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524" name="Oval 904"/>
            <p:cNvSpPr>
              <a:spLocks noChangeArrowheads="1"/>
            </p:cNvSpPr>
            <p:nvPr/>
          </p:nvSpPr>
          <p:spPr bwMode="auto">
            <a:xfrm>
              <a:off x="3562" y="3611"/>
              <a:ext cx="91" cy="42"/>
            </a:xfrm>
            <a:prstGeom prst="ellipse">
              <a:avLst/>
            </a:prstGeom>
            <a:solidFill>
              <a:srgbClr val="EB3D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525" name="Oval 905"/>
            <p:cNvSpPr>
              <a:spLocks noChangeArrowheads="1"/>
            </p:cNvSpPr>
            <p:nvPr/>
          </p:nvSpPr>
          <p:spPr bwMode="auto">
            <a:xfrm>
              <a:off x="3481" y="3586"/>
              <a:ext cx="94" cy="45"/>
            </a:xfrm>
            <a:prstGeom prst="ellipse">
              <a:avLst/>
            </a:prstGeom>
            <a:solidFill>
              <a:srgbClr val="EB3D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526" name="Oval 906"/>
            <p:cNvSpPr>
              <a:spLocks noChangeArrowheads="1"/>
            </p:cNvSpPr>
            <p:nvPr/>
          </p:nvSpPr>
          <p:spPr bwMode="auto">
            <a:xfrm>
              <a:off x="3406" y="3639"/>
              <a:ext cx="92" cy="45"/>
            </a:xfrm>
            <a:prstGeom prst="ellipse">
              <a:avLst/>
            </a:prstGeom>
            <a:solidFill>
              <a:srgbClr val="EB3D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527" name="Rectangle 907"/>
            <p:cNvSpPr>
              <a:spLocks noChangeArrowheads="1"/>
            </p:cNvSpPr>
            <p:nvPr/>
          </p:nvSpPr>
          <p:spPr bwMode="auto">
            <a:xfrm>
              <a:off x="3173" y="3696"/>
              <a:ext cx="20" cy="169"/>
            </a:xfrm>
            <a:prstGeom prst="rect">
              <a:avLst/>
            </a:prstGeom>
            <a:solidFill>
              <a:srgbClr val="6AC335"/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528" name="Freeform 908"/>
            <p:cNvSpPr>
              <a:spLocks/>
            </p:cNvSpPr>
            <p:nvPr/>
          </p:nvSpPr>
          <p:spPr bwMode="auto">
            <a:xfrm>
              <a:off x="2994" y="3752"/>
              <a:ext cx="203" cy="101"/>
            </a:xfrm>
            <a:custGeom>
              <a:avLst/>
              <a:gdLst>
                <a:gd name="T0" fmla="*/ 274 w 60"/>
                <a:gd name="T1" fmla="*/ 149 h 36"/>
                <a:gd name="T2" fmla="*/ 34 w 60"/>
                <a:gd name="T3" fmla="*/ 8 h 36"/>
                <a:gd name="T4" fmla="*/ 399 w 60"/>
                <a:gd name="T5" fmla="*/ 143 h 36"/>
                <a:gd name="T6" fmla="*/ 653 w 60"/>
                <a:gd name="T7" fmla="*/ 283 h 36"/>
                <a:gd name="T8" fmla="*/ 274 w 60"/>
                <a:gd name="T9" fmla="*/ 149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36">
                  <a:moveTo>
                    <a:pt x="24" y="19"/>
                  </a:moveTo>
                  <a:cubicBezTo>
                    <a:pt x="9" y="9"/>
                    <a:pt x="0" y="1"/>
                    <a:pt x="3" y="1"/>
                  </a:cubicBezTo>
                  <a:cubicBezTo>
                    <a:pt x="6" y="0"/>
                    <a:pt x="20" y="8"/>
                    <a:pt x="35" y="18"/>
                  </a:cubicBezTo>
                  <a:cubicBezTo>
                    <a:pt x="50" y="27"/>
                    <a:pt x="60" y="36"/>
                    <a:pt x="57" y="36"/>
                  </a:cubicBezTo>
                  <a:cubicBezTo>
                    <a:pt x="54" y="36"/>
                    <a:pt x="39" y="28"/>
                    <a:pt x="24" y="19"/>
                  </a:cubicBezTo>
                  <a:close/>
                </a:path>
              </a:pathLst>
            </a:custGeom>
            <a:solidFill>
              <a:srgbClr val="6AC335"/>
            </a:solidFill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Verdana" pitchFamily="34" charset="0"/>
              </a:endParaRPr>
            </a:p>
          </p:txBody>
        </p:sp>
        <p:sp>
          <p:nvSpPr>
            <p:cNvPr id="18529" name="Freeform 909"/>
            <p:cNvSpPr>
              <a:spLocks/>
            </p:cNvSpPr>
            <p:nvPr/>
          </p:nvSpPr>
          <p:spPr bwMode="auto">
            <a:xfrm>
              <a:off x="3176" y="3735"/>
              <a:ext cx="169" cy="121"/>
            </a:xfrm>
            <a:custGeom>
              <a:avLst/>
              <a:gdLst>
                <a:gd name="T0" fmla="*/ 287 w 50"/>
                <a:gd name="T1" fmla="*/ 135 h 43"/>
                <a:gd name="T2" fmla="*/ 571 w 50"/>
                <a:gd name="T3" fmla="*/ 17 h 43"/>
                <a:gd name="T4" fmla="*/ 287 w 50"/>
                <a:gd name="T5" fmla="*/ 205 h 43"/>
                <a:gd name="T6" fmla="*/ 0 w 50"/>
                <a:gd name="T7" fmla="*/ 318 h 43"/>
                <a:gd name="T8" fmla="*/ 287 w 50"/>
                <a:gd name="T9" fmla="*/ 135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43">
                  <a:moveTo>
                    <a:pt x="25" y="17"/>
                  </a:moveTo>
                  <a:cubicBezTo>
                    <a:pt x="39" y="7"/>
                    <a:pt x="50" y="0"/>
                    <a:pt x="50" y="2"/>
                  </a:cubicBezTo>
                  <a:cubicBezTo>
                    <a:pt x="50" y="5"/>
                    <a:pt x="39" y="15"/>
                    <a:pt x="25" y="26"/>
                  </a:cubicBezTo>
                  <a:cubicBezTo>
                    <a:pt x="11" y="36"/>
                    <a:pt x="0" y="43"/>
                    <a:pt x="0" y="40"/>
                  </a:cubicBezTo>
                  <a:cubicBezTo>
                    <a:pt x="0" y="38"/>
                    <a:pt x="11" y="28"/>
                    <a:pt x="25" y="17"/>
                  </a:cubicBezTo>
                  <a:close/>
                </a:path>
              </a:pathLst>
            </a:custGeom>
            <a:solidFill>
              <a:srgbClr val="6AC335"/>
            </a:solidFill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Verdana" pitchFamily="34" charset="0"/>
              </a:endParaRPr>
            </a:p>
          </p:txBody>
        </p:sp>
        <p:sp>
          <p:nvSpPr>
            <p:cNvPr id="18530" name="Oval 910"/>
            <p:cNvSpPr>
              <a:spLocks noChangeArrowheads="1"/>
            </p:cNvSpPr>
            <p:nvPr/>
          </p:nvSpPr>
          <p:spPr bwMode="auto">
            <a:xfrm>
              <a:off x="3186" y="3639"/>
              <a:ext cx="95" cy="45"/>
            </a:xfrm>
            <a:prstGeom prst="ellipse">
              <a:avLst/>
            </a:prstGeom>
            <a:solidFill>
              <a:srgbClr val="EB3D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531" name="Oval 911"/>
            <p:cNvSpPr>
              <a:spLocks noChangeArrowheads="1"/>
            </p:cNvSpPr>
            <p:nvPr/>
          </p:nvSpPr>
          <p:spPr bwMode="auto">
            <a:xfrm>
              <a:off x="3126" y="3614"/>
              <a:ext cx="91" cy="45"/>
            </a:xfrm>
            <a:prstGeom prst="ellipse">
              <a:avLst/>
            </a:prstGeom>
            <a:solidFill>
              <a:srgbClr val="9B2575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532" name="Oval 912"/>
            <p:cNvSpPr>
              <a:spLocks noChangeArrowheads="1"/>
            </p:cNvSpPr>
            <p:nvPr/>
          </p:nvSpPr>
          <p:spPr bwMode="auto">
            <a:xfrm>
              <a:off x="3102" y="3659"/>
              <a:ext cx="91" cy="42"/>
            </a:xfrm>
            <a:prstGeom prst="ellipse">
              <a:avLst/>
            </a:prstGeom>
            <a:solidFill>
              <a:srgbClr val="EB3D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533" name="Oval 913"/>
            <p:cNvSpPr>
              <a:spLocks noChangeArrowheads="1"/>
            </p:cNvSpPr>
            <p:nvPr/>
          </p:nvSpPr>
          <p:spPr bwMode="auto">
            <a:xfrm>
              <a:off x="3193" y="3589"/>
              <a:ext cx="91" cy="45"/>
            </a:xfrm>
            <a:prstGeom prst="ellipse">
              <a:avLst/>
            </a:prstGeom>
            <a:solidFill>
              <a:srgbClr val="EB3D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534" name="Oval 914"/>
            <p:cNvSpPr>
              <a:spLocks noChangeArrowheads="1"/>
            </p:cNvSpPr>
            <p:nvPr/>
          </p:nvSpPr>
          <p:spPr bwMode="auto">
            <a:xfrm>
              <a:off x="3112" y="3563"/>
              <a:ext cx="91" cy="45"/>
            </a:xfrm>
            <a:prstGeom prst="ellipse">
              <a:avLst/>
            </a:prstGeom>
            <a:solidFill>
              <a:srgbClr val="EB3D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535" name="Oval 915"/>
            <p:cNvSpPr>
              <a:spLocks noChangeArrowheads="1"/>
            </p:cNvSpPr>
            <p:nvPr/>
          </p:nvSpPr>
          <p:spPr bwMode="auto">
            <a:xfrm>
              <a:off x="3038" y="3617"/>
              <a:ext cx="91" cy="45"/>
            </a:xfrm>
            <a:prstGeom prst="ellipse">
              <a:avLst/>
            </a:prstGeom>
            <a:solidFill>
              <a:srgbClr val="EB3D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536" name="Rectangle 916"/>
            <p:cNvSpPr>
              <a:spLocks noChangeArrowheads="1"/>
            </p:cNvSpPr>
            <p:nvPr/>
          </p:nvSpPr>
          <p:spPr bwMode="auto">
            <a:xfrm>
              <a:off x="4005" y="3710"/>
              <a:ext cx="23" cy="169"/>
            </a:xfrm>
            <a:prstGeom prst="rect">
              <a:avLst/>
            </a:prstGeom>
            <a:solidFill>
              <a:srgbClr val="6AC335"/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537" name="Freeform 917"/>
            <p:cNvSpPr>
              <a:spLocks/>
            </p:cNvSpPr>
            <p:nvPr/>
          </p:nvSpPr>
          <p:spPr bwMode="auto">
            <a:xfrm>
              <a:off x="3829" y="3769"/>
              <a:ext cx="203" cy="98"/>
            </a:xfrm>
            <a:custGeom>
              <a:avLst/>
              <a:gdLst>
                <a:gd name="T0" fmla="*/ 274 w 60"/>
                <a:gd name="T1" fmla="*/ 140 h 35"/>
                <a:gd name="T2" fmla="*/ 34 w 60"/>
                <a:gd name="T3" fmla="*/ 0 h 35"/>
                <a:gd name="T4" fmla="*/ 399 w 60"/>
                <a:gd name="T5" fmla="*/ 134 h 35"/>
                <a:gd name="T6" fmla="*/ 653 w 60"/>
                <a:gd name="T7" fmla="*/ 274 h 35"/>
                <a:gd name="T8" fmla="*/ 274 w 60"/>
                <a:gd name="T9" fmla="*/ 14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35">
                  <a:moveTo>
                    <a:pt x="24" y="18"/>
                  </a:moveTo>
                  <a:cubicBezTo>
                    <a:pt x="9" y="8"/>
                    <a:pt x="0" y="0"/>
                    <a:pt x="3" y="0"/>
                  </a:cubicBezTo>
                  <a:cubicBezTo>
                    <a:pt x="6" y="0"/>
                    <a:pt x="20" y="7"/>
                    <a:pt x="35" y="17"/>
                  </a:cubicBezTo>
                  <a:cubicBezTo>
                    <a:pt x="50" y="27"/>
                    <a:pt x="60" y="35"/>
                    <a:pt x="57" y="35"/>
                  </a:cubicBezTo>
                  <a:cubicBezTo>
                    <a:pt x="53" y="35"/>
                    <a:pt x="39" y="28"/>
                    <a:pt x="24" y="18"/>
                  </a:cubicBezTo>
                  <a:close/>
                </a:path>
              </a:pathLst>
            </a:custGeom>
            <a:solidFill>
              <a:srgbClr val="6AC335"/>
            </a:solidFill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Verdana" pitchFamily="34" charset="0"/>
              </a:endParaRPr>
            </a:p>
          </p:txBody>
        </p:sp>
        <p:sp>
          <p:nvSpPr>
            <p:cNvPr id="18538" name="Freeform 918"/>
            <p:cNvSpPr>
              <a:spLocks/>
            </p:cNvSpPr>
            <p:nvPr/>
          </p:nvSpPr>
          <p:spPr bwMode="auto">
            <a:xfrm>
              <a:off x="4011" y="3749"/>
              <a:ext cx="170" cy="121"/>
            </a:xfrm>
            <a:custGeom>
              <a:avLst/>
              <a:gdLst>
                <a:gd name="T0" fmla="*/ 289 w 50"/>
                <a:gd name="T1" fmla="*/ 135 h 43"/>
                <a:gd name="T2" fmla="*/ 578 w 50"/>
                <a:gd name="T3" fmla="*/ 23 h 43"/>
                <a:gd name="T4" fmla="*/ 289 w 50"/>
                <a:gd name="T5" fmla="*/ 205 h 43"/>
                <a:gd name="T6" fmla="*/ 0 w 50"/>
                <a:gd name="T7" fmla="*/ 324 h 43"/>
                <a:gd name="T8" fmla="*/ 289 w 50"/>
                <a:gd name="T9" fmla="*/ 135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43">
                  <a:moveTo>
                    <a:pt x="25" y="17"/>
                  </a:moveTo>
                  <a:cubicBezTo>
                    <a:pt x="39" y="7"/>
                    <a:pt x="50" y="0"/>
                    <a:pt x="50" y="3"/>
                  </a:cubicBezTo>
                  <a:cubicBezTo>
                    <a:pt x="50" y="5"/>
                    <a:pt x="39" y="15"/>
                    <a:pt x="25" y="26"/>
                  </a:cubicBezTo>
                  <a:cubicBezTo>
                    <a:pt x="11" y="36"/>
                    <a:pt x="0" y="43"/>
                    <a:pt x="0" y="41"/>
                  </a:cubicBezTo>
                  <a:cubicBezTo>
                    <a:pt x="0" y="38"/>
                    <a:pt x="11" y="28"/>
                    <a:pt x="25" y="17"/>
                  </a:cubicBezTo>
                  <a:close/>
                </a:path>
              </a:pathLst>
            </a:custGeom>
            <a:solidFill>
              <a:srgbClr val="6AC335"/>
            </a:solidFill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Verdana" pitchFamily="34" charset="0"/>
              </a:endParaRPr>
            </a:p>
          </p:txBody>
        </p:sp>
        <p:sp>
          <p:nvSpPr>
            <p:cNvPr id="18539" name="Oval 919"/>
            <p:cNvSpPr>
              <a:spLocks noChangeArrowheads="1"/>
            </p:cNvSpPr>
            <p:nvPr/>
          </p:nvSpPr>
          <p:spPr bwMode="auto">
            <a:xfrm>
              <a:off x="4022" y="3653"/>
              <a:ext cx="94" cy="45"/>
            </a:xfrm>
            <a:prstGeom prst="ellipse">
              <a:avLst/>
            </a:prstGeom>
            <a:solidFill>
              <a:srgbClr val="EB3D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540" name="Oval 920"/>
            <p:cNvSpPr>
              <a:spLocks noChangeArrowheads="1"/>
            </p:cNvSpPr>
            <p:nvPr/>
          </p:nvSpPr>
          <p:spPr bwMode="auto">
            <a:xfrm>
              <a:off x="3961" y="3631"/>
              <a:ext cx="91" cy="42"/>
            </a:xfrm>
            <a:prstGeom prst="ellipse">
              <a:avLst/>
            </a:prstGeom>
            <a:solidFill>
              <a:srgbClr val="9B2575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541" name="Oval 921"/>
            <p:cNvSpPr>
              <a:spLocks noChangeArrowheads="1"/>
            </p:cNvSpPr>
            <p:nvPr/>
          </p:nvSpPr>
          <p:spPr bwMode="auto">
            <a:xfrm>
              <a:off x="3934" y="3673"/>
              <a:ext cx="94" cy="45"/>
            </a:xfrm>
            <a:prstGeom prst="ellipse">
              <a:avLst/>
            </a:prstGeom>
            <a:solidFill>
              <a:srgbClr val="EB3D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542" name="Oval 922"/>
            <p:cNvSpPr>
              <a:spLocks noChangeArrowheads="1"/>
            </p:cNvSpPr>
            <p:nvPr/>
          </p:nvSpPr>
          <p:spPr bwMode="auto">
            <a:xfrm>
              <a:off x="4028" y="3603"/>
              <a:ext cx="92" cy="45"/>
            </a:xfrm>
            <a:prstGeom prst="ellipse">
              <a:avLst/>
            </a:prstGeom>
            <a:solidFill>
              <a:srgbClr val="EB3D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543" name="Oval 923"/>
            <p:cNvSpPr>
              <a:spLocks noChangeArrowheads="1"/>
            </p:cNvSpPr>
            <p:nvPr/>
          </p:nvSpPr>
          <p:spPr bwMode="auto">
            <a:xfrm>
              <a:off x="3947" y="3577"/>
              <a:ext cx="92" cy="45"/>
            </a:xfrm>
            <a:prstGeom prst="ellipse">
              <a:avLst/>
            </a:prstGeom>
            <a:solidFill>
              <a:srgbClr val="EB3D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544" name="Oval 924"/>
            <p:cNvSpPr>
              <a:spLocks noChangeArrowheads="1"/>
            </p:cNvSpPr>
            <p:nvPr/>
          </p:nvSpPr>
          <p:spPr bwMode="auto">
            <a:xfrm>
              <a:off x="3873" y="3634"/>
              <a:ext cx="91" cy="42"/>
            </a:xfrm>
            <a:prstGeom prst="ellipse">
              <a:avLst/>
            </a:prstGeom>
            <a:solidFill>
              <a:srgbClr val="EB3D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545" name="Rectangle 925"/>
            <p:cNvSpPr>
              <a:spLocks noChangeArrowheads="1"/>
            </p:cNvSpPr>
            <p:nvPr/>
          </p:nvSpPr>
          <p:spPr bwMode="auto">
            <a:xfrm>
              <a:off x="1479" y="3749"/>
              <a:ext cx="13" cy="166"/>
            </a:xfrm>
            <a:prstGeom prst="rect">
              <a:avLst/>
            </a:prstGeom>
            <a:solidFill>
              <a:srgbClr val="6AC335"/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546" name="Freeform 926"/>
            <p:cNvSpPr>
              <a:spLocks/>
            </p:cNvSpPr>
            <p:nvPr/>
          </p:nvSpPr>
          <p:spPr bwMode="auto">
            <a:xfrm>
              <a:off x="1344" y="3805"/>
              <a:ext cx="152" cy="99"/>
            </a:xfrm>
            <a:custGeom>
              <a:avLst/>
              <a:gdLst>
                <a:gd name="T0" fmla="*/ 206 w 45"/>
                <a:gd name="T1" fmla="*/ 144 h 35"/>
                <a:gd name="T2" fmla="*/ 24 w 45"/>
                <a:gd name="T3" fmla="*/ 8 h 35"/>
                <a:gd name="T4" fmla="*/ 307 w 45"/>
                <a:gd name="T5" fmla="*/ 136 h 35"/>
                <a:gd name="T6" fmla="*/ 490 w 45"/>
                <a:gd name="T7" fmla="*/ 280 h 35"/>
                <a:gd name="T8" fmla="*/ 206 w 45"/>
                <a:gd name="T9" fmla="*/ 144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35">
                  <a:moveTo>
                    <a:pt x="18" y="18"/>
                  </a:moveTo>
                  <a:cubicBezTo>
                    <a:pt x="7" y="9"/>
                    <a:pt x="0" y="1"/>
                    <a:pt x="2" y="1"/>
                  </a:cubicBezTo>
                  <a:cubicBezTo>
                    <a:pt x="4" y="0"/>
                    <a:pt x="15" y="8"/>
                    <a:pt x="27" y="17"/>
                  </a:cubicBezTo>
                  <a:cubicBezTo>
                    <a:pt x="38" y="27"/>
                    <a:pt x="45" y="35"/>
                    <a:pt x="43" y="35"/>
                  </a:cubicBezTo>
                  <a:cubicBezTo>
                    <a:pt x="40" y="35"/>
                    <a:pt x="29" y="28"/>
                    <a:pt x="18" y="18"/>
                  </a:cubicBezTo>
                  <a:close/>
                </a:path>
              </a:pathLst>
            </a:custGeom>
            <a:solidFill>
              <a:srgbClr val="6AC335"/>
            </a:solidFill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Verdana" pitchFamily="34" charset="0"/>
              </a:endParaRPr>
            </a:p>
          </p:txBody>
        </p:sp>
        <p:sp>
          <p:nvSpPr>
            <p:cNvPr id="18547" name="Freeform 927"/>
            <p:cNvSpPr>
              <a:spLocks/>
            </p:cNvSpPr>
            <p:nvPr/>
          </p:nvSpPr>
          <p:spPr bwMode="auto">
            <a:xfrm>
              <a:off x="1482" y="3789"/>
              <a:ext cx="129" cy="118"/>
            </a:xfrm>
            <a:custGeom>
              <a:avLst/>
              <a:gdLst>
                <a:gd name="T0" fmla="*/ 221 w 38"/>
                <a:gd name="T1" fmla="*/ 135 h 42"/>
                <a:gd name="T2" fmla="*/ 438 w 38"/>
                <a:gd name="T3" fmla="*/ 17 h 42"/>
                <a:gd name="T4" fmla="*/ 221 w 38"/>
                <a:gd name="T5" fmla="*/ 197 h 42"/>
                <a:gd name="T6" fmla="*/ 0 w 38"/>
                <a:gd name="T7" fmla="*/ 315 h 42"/>
                <a:gd name="T8" fmla="*/ 221 w 38"/>
                <a:gd name="T9" fmla="*/ 135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" h="42">
                  <a:moveTo>
                    <a:pt x="19" y="17"/>
                  </a:moveTo>
                  <a:cubicBezTo>
                    <a:pt x="29" y="7"/>
                    <a:pt x="38" y="0"/>
                    <a:pt x="38" y="2"/>
                  </a:cubicBezTo>
                  <a:cubicBezTo>
                    <a:pt x="38" y="5"/>
                    <a:pt x="29" y="15"/>
                    <a:pt x="19" y="25"/>
                  </a:cubicBezTo>
                  <a:cubicBezTo>
                    <a:pt x="8" y="36"/>
                    <a:pt x="0" y="42"/>
                    <a:pt x="0" y="40"/>
                  </a:cubicBezTo>
                  <a:cubicBezTo>
                    <a:pt x="0" y="37"/>
                    <a:pt x="8" y="27"/>
                    <a:pt x="19" y="17"/>
                  </a:cubicBezTo>
                  <a:close/>
                </a:path>
              </a:pathLst>
            </a:custGeom>
            <a:solidFill>
              <a:srgbClr val="6AC335"/>
            </a:solidFill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Verdana" pitchFamily="34" charset="0"/>
              </a:endParaRPr>
            </a:p>
          </p:txBody>
        </p:sp>
        <p:sp>
          <p:nvSpPr>
            <p:cNvPr id="18548" name="Oval 928"/>
            <p:cNvSpPr>
              <a:spLocks noChangeArrowheads="1"/>
            </p:cNvSpPr>
            <p:nvPr/>
          </p:nvSpPr>
          <p:spPr bwMode="auto">
            <a:xfrm>
              <a:off x="1489" y="3696"/>
              <a:ext cx="71" cy="42"/>
            </a:xfrm>
            <a:prstGeom prst="ellipse">
              <a:avLst/>
            </a:prstGeom>
            <a:solidFill>
              <a:srgbClr val="EB3D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549" name="Oval 929"/>
            <p:cNvSpPr>
              <a:spLocks noChangeArrowheads="1"/>
            </p:cNvSpPr>
            <p:nvPr/>
          </p:nvSpPr>
          <p:spPr bwMode="auto">
            <a:xfrm>
              <a:off x="1442" y="3670"/>
              <a:ext cx="71" cy="45"/>
            </a:xfrm>
            <a:prstGeom prst="ellipse">
              <a:avLst/>
            </a:prstGeom>
            <a:solidFill>
              <a:srgbClr val="9B2575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550" name="Oval 930"/>
            <p:cNvSpPr>
              <a:spLocks noChangeArrowheads="1"/>
            </p:cNvSpPr>
            <p:nvPr/>
          </p:nvSpPr>
          <p:spPr bwMode="auto">
            <a:xfrm>
              <a:off x="1425" y="3713"/>
              <a:ext cx="67" cy="45"/>
            </a:xfrm>
            <a:prstGeom prst="ellipse">
              <a:avLst/>
            </a:prstGeom>
            <a:solidFill>
              <a:srgbClr val="EB3D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551" name="Oval 931"/>
            <p:cNvSpPr>
              <a:spLocks noChangeArrowheads="1"/>
            </p:cNvSpPr>
            <p:nvPr/>
          </p:nvSpPr>
          <p:spPr bwMode="auto">
            <a:xfrm>
              <a:off x="1492" y="3645"/>
              <a:ext cx="71" cy="42"/>
            </a:xfrm>
            <a:prstGeom prst="ellipse">
              <a:avLst/>
            </a:prstGeom>
            <a:solidFill>
              <a:srgbClr val="EB3D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552" name="Oval 932"/>
            <p:cNvSpPr>
              <a:spLocks noChangeArrowheads="1"/>
            </p:cNvSpPr>
            <p:nvPr/>
          </p:nvSpPr>
          <p:spPr bwMode="auto">
            <a:xfrm>
              <a:off x="1435" y="3622"/>
              <a:ext cx="68" cy="43"/>
            </a:xfrm>
            <a:prstGeom prst="ellipse">
              <a:avLst/>
            </a:prstGeom>
            <a:solidFill>
              <a:srgbClr val="EB3D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553" name="Oval 933"/>
            <p:cNvSpPr>
              <a:spLocks noChangeArrowheads="1"/>
            </p:cNvSpPr>
            <p:nvPr/>
          </p:nvSpPr>
          <p:spPr bwMode="auto">
            <a:xfrm>
              <a:off x="1377" y="3673"/>
              <a:ext cx="68" cy="45"/>
            </a:xfrm>
            <a:prstGeom prst="ellipse">
              <a:avLst/>
            </a:prstGeom>
            <a:solidFill>
              <a:srgbClr val="EB3D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554" name="Rectangle 934"/>
            <p:cNvSpPr>
              <a:spLocks noChangeArrowheads="1"/>
            </p:cNvSpPr>
            <p:nvPr/>
          </p:nvSpPr>
          <p:spPr bwMode="auto">
            <a:xfrm>
              <a:off x="806" y="3594"/>
              <a:ext cx="20" cy="220"/>
            </a:xfrm>
            <a:prstGeom prst="rect">
              <a:avLst/>
            </a:prstGeom>
            <a:solidFill>
              <a:srgbClr val="6AC335"/>
            </a:solidFill>
            <a:ln w="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555" name="Freeform 935"/>
            <p:cNvSpPr>
              <a:spLocks/>
            </p:cNvSpPr>
            <p:nvPr/>
          </p:nvSpPr>
          <p:spPr bwMode="auto">
            <a:xfrm>
              <a:off x="627" y="3670"/>
              <a:ext cx="203" cy="130"/>
            </a:xfrm>
            <a:custGeom>
              <a:avLst/>
              <a:gdLst>
                <a:gd name="T0" fmla="*/ 288 w 60"/>
                <a:gd name="T1" fmla="*/ 184 h 46"/>
                <a:gd name="T2" fmla="*/ 34 w 60"/>
                <a:gd name="T3" fmla="*/ 0 h 46"/>
                <a:gd name="T4" fmla="*/ 413 w 60"/>
                <a:gd name="T5" fmla="*/ 175 h 46"/>
                <a:gd name="T6" fmla="*/ 653 w 60"/>
                <a:gd name="T7" fmla="*/ 359 h 46"/>
                <a:gd name="T8" fmla="*/ 288 w 60"/>
                <a:gd name="T9" fmla="*/ 184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46">
                  <a:moveTo>
                    <a:pt x="25" y="23"/>
                  </a:moveTo>
                  <a:cubicBezTo>
                    <a:pt x="10" y="11"/>
                    <a:pt x="0" y="0"/>
                    <a:pt x="3" y="0"/>
                  </a:cubicBezTo>
                  <a:cubicBezTo>
                    <a:pt x="7" y="0"/>
                    <a:pt x="21" y="10"/>
                    <a:pt x="36" y="22"/>
                  </a:cubicBezTo>
                  <a:cubicBezTo>
                    <a:pt x="51" y="35"/>
                    <a:pt x="60" y="45"/>
                    <a:pt x="57" y="45"/>
                  </a:cubicBezTo>
                  <a:cubicBezTo>
                    <a:pt x="54" y="46"/>
                    <a:pt x="40" y="36"/>
                    <a:pt x="25" y="23"/>
                  </a:cubicBezTo>
                  <a:close/>
                </a:path>
              </a:pathLst>
            </a:custGeom>
            <a:solidFill>
              <a:srgbClr val="6AC335"/>
            </a:solidFill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Verdana" pitchFamily="34" charset="0"/>
              </a:endParaRPr>
            </a:p>
          </p:txBody>
        </p:sp>
        <p:sp>
          <p:nvSpPr>
            <p:cNvPr id="18556" name="Freeform 936"/>
            <p:cNvSpPr>
              <a:spLocks/>
            </p:cNvSpPr>
            <p:nvPr/>
          </p:nvSpPr>
          <p:spPr bwMode="auto">
            <a:xfrm>
              <a:off x="813" y="3645"/>
              <a:ext cx="169" cy="158"/>
            </a:xfrm>
            <a:custGeom>
              <a:avLst/>
              <a:gdLst>
                <a:gd name="T0" fmla="*/ 287 w 50"/>
                <a:gd name="T1" fmla="*/ 175 h 56"/>
                <a:gd name="T2" fmla="*/ 571 w 50"/>
                <a:gd name="T3" fmla="*/ 23 h 56"/>
                <a:gd name="T4" fmla="*/ 287 w 50"/>
                <a:gd name="T5" fmla="*/ 271 h 56"/>
                <a:gd name="T6" fmla="*/ 0 w 50"/>
                <a:gd name="T7" fmla="*/ 423 h 56"/>
                <a:gd name="T8" fmla="*/ 287 w 50"/>
                <a:gd name="T9" fmla="*/ 175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56">
                  <a:moveTo>
                    <a:pt x="25" y="22"/>
                  </a:moveTo>
                  <a:cubicBezTo>
                    <a:pt x="39" y="9"/>
                    <a:pt x="50" y="0"/>
                    <a:pt x="50" y="3"/>
                  </a:cubicBezTo>
                  <a:cubicBezTo>
                    <a:pt x="50" y="6"/>
                    <a:pt x="39" y="20"/>
                    <a:pt x="25" y="34"/>
                  </a:cubicBezTo>
                  <a:cubicBezTo>
                    <a:pt x="11" y="47"/>
                    <a:pt x="0" y="56"/>
                    <a:pt x="0" y="53"/>
                  </a:cubicBezTo>
                  <a:cubicBezTo>
                    <a:pt x="0" y="50"/>
                    <a:pt x="11" y="36"/>
                    <a:pt x="25" y="22"/>
                  </a:cubicBezTo>
                  <a:close/>
                </a:path>
              </a:pathLst>
            </a:custGeom>
            <a:solidFill>
              <a:srgbClr val="6AC335"/>
            </a:solidFill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Verdana" pitchFamily="34" charset="0"/>
              </a:endParaRPr>
            </a:p>
          </p:txBody>
        </p:sp>
        <p:sp>
          <p:nvSpPr>
            <p:cNvPr id="18557" name="Oval 937"/>
            <p:cNvSpPr>
              <a:spLocks noChangeArrowheads="1"/>
            </p:cNvSpPr>
            <p:nvPr/>
          </p:nvSpPr>
          <p:spPr bwMode="auto">
            <a:xfrm>
              <a:off x="823" y="3521"/>
              <a:ext cx="91" cy="59"/>
            </a:xfrm>
            <a:prstGeom prst="ellipse">
              <a:avLst/>
            </a:prstGeom>
            <a:solidFill>
              <a:srgbClr val="EB3D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558" name="Oval 938"/>
            <p:cNvSpPr>
              <a:spLocks noChangeArrowheads="1"/>
            </p:cNvSpPr>
            <p:nvPr/>
          </p:nvSpPr>
          <p:spPr bwMode="auto">
            <a:xfrm>
              <a:off x="762" y="3490"/>
              <a:ext cx="91" cy="59"/>
            </a:xfrm>
            <a:prstGeom prst="ellipse">
              <a:avLst/>
            </a:prstGeom>
            <a:solidFill>
              <a:srgbClr val="9B2575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559" name="Oval 939"/>
            <p:cNvSpPr>
              <a:spLocks noChangeArrowheads="1"/>
            </p:cNvSpPr>
            <p:nvPr/>
          </p:nvSpPr>
          <p:spPr bwMode="auto">
            <a:xfrm>
              <a:off x="735" y="3546"/>
              <a:ext cx="91" cy="57"/>
            </a:xfrm>
            <a:prstGeom prst="ellipse">
              <a:avLst/>
            </a:prstGeom>
            <a:solidFill>
              <a:srgbClr val="EB3D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560" name="Oval 940"/>
            <p:cNvSpPr>
              <a:spLocks noChangeArrowheads="1"/>
            </p:cNvSpPr>
            <p:nvPr/>
          </p:nvSpPr>
          <p:spPr bwMode="auto">
            <a:xfrm>
              <a:off x="826" y="3456"/>
              <a:ext cx="95" cy="57"/>
            </a:xfrm>
            <a:prstGeom prst="ellipse">
              <a:avLst/>
            </a:prstGeom>
            <a:solidFill>
              <a:srgbClr val="EB3D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561" name="Oval 941"/>
            <p:cNvSpPr>
              <a:spLocks noChangeArrowheads="1"/>
            </p:cNvSpPr>
            <p:nvPr/>
          </p:nvSpPr>
          <p:spPr bwMode="auto">
            <a:xfrm>
              <a:off x="748" y="3425"/>
              <a:ext cx="92" cy="57"/>
            </a:xfrm>
            <a:prstGeom prst="ellipse">
              <a:avLst/>
            </a:prstGeom>
            <a:solidFill>
              <a:srgbClr val="EB3D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562" name="Oval 942"/>
            <p:cNvSpPr>
              <a:spLocks noChangeArrowheads="1"/>
            </p:cNvSpPr>
            <p:nvPr/>
          </p:nvSpPr>
          <p:spPr bwMode="auto">
            <a:xfrm>
              <a:off x="674" y="3496"/>
              <a:ext cx="91" cy="56"/>
            </a:xfrm>
            <a:prstGeom prst="ellipse">
              <a:avLst/>
            </a:prstGeom>
            <a:solidFill>
              <a:srgbClr val="EB3D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8079" name="Group 943"/>
          <p:cNvGrpSpPr>
            <a:grpSpLocks/>
          </p:cNvGrpSpPr>
          <p:nvPr/>
        </p:nvGrpSpPr>
        <p:grpSpPr bwMode="auto">
          <a:xfrm>
            <a:off x="7467600" y="4572000"/>
            <a:ext cx="307975" cy="1484313"/>
            <a:chOff x="2640" y="960"/>
            <a:chExt cx="1185" cy="2161"/>
          </a:xfrm>
        </p:grpSpPr>
        <p:sp>
          <p:nvSpPr>
            <p:cNvPr id="18444" name="Freeform 944"/>
            <p:cNvSpPr>
              <a:spLocks/>
            </p:cNvSpPr>
            <p:nvPr/>
          </p:nvSpPr>
          <p:spPr bwMode="auto">
            <a:xfrm>
              <a:off x="2640" y="960"/>
              <a:ext cx="1185" cy="872"/>
            </a:xfrm>
            <a:custGeom>
              <a:avLst/>
              <a:gdLst>
                <a:gd name="T0" fmla="*/ 417 w 1185"/>
                <a:gd name="T1" fmla="*/ 768 h 872"/>
                <a:gd name="T2" fmla="*/ 177 w 1185"/>
                <a:gd name="T3" fmla="*/ 784 h 872"/>
                <a:gd name="T4" fmla="*/ 129 w 1185"/>
                <a:gd name="T5" fmla="*/ 752 h 872"/>
                <a:gd name="T6" fmla="*/ 121 w 1185"/>
                <a:gd name="T7" fmla="*/ 648 h 872"/>
                <a:gd name="T8" fmla="*/ 113 w 1185"/>
                <a:gd name="T9" fmla="*/ 576 h 872"/>
                <a:gd name="T10" fmla="*/ 89 w 1185"/>
                <a:gd name="T11" fmla="*/ 560 h 872"/>
                <a:gd name="T12" fmla="*/ 33 w 1185"/>
                <a:gd name="T13" fmla="*/ 496 h 872"/>
                <a:gd name="T14" fmla="*/ 9 w 1185"/>
                <a:gd name="T15" fmla="*/ 408 h 872"/>
                <a:gd name="T16" fmla="*/ 89 w 1185"/>
                <a:gd name="T17" fmla="*/ 224 h 872"/>
                <a:gd name="T18" fmla="*/ 241 w 1185"/>
                <a:gd name="T19" fmla="*/ 168 h 872"/>
                <a:gd name="T20" fmla="*/ 401 w 1185"/>
                <a:gd name="T21" fmla="*/ 56 h 872"/>
                <a:gd name="T22" fmla="*/ 537 w 1185"/>
                <a:gd name="T23" fmla="*/ 0 h 872"/>
                <a:gd name="T24" fmla="*/ 721 w 1185"/>
                <a:gd name="T25" fmla="*/ 40 h 872"/>
                <a:gd name="T26" fmla="*/ 745 w 1185"/>
                <a:gd name="T27" fmla="*/ 136 h 872"/>
                <a:gd name="T28" fmla="*/ 841 w 1185"/>
                <a:gd name="T29" fmla="*/ 104 h 872"/>
                <a:gd name="T30" fmla="*/ 1097 w 1185"/>
                <a:gd name="T31" fmla="*/ 136 h 872"/>
                <a:gd name="T32" fmla="*/ 1177 w 1185"/>
                <a:gd name="T33" fmla="*/ 264 h 872"/>
                <a:gd name="T34" fmla="*/ 1137 w 1185"/>
                <a:gd name="T35" fmla="*/ 416 h 872"/>
                <a:gd name="T36" fmla="*/ 1129 w 1185"/>
                <a:gd name="T37" fmla="*/ 440 h 872"/>
                <a:gd name="T38" fmla="*/ 1145 w 1185"/>
                <a:gd name="T39" fmla="*/ 464 h 872"/>
                <a:gd name="T40" fmla="*/ 1177 w 1185"/>
                <a:gd name="T41" fmla="*/ 536 h 872"/>
                <a:gd name="T42" fmla="*/ 1169 w 1185"/>
                <a:gd name="T43" fmla="*/ 600 h 872"/>
                <a:gd name="T44" fmla="*/ 1089 w 1185"/>
                <a:gd name="T45" fmla="*/ 696 h 872"/>
                <a:gd name="T46" fmla="*/ 1009 w 1185"/>
                <a:gd name="T47" fmla="*/ 792 h 872"/>
                <a:gd name="T48" fmla="*/ 601 w 1185"/>
                <a:gd name="T49" fmla="*/ 840 h 87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85" h="872">
                  <a:moveTo>
                    <a:pt x="417" y="768"/>
                  </a:moveTo>
                  <a:cubicBezTo>
                    <a:pt x="346" y="839"/>
                    <a:pt x="382" y="815"/>
                    <a:pt x="177" y="784"/>
                  </a:cubicBezTo>
                  <a:cubicBezTo>
                    <a:pt x="158" y="781"/>
                    <a:pt x="129" y="752"/>
                    <a:pt x="129" y="752"/>
                  </a:cubicBezTo>
                  <a:cubicBezTo>
                    <a:pt x="107" y="686"/>
                    <a:pt x="111" y="721"/>
                    <a:pt x="121" y="648"/>
                  </a:cubicBezTo>
                  <a:cubicBezTo>
                    <a:pt x="118" y="624"/>
                    <a:pt x="121" y="599"/>
                    <a:pt x="113" y="576"/>
                  </a:cubicBezTo>
                  <a:cubicBezTo>
                    <a:pt x="110" y="567"/>
                    <a:pt x="95" y="567"/>
                    <a:pt x="89" y="560"/>
                  </a:cubicBezTo>
                  <a:cubicBezTo>
                    <a:pt x="24" y="485"/>
                    <a:pt x="87" y="532"/>
                    <a:pt x="33" y="496"/>
                  </a:cubicBezTo>
                  <a:cubicBezTo>
                    <a:pt x="13" y="435"/>
                    <a:pt x="20" y="465"/>
                    <a:pt x="9" y="408"/>
                  </a:cubicBezTo>
                  <a:cubicBezTo>
                    <a:pt x="20" y="312"/>
                    <a:pt x="0" y="254"/>
                    <a:pt x="89" y="224"/>
                  </a:cubicBezTo>
                  <a:cubicBezTo>
                    <a:pt x="132" y="181"/>
                    <a:pt x="183" y="180"/>
                    <a:pt x="241" y="168"/>
                  </a:cubicBezTo>
                  <a:cubicBezTo>
                    <a:pt x="296" y="132"/>
                    <a:pt x="341" y="86"/>
                    <a:pt x="401" y="56"/>
                  </a:cubicBezTo>
                  <a:cubicBezTo>
                    <a:pt x="429" y="14"/>
                    <a:pt x="489" y="10"/>
                    <a:pt x="537" y="0"/>
                  </a:cubicBezTo>
                  <a:cubicBezTo>
                    <a:pt x="606" y="5"/>
                    <a:pt x="664" y="2"/>
                    <a:pt x="721" y="40"/>
                  </a:cubicBezTo>
                  <a:cubicBezTo>
                    <a:pt x="742" y="103"/>
                    <a:pt x="734" y="71"/>
                    <a:pt x="745" y="136"/>
                  </a:cubicBezTo>
                  <a:cubicBezTo>
                    <a:pt x="779" y="114"/>
                    <a:pt x="800" y="111"/>
                    <a:pt x="841" y="104"/>
                  </a:cubicBezTo>
                  <a:cubicBezTo>
                    <a:pt x="939" y="109"/>
                    <a:pt x="1009" y="107"/>
                    <a:pt x="1097" y="136"/>
                  </a:cubicBezTo>
                  <a:cubicBezTo>
                    <a:pt x="1125" y="178"/>
                    <a:pt x="1161" y="215"/>
                    <a:pt x="1177" y="264"/>
                  </a:cubicBezTo>
                  <a:cubicBezTo>
                    <a:pt x="1171" y="343"/>
                    <a:pt x="1185" y="368"/>
                    <a:pt x="1137" y="416"/>
                  </a:cubicBezTo>
                  <a:cubicBezTo>
                    <a:pt x="1134" y="424"/>
                    <a:pt x="1128" y="432"/>
                    <a:pt x="1129" y="440"/>
                  </a:cubicBezTo>
                  <a:cubicBezTo>
                    <a:pt x="1131" y="449"/>
                    <a:pt x="1141" y="455"/>
                    <a:pt x="1145" y="464"/>
                  </a:cubicBezTo>
                  <a:cubicBezTo>
                    <a:pt x="1157" y="487"/>
                    <a:pt x="1169" y="511"/>
                    <a:pt x="1177" y="536"/>
                  </a:cubicBezTo>
                  <a:cubicBezTo>
                    <a:pt x="1174" y="557"/>
                    <a:pt x="1176" y="580"/>
                    <a:pt x="1169" y="600"/>
                  </a:cubicBezTo>
                  <a:cubicBezTo>
                    <a:pt x="1149" y="656"/>
                    <a:pt x="1122" y="647"/>
                    <a:pt x="1089" y="696"/>
                  </a:cubicBezTo>
                  <a:cubicBezTo>
                    <a:pt x="1067" y="729"/>
                    <a:pt x="1037" y="764"/>
                    <a:pt x="1009" y="792"/>
                  </a:cubicBezTo>
                  <a:cubicBezTo>
                    <a:pt x="929" y="872"/>
                    <a:pt x="632" y="840"/>
                    <a:pt x="601" y="840"/>
                  </a:cubicBezTo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rgbClr val="008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Verdana" pitchFamily="34" charset="0"/>
              </a:endParaRPr>
            </a:p>
          </p:txBody>
        </p:sp>
        <p:grpSp>
          <p:nvGrpSpPr>
            <p:cNvPr id="18445" name="Group 945"/>
            <p:cNvGrpSpPr>
              <a:grpSpLocks/>
            </p:cNvGrpSpPr>
            <p:nvPr/>
          </p:nvGrpSpPr>
          <p:grpSpPr bwMode="auto">
            <a:xfrm>
              <a:off x="2736" y="1488"/>
              <a:ext cx="1029" cy="1633"/>
              <a:chOff x="2720" y="1472"/>
              <a:chExt cx="1029" cy="1633"/>
            </a:xfrm>
          </p:grpSpPr>
          <p:sp>
            <p:nvSpPr>
              <p:cNvPr id="18446" name="Freeform 946"/>
              <p:cNvSpPr>
                <a:spLocks/>
              </p:cNvSpPr>
              <p:nvPr/>
            </p:nvSpPr>
            <p:spPr bwMode="auto">
              <a:xfrm>
                <a:off x="2720" y="2976"/>
                <a:ext cx="600" cy="63"/>
              </a:xfrm>
              <a:custGeom>
                <a:avLst/>
                <a:gdLst>
                  <a:gd name="T0" fmla="*/ 0 w 600"/>
                  <a:gd name="T1" fmla="*/ 0 h 63"/>
                  <a:gd name="T2" fmla="*/ 600 w 600"/>
                  <a:gd name="T3" fmla="*/ 32 h 63"/>
                  <a:gd name="T4" fmla="*/ 552 w 600"/>
                  <a:gd name="T5" fmla="*/ 40 h 6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0" h="63">
                    <a:moveTo>
                      <a:pt x="0" y="0"/>
                    </a:moveTo>
                    <a:cubicBezTo>
                      <a:pt x="212" y="4"/>
                      <a:pt x="397" y="7"/>
                      <a:pt x="600" y="32"/>
                    </a:cubicBezTo>
                    <a:cubicBezTo>
                      <a:pt x="595" y="33"/>
                      <a:pt x="529" y="63"/>
                      <a:pt x="552" y="4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447" name="Freeform 947"/>
              <p:cNvSpPr>
                <a:spLocks/>
              </p:cNvSpPr>
              <p:nvPr/>
            </p:nvSpPr>
            <p:spPr bwMode="auto">
              <a:xfrm>
                <a:off x="3224" y="1728"/>
                <a:ext cx="128" cy="488"/>
              </a:xfrm>
              <a:custGeom>
                <a:avLst/>
                <a:gdLst>
                  <a:gd name="T0" fmla="*/ 0 w 128"/>
                  <a:gd name="T1" fmla="*/ 0 h 488"/>
                  <a:gd name="T2" fmla="*/ 48 w 128"/>
                  <a:gd name="T3" fmla="*/ 72 h 488"/>
                  <a:gd name="T4" fmla="*/ 112 w 128"/>
                  <a:gd name="T5" fmla="*/ 280 h 488"/>
                  <a:gd name="T6" fmla="*/ 128 w 128"/>
                  <a:gd name="T7" fmla="*/ 488 h 48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8" h="488">
                    <a:moveTo>
                      <a:pt x="0" y="0"/>
                    </a:moveTo>
                    <a:cubicBezTo>
                      <a:pt x="16" y="24"/>
                      <a:pt x="39" y="45"/>
                      <a:pt x="48" y="72"/>
                    </a:cubicBezTo>
                    <a:cubicBezTo>
                      <a:pt x="71" y="141"/>
                      <a:pt x="94" y="210"/>
                      <a:pt x="112" y="280"/>
                    </a:cubicBezTo>
                    <a:cubicBezTo>
                      <a:pt x="119" y="349"/>
                      <a:pt x="128" y="419"/>
                      <a:pt x="128" y="488"/>
                    </a:cubicBezTo>
                  </a:path>
                </a:pathLst>
              </a:custGeom>
              <a:gradFill rotWithShape="1">
                <a:gsLst>
                  <a:gs pos="0">
                    <a:srgbClr val="996633"/>
                  </a:gs>
                  <a:gs pos="100000">
                    <a:srgbClr val="472F18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448" name="Freeform 948"/>
              <p:cNvSpPr>
                <a:spLocks/>
              </p:cNvSpPr>
              <p:nvPr/>
            </p:nvSpPr>
            <p:spPr bwMode="auto">
              <a:xfrm>
                <a:off x="2848" y="1776"/>
                <a:ext cx="606" cy="1329"/>
              </a:xfrm>
              <a:custGeom>
                <a:avLst/>
                <a:gdLst>
                  <a:gd name="T0" fmla="*/ 296 w 606"/>
                  <a:gd name="T1" fmla="*/ 0 h 1329"/>
                  <a:gd name="T2" fmla="*/ 208 w 606"/>
                  <a:gd name="T3" fmla="*/ 808 h 1329"/>
                  <a:gd name="T4" fmla="*/ 136 w 606"/>
                  <a:gd name="T5" fmla="*/ 952 h 1329"/>
                  <a:gd name="T6" fmla="*/ 64 w 606"/>
                  <a:gd name="T7" fmla="*/ 1072 h 1329"/>
                  <a:gd name="T8" fmla="*/ 16 w 606"/>
                  <a:gd name="T9" fmla="*/ 1168 h 1329"/>
                  <a:gd name="T10" fmla="*/ 0 w 606"/>
                  <a:gd name="T11" fmla="*/ 1192 h 1329"/>
                  <a:gd name="T12" fmla="*/ 440 w 606"/>
                  <a:gd name="T13" fmla="*/ 1176 h 1329"/>
                  <a:gd name="T14" fmla="*/ 288 w 606"/>
                  <a:gd name="T15" fmla="*/ 608 h 1329"/>
                  <a:gd name="T16" fmla="*/ 408 w 606"/>
                  <a:gd name="T17" fmla="*/ 536 h 1329"/>
                  <a:gd name="T18" fmla="*/ 432 w 606"/>
                  <a:gd name="T19" fmla="*/ 520 h 1329"/>
                  <a:gd name="T20" fmla="*/ 456 w 606"/>
                  <a:gd name="T21" fmla="*/ 504 h 1329"/>
                  <a:gd name="T22" fmla="*/ 488 w 606"/>
                  <a:gd name="T23" fmla="*/ 464 h 132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06" h="1329">
                    <a:moveTo>
                      <a:pt x="296" y="0"/>
                    </a:moveTo>
                    <a:cubicBezTo>
                      <a:pt x="319" y="253"/>
                      <a:pt x="328" y="568"/>
                      <a:pt x="208" y="808"/>
                    </a:cubicBezTo>
                    <a:cubicBezTo>
                      <a:pt x="184" y="855"/>
                      <a:pt x="162" y="906"/>
                      <a:pt x="136" y="952"/>
                    </a:cubicBezTo>
                    <a:cubicBezTo>
                      <a:pt x="113" y="994"/>
                      <a:pt x="83" y="1029"/>
                      <a:pt x="64" y="1072"/>
                    </a:cubicBezTo>
                    <a:cubicBezTo>
                      <a:pt x="20" y="1171"/>
                      <a:pt x="83" y="1068"/>
                      <a:pt x="16" y="1168"/>
                    </a:cubicBezTo>
                    <a:cubicBezTo>
                      <a:pt x="11" y="1176"/>
                      <a:pt x="0" y="1192"/>
                      <a:pt x="0" y="1192"/>
                    </a:cubicBezTo>
                    <a:cubicBezTo>
                      <a:pt x="124" y="1275"/>
                      <a:pt x="389" y="1329"/>
                      <a:pt x="440" y="1176"/>
                    </a:cubicBezTo>
                    <a:cubicBezTo>
                      <a:pt x="429" y="411"/>
                      <a:pt x="606" y="688"/>
                      <a:pt x="288" y="608"/>
                    </a:cubicBezTo>
                    <a:cubicBezTo>
                      <a:pt x="329" y="581"/>
                      <a:pt x="367" y="563"/>
                      <a:pt x="408" y="536"/>
                    </a:cubicBezTo>
                    <a:cubicBezTo>
                      <a:pt x="416" y="531"/>
                      <a:pt x="424" y="525"/>
                      <a:pt x="432" y="520"/>
                    </a:cubicBezTo>
                    <a:cubicBezTo>
                      <a:pt x="440" y="515"/>
                      <a:pt x="456" y="504"/>
                      <a:pt x="456" y="504"/>
                    </a:cubicBezTo>
                    <a:cubicBezTo>
                      <a:pt x="476" y="474"/>
                      <a:pt x="465" y="487"/>
                      <a:pt x="488" y="464"/>
                    </a:cubicBezTo>
                  </a:path>
                </a:pathLst>
              </a:custGeom>
              <a:gradFill rotWithShape="1">
                <a:gsLst>
                  <a:gs pos="0">
                    <a:srgbClr val="996633"/>
                  </a:gs>
                  <a:gs pos="100000">
                    <a:srgbClr val="472F18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449" name="Freeform 949"/>
              <p:cNvSpPr>
                <a:spLocks/>
              </p:cNvSpPr>
              <p:nvPr/>
            </p:nvSpPr>
            <p:spPr bwMode="auto">
              <a:xfrm>
                <a:off x="2852" y="1472"/>
                <a:ext cx="897" cy="328"/>
              </a:xfrm>
              <a:custGeom>
                <a:avLst/>
                <a:gdLst>
                  <a:gd name="T0" fmla="*/ 292 w 897"/>
                  <a:gd name="T1" fmla="*/ 328 h 328"/>
                  <a:gd name="T2" fmla="*/ 212 w 897"/>
                  <a:gd name="T3" fmla="*/ 240 h 328"/>
                  <a:gd name="T4" fmla="*/ 20 w 897"/>
                  <a:gd name="T5" fmla="*/ 112 h 328"/>
                  <a:gd name="T6" fmla="*/ 92 w 897"/>
                  <a:gd name="T7" fmla="*/ 120 h 328"/>
                  <a:gd name="T8" fmla="*/ 220 w 897"/>
                  <a:gd name="T9" fmla="*/ 128 h 328"/>
                  <a:gd name="T10" fmla="*/ 260 w 897"/>
                  <a:gd name="T11" fmla="*/ 160 h 328"/>
                  <a:gd name="T12" fmla="*/ 324 w 897"/>
                  <a:gd name="T13" fmla="*/ 224 h 328"/>
                  <a:gd name="T14" fmla="*/ 404 w 897"/>
                  <a:gd name="T15" fmla="*/ 64 h 328"/>
                  <a:gd name="T16" fmla="*/ 484 w 897"/>
                  <a:gd name="T17" fmla="*/ 24 h 328"/>
                  <a:gd name="T18" fmla="*/ 508 w 897"/>
                  <a:gd name="T19" fmla="*/ 16 h 328"/>
                  <a:gd name="T20" fmla="*/ 532 w 897"/>
                  <a:gd name="T21" fmla="*/ 0 h 328"/>
                  <a:gd name="T22" fmla="*/ 468 w 897"/>
                  <a:gd name="T23" fmla="*/ 64 h 328"/>
                  <a:gd name="T24" fmla="*/ 420 w 897"/>
                  <a:gd name="T25" fmla="*/ 136 h 328"/>
                  <a:gd name="T26" fmla="*/ 404 w 897"/>
                  <a:gd name="T27" fmla="*/ 184 h 328"/>
                  <a:gd name="T28" fmla="*/ 468 w 897"/>
                  <a:gd name="T29" fmla="*/ 144 h 328"/>
                  <a:gd name="T30" fmla="*/ 492 w 897"/>
                  <a:gd name="T31" fmla="*/ 136 h 328"/>
                  <a:gd name="T32" fmla="*/ 620 w 897"/>
                  <a:gd name="T33" fmla="*/ 160 h 328"/>
                  <a:gd name="T34" fmla="*/ 548 w 897"/>
                  <a:gd name="T35" fmla="*/ 168 h 328"/>
                  <a:gd name="T36" fmla="*/ 500 w 897"/>
                  <a:gd name="T37" fmla="*/ 216 h 328"/>
                  <a:gd name="T38" fmla="*/ 476 w 897"/>
                  <a:gd name="T39" fmla="*/ 232 h 328"/>
                  <a:gd name="T40" fmla="*/ 452 w 897"/>
                  <a:gd name="T41" fmla="*/ 240 h 328"/>
                  <a:gd name="T42" fmla="*/ 404 w 897"/>
                  <a:gd name="T43" fmla="*/ 272 h 328"/>
                  <a:gd name="T44" fmla="*/ 380 w 897"/>
                  <a:gd name="T45" fmla="*/ 288 h 32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897" h="328">
                    <a:moveTo>
                      <a:pt x="292" y="328"/>
                    </a:moveTo>
                    <a:cubicBezTo>
                      <a:pt x="257" y="305"/>
                      <a:pt x="242" y="267"/>
                      <a:pt x="212" y="240"/>
                    </a:cubicBezTo>
                    <a:cubicBezTo>
                      <a:pt x="154" y="190"/>
                      <a:pt x="83" y="154"/>
                      <a:pt x="20" y="112"/>
                    </a:cubicBezTo>
                    <a:cubicBezTo>
                      <a:pt x="0" y="99"/>
                      <a:pt x="68" y="118"/>
                      <a:pt x="92" y="120"/>
                    </a:cubicBezTo>
                    <a:cubicBezTo>
                      <a:pt x="135" y="123"/>
                      <a:pt x="177" y="125"/>
                      <a:pt x="220" y="128"/>
                    </a:cubicBezTo>
                    <a:cubicBezTo>
                      <a:pt x="267" y="144"/>
                      <a:pt x="224" y="124"/>
                      <a:pt x="260" y="160"/>
                    </a:cubicBezTo>
                    <a:cubicBezTo>
                      <a:pt x="283" y="183"/>
                      <a:pt x="305" y="196"/>
                      <a:pt x="324" y="224"/>
                    </a:cubicBezTo>
                    <a:cubicBezTo>
                      <a:pt x="344" y="165"/>
                      <a:pt x="348" y="99"/>
                      <a:pt x="404" y="64"/>
                    </a:cubicBezTo>
                    <a:cubicBezTo>
                      <a:pt x="428" y="49"/>
                      <a:pt x="459" y="37"/>
                      <a:pt x="484" y="24"/>
                    </a:cubicBezTo>
                    <a:cubicBezTo>
                      <a:pt x="492" y="20"/>
                      <a:pt x="500" y="20"/>
                      <a:pt x="508" y="16"/>
                    </a:cubicBezTo>
                    <a:cubicBezTo>
                      <a:pt x="517" y="12"/>
                      <a:pt x="532" y="0"/>
                      <a:pt x="532" y="0"/>
                    </a:cubicBezTo>
                    <a:cubicBezTo>
                      <a:pt x="514" y="28"/>
                      <a:pt x="496" y="46"/>
                      <a:pt x="468" y="64"/>
                    </a:cubicBezTo>
                    <a:cubicBezTo>
                      <a:pt x="452" y="88"/>
                      <a:pt x="429" y="109"/>
                      <a:pt x="420" y="136"/>
                    </a:cubicBezTo>
                    <a:cubicBezTo>
                      <a:pt x="415" y="152"/>
                      <a:pt x="395" y="198"/>
                      <a:pt x="404" y="184"/>
                    </a:cubicBezTo>
                    <a:cubicBezTo>
                      <a:pt x="429" y="146"/>
                      <a:pt x="411" y="163"/>
                      <a:pt x="468" y="144"/>
                    </a:cubicBezTo>
                    <a:cubicBezTo>
                      <a:pt x="476" y="141"/>
                      <a:pt x="492" y="136"/>
                      <a:pt x="492" y="136"/>
                    </a:cubicBezTo>
                    <a:cubicBezTo>
                      <a:pt x="855" y="155"/>
                      <a:pt x="897" y="147"/>
                      <a:pt x="620" y="160"/>
                    </a:cubicBezTo>
                    <a:cubicBezTo>
                      <a:pt x="596" y="163"/>
                      <a:pt x="570" y="158"/>
                      <a:pt x="548" y="168"/>
                    </a:cubicBezTo>
                    <a:cubicBezTo>
                      <a:pt x="527" y="178"/>
                      <a:pt x="519" y="203"/>
                      <a:pt x="500" y="216"/>
                    </a:cubicBezTo>
                    <a:cubicBezTo>
                      <a:pt x="492" y="221"/>
                      <a:pt x="485" y="228"/>
                      <a:pt x="476" y="232"/>
                    </a:cubicBezTo>
                    <a:cubicBezTo>
                      <a:pt x="468" y="236"/>
                      <a:pt x="459" y="236"/>
                      <a:pt x="452" y="240"/>
                    </a:cubicBezTo>
                    <a:cubicBezTo>
                      <a:pt x="435" y="249"/>
                      <a:pt x="420" y="261"/>
                      <a:pt x="404" y="272"/>
                    </a:cubicBezTo>
                    <a:cubicBezTo>
                      <a:pt x="396" y="277"/>
                      <a:pt x="380" y="288"/>
                      <a:pt x="380" y="288"/>
                    </a:cubicBezTo>
                  </a:path>
                </a:pathLst>
              </a:custGeom>
              <a:gradFill rotWithShape="1">
                <a:gsLst>
                  <a:gs pos="0">
                    <a:srgbClr val="996633"/>
                  </a:gs>
                  <a:gs pos="100000">
                    <a:srgbClr val="472F18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sp>
            <p:nvSpPr>
              <p:cNvPr id="18450" name="Freeform 950"/>
              <p:cNvSpPr>
                <a:spLocks/>
              </p:cNvSpPr>
              <p:nvPr/>
            </p:nvSpPr>
            <p:spPr bwMode="auto">
              <a:xfrm>
                <a:off x="3120" y="1728"/>
                <a:ext cx="192" cy="418"/>
              </a:xfrm>
              <a:custGeom>
                <a:avLst/>
                <a:gdLst>
                  <a:gd name="T0" fmla="*/ 0 w 243"/>
                  <a:gd name="T1" fmla="*/ 42 h 514"/>
                  <a:gd name="T2" fmla="*/ 100 w 243"/>
                  <a:gd name="T3" fmla="*/ 0 h 514"/>
                  <a:gd name="T4" fmla="*/ 115 w 243"/>
                  <a:gd name="T5" fmla="*/ 254 h 514"/>
                  <a:gd name="T6" fmla="*/ 125 w 243"/>
                  <a:gd name="T7" fmla="*/ 317 h 514"/>
                  <a:gd name="T8" fmla="*/ 135 w 243"/>
                  <a:gd name="T9" fmla="*/ 333 h 514"/>
                  <a:gd name="T10" fmla="*/ 85 w 243"/>
                  <a:gd name="T11" fmla="*/ 222 h 514"/>
                  <a:gd name="T12" fmla="*/ 60 w 243"/>
                  <a:gd name="T13" fmla="*/ 175 h 514"/>
                  <a:gd name="T14" fmla="*/ 35 w 243"/>
                  <a:gd name="T15" fmla="*/ 111 h 514"/>
                  <a:gd name="T16" fmla="*/ 0 w 243"/>
                  <a:gd name="T17" fmla="*/ 42 h 5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43" h="514">
                    <a:moveTo>
                      <a:pt x="0" y="64"/>
                    </a:moveTo>
                    <a:cubicBezTo>
                      <a:pt x="55" y="46"/>
                      <a:pt x="108" y="26"/>
                      <a:pt x="160" y="0"/>
                    </a:cubicBezTo>
                    <a:cubicBezTo>
                      <a:pt x="243" y="125"/>
                      <a:pt x="169" y="5"/>
                      <a:pt x="184" y="384"/>
                    </a:cubicBezTo>
                    <a:cubicBezTo>
                      <a:pt x="184" y="390"/>
                      <a:pt x="195" y="467"/>
                      <a:pt x="200" y="480"/>
                    </a:cubicBezTo>
                    <a:cubicBezTo>
                      <a:pt x="203" y="489"/>
                      <a:pt x="216" y="514"/>
                      <a:pt x="216" y="504"/>
                    </a:cubicBezTo>
                    <a:cubicBezTo>
                      <a:pt x="216" y="435"/>
                      <a:pt x="155" y="394"/>
                      <a:pt x="136" y="336"/>
                    </a:cubicBezTo>
                    <a:cubicBezTo>
                      <a:pt x="122" y="294"/>
                      <a:pt x="133" y="319"/>
                      <a:pt x="96" y="264"/>
                    </a:cubicBezTo>
                    <a:cubicBezTo>
                      <a:pt x="82" y="243"/>
                      <a:pt x="69" y="194"/>
                      <a:pt x="56" y="168"/>
                    </a:cubicBezTo>
                    <a:cubicBezTo>
                      <a:pt x="39" y="134"/>
                      <a:pt x="35" y="81"/>
                      <a:pt x="0" y="64"/>
                    </a:cubicBezTo>
                    <a:close/>
                  </a:path>
                </a:pathLst>
              </a:custGeom>
              <a:solidFill>
                <a:srgbClr val="996633"/>
              </a:solidFill>
              <a:ln w="9525">
                <a:solidFill>
                  <a:srgbClr val="9966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5082692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7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7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79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7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47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47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47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47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48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9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FC3FE9F-3C66-4C6C-83A0-A45F6F0500AE}" type="slidenum">
              <a:rPr lang="en-US" altLang="en-US" smtClean="0">
                <a:solidFill>
                  <a:prstClr val="black"/>
                </a:solidFill>
              </a:rPr>
              <a:pPr/>
              <a:t>15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pic>
        <p:nvPicPr>
          <p:cNvPr id="334851" name="Picture 3" descr="21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267212"/>
            <a:ext cx="742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4852" name="Picture 4" descr="222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624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4853" name="Picture 5" descr="232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800612"/>
            <a:ext cx="7620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4854" name="Picture 6" descr="2424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505201"/>
            <a:ext cx="7493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 descr="13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-685800"/>
            <a:ext cx="24765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6" name="Group 12"/>
          <p:cNvGrpSpPr>
            <a:grpSpLocks/>
          </p:cNvGrpSpPr>
          <p:nvPr/>
        </p:nvGrpSpPr>
        <p:grpSpPr bwMode="auto">
          <a:xfrm>
            <a:off x="-74612" y="919163"/>
            <a:ext cx="9455151" cy="5078412"/>
            <a:chOff x="-54" y="375"/>
            <a:chExt cx="5760" cy="3160"/>
          </a:xfrm>
        </p:grpSpPr>
        <p:pic>
          <p:nvPicPr>
            <p:cNvPr id="7203" name="Picture 13" descr="Picture26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4" y="375"/>
              <a:ext cx="5760" cy="3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04" name="Text Box 15"/>
            <p:cNvSpPr txBox="1">
              <a:spLocks noChangeArrowheads="1"/>
            </p:cNvSpPr>
            <p:nvPr/>
          </p:nvSpPr>
          <p:spPr bwMode="auto">
            <a:xfrm>
              <a:off x="1104" y="1872"/>
              <a:ext cx="3792" cy="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endParaRPr lang="en-US" altLang="en-US" sz="2800" b="1">
                <a:solidFill>
                  <a:srgbClr val="0000FF"/>
                </a:solidFill>
                <a:latin typeface=".VnArial NarrowH" pitchFamily="34" charset="0"/>
              </a:endParaRPr>
            </a:p>
          </p:txBody>
        </p:sp>
      </p:grpSp>
      <p:pic>
        <p:nvPicPr>
          <p:cNvPr id="7178" name="Picture 4" descr="POINSET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487" y="-68262"/>
            <a:ext cx="1981201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4" descr="POINSET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80168" y="4804580"/>
            <a:ext cx="2057400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4" descr="POINSET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858000" y="4681538"/>
            <a:ext cx="2133600" cy="212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81" name="Group 43"/>
          <p:cNvGrpSpPr>
            <a:grpSpLocks/>
          </p:cNvGrpSpPr>
          <p:nvPr/>
        </p:nvGrpSpPr>
        <p:grpSpPr bwMode="auto">
          <a:xfrm>
            <a:off x="0" y="1"/>
            <a:ext cx="1066800" cy="887413"/>
            <a:chOff x="2256" y="1536"/>
            <a:chExt cx="1176" cy="744"/>
          </a:xfrm>
        </p:grpSpPr>
        <p:pic>
          <p:nvPicPr>
            <p:cNvPr id="7198" name="Picture 44" descr="pretty_flower_purple_hb"/>
            <p:cNvPicPr>
              <a:picLocks noChangeAspect="1" noChangeArrowheads="1" noCrop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199" name="Group 45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7200" name="Picture 46" descr="pretty_flower_red_hb"/>
              <p:cNvPicPr>
                <a:picLocks noChangeAspect="1" noChangeArrowheads="1" noCrop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01" name="Picture 47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02" name="Picture 48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7182" name="Group 49"/>
          <p:cNvGrpSpPr>
            <a:grpSpLocks/>
          </p:cNvGrpSpPr>
          <p:nvPr/>
        </p:nvGrpSpPr>
        <p:grpSpPr bwMode="auto">
          <a:xfrm>
            <a:off x="7924800" y="0"/>
            <a:ext cx="1219200" cy="762000"/>
            <a:chOff x="2256" y="1536"/>
            <a:chExt cx="1176" cy="744"/>
          </a:xfrm>
        </p:grpSpPr>
        <p:pic>
          <p:nvPicPr>
            <p:cNvPr id="7193" name="Picture 50" descr="pretty_flower_purple_hb"/>
            <p:cNvPicPr>
              <a:picLocks noChangeAspect="1" noChangeArrowheads="1" noCrop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194" name="Group 51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7195" name="Picture 52" descr="pretty_flower_red_hb"/>
              <p:cNvPicPr>
                <a:picLocks noChangeAspect="1" noChangeArrowheads="1" noCrop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96" name="Picture 53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97" name="Picture 54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7183" name="Picture 68" descr="RBWDBLB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77038"/>
            <a:ext cx="9144000" cy="8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69" descr="RBWDBLB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44862" y="3344866"/>
            <a:ext cx="68580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70" descr="RBWDBLB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610225" y="3363919"/>
            <a:ext cx="6897688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6" name="Picture 71" descr="RBWDBLB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"/>
            <a:ext cx="9144000" cy="8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Picture 7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9" y="5449900"/>
            <a:ext cx="2185987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8" name="Picture 7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5516575"/>
            <a:ext cx="2185988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9" name="Picture 7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677" y="5407025"/>
            <a:ext cx="2185988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Lemon Tree - Nhạc Không Lời - Tải_ lyrics_ nhạc chờ bài há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" y="55387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1800" y="2286000"/>
            <a:ext cx="48752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latin typeface=".VnArial Narrow" panose="020B7200000000000000" pitchFamily="34" charset="0"/>
              </a:rPr>
              <a:t>Tạm</a:t>
            </a:r>
            <a:r>
              <a:rPr lang="en-US" sz="8800" dirty="0" smtClean="0">
                <a:latin typeface=".VnArial Narrow" panose="020B7200000000000000" pitchFamily="34" charset="0"/>
              </a:rPr>
              <a:t> </a:t>
            </a:r>
            <a:r>
              <a:rPr lang="en-US" sz="8800" dirty="0" err="1" smtClean="0">
                <a:latin typeface=".VnArial Narrow" panose="020B7200000000000000" pitchFamily="34" charset="0"/>
              </a:rPr>
              <a:t>biệt</a:t>
            </a:r>
            <a:endParaRPr lang="en-US" sz="8800" dirty="0">
              <a:latin typeface=".VnArial Narrow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59604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348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334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334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334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948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/>
          </p:cNvSpPr>
          <p:nvPr>
            <p:ph idx="1"/>
          </p:nvPr>
        </p:nvSpPr>
        <p:spPr>
          <a:xfrm>
            <a:off x="624840" y="533400"/>
            <a:ext cx="8229600" cy="4525963"/>
          </a:xfrm>
          <a:ln/>
        </p:spPr>
        <p:txBody>
          <a:bodyPr vert="horz" wrap="square" lIns="91440" tIns="45720" rIns="91440" bIns="45720" anchor="t"/>
          <a:lstStyle/>
          <a:p>
            <a:pPr>
              <a:buNone/>
            </a:pPr>
            <a:r>
              <a:rPr sz="4800" dirty="0">
                <a:solidFill>
                  <a:srgbClr val="FF0000"/>
                </a:solidFill>
              </a:rPr>
              <a:t>            </a:t>
            </a:r>
            <a:r>
              <a:rPr sz="4800" b="1" dirty="0">
                <a:solidFill>
                  <a:schemeClr val="accent1">
                    <a:lumMod val="75000"/>
                  </a:schemeClr>
                </a:solidFill>
              </a:rPr>
              <a:t>KHỞI </a:t>
            </a:r>
            <a:r>
              <a:rPr sz="4800" b="1" dirty="0" smtClean="0">
                <a:solidFill>
                  <a:schemeClr val="accent1">
                    <a:lumMod val="75000"/>
                  </a:schemeClr>
                </a:solidFill>
              </a:rPr>
              <a:t>ĐỘNG</a:t>
            </a:r>
            <a:endParaRPr lang="en-US" sz="4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514600"/>
            <a:ext cx="55626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78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/>
          </p:cNvSpPr>
          <p:nvPr>
            <p:ph idx="1"/>
          </p:nvPr>
        </p:nvSpPr>
        <p:spPr>
          <a:xfrm>
            <a:off x="624840" y="533412"/>
            <a:ext cx="8229600" cy="4525963"/>
          </a:xfrm>
          <a:ln/>
        </p:spPr>
        <p:txBody>
          <a:bodyPr vert="horz" wrap="square" lIns="91440" tIns="45720" rIns="91440" bIns="45720" anchor="t"/>
          <a:lstStyle/>
          <a:p>
            <a:pPr>
              <a:buNone/>
            </a:pPr>
            <a:r>
              <a:rPr sz="4800" dirty="0">
                <a:solidFill>
                  <a:srgbClr val="FF0000"/>
                </a:solidFill>
              </a:rPr>
              <a:t>            </a:t>
            </a:r>
            <a:r>
              <a:rPr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</a:t>
            </a:r>
            <a:r>
              <a:rPr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CHUYỆN : “ TÌM NHÀ CHO THỎ”</a:t>
            </a:r>
            <a:endParaRPr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6" y="2286000"/>
            <a:ext cx="6095999" cy="3824288"/>
          </a:xfrm>
          <a:prstGeom prst="rect">
            <a:avLst/>
          </a:prstGeom>
        </p:spPr>
      </p:pic>
      <p:pic>
        <p:nvPicPr>
          <p:cNvPr id="5" name="Picture 1" descr="fg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8" y="-457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28800" y="1676400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: NGÔI NHÀ CỦA EM</a:t>
            </a:r>
          </a:p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VẼ NGÔI NHÀ TỪ HÌNH CƠ BẢN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88227"/>
            <a:ext cx="4267200" cy="3079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528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/>
          <a:lstStyle/>
          <a:p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sát, thảo luận về hình cơ bản từ các dạng nhà trong cuộc sống và trong tranh </a:t>
            </a:r>
            <a:endParaRPr lang="en-US" sz="3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u="sng" dirty="0" err="1"/>
              <a:t>N</a:t>
            </a:r>
            <a:r>
              <a:rPr lang="en-US" u="sng" dirty="0" err="1" smtClean="0"/>
              <a:t>hà</a:t>
            </a:r>
            <a:r>
              <a:rPr lang="en-US" u="sng" dirty="0" smtClean="0"/>
              <a:t> </a:t>
            </a:r>
            <a:r>
              <a:rPr lang="en-US" u="sng" dirty="0" err="1" smtClean="0"/>
              <a:t>trong</a:t>
            </a:r>
            <a:r>
              <a:rPr lang="en-US" u="sng" dirty="0" smtClean="0"/>
              <a:t> </a:t>
            </a:r>
            <a:r>
              <a:rPr lang="en-US" u="sng" dirty="0" err="1" smtClean="0"/>
              <a:t>cuộc</a:t>
            </a:r>
            <a:r>
              <a:rPr lang="en-US" u="sng" dirty="0" smtClean="0"/>
              <a:t> </a:t>
            </a:r>
            <a:r>
              <a:rPr lang="en-US" u="sng" dirty="0" err="1" smtClean="0"/>
              <a:t>sống</a:t>
            </a:r>
            <a:endParaRPr lang="en-US" u="sng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362200"/>
            <a:ext cx="6763581" cy="397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23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5" y="990600"/>
            <a:ext cx="7181850" cy="5036661"/>
          </a:xfrm>
        </p:spPr>
      </p:pic>
    </p:spTree>
    <p:extLst>
      <p:ext uri="{BB962C8B-B14F-4D97-AF65-F5344CB8AC3E}">
        <p14:creationId xmlns:p14="http://schemas.microsoft.com/office/powerpoint/2010/main" val="283931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26" y="838200"/>
            <a:ext cx="7185748" cy="5194978"/>
          </a:xfrm>
        </p:spPr>
      </p:pic>
    </p:spTree>
    <p:extLst>
      <p:ext uri="{BB962C8B-B14F-4D97-AF65-F5344CB8AC3E}">
        <p14:creationId xmlns:p14="http://schemas.microsoft.com/office/powerpoint/2010/main" val="164426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38201"/>
            <a:ext cx="7924800" cy="4724400"/>
          </a:xfrm>
        </p:spPr>
      </p:pic>
    </p:spTree>
    <p:extLst>
      <p:ext uri="{BB962C8B-B14F-4D97-AF65-F5344CB8AC3E}">
        <p14:creationId xmlns:p14="http://schemas.microsoft.com/office/powerpoint/2010/main" val="56284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90600"/>
            <a:ext cx="6857999" cy="4876800"/>
          </a:xfrm>
        </p:spPr>
      </p:pic>
    </p:spTree>
    <p:extLst>
      <p:ext uri="{BB962C8B-B14F-4D97-AF65-F5344CB8AC3E}">
        <p14:creationId xmlns:p14="http://schemas.microsoft.com/office/powerpoint/2010/main" val="2432826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14400"/>
            <a:ext cx="6934200" cy="4953000"/>
          </a:xfrm>
        </p:spPr>
      </p:pic>
    </p:spTree>
    <p:extLst>
      <p:ext uri="{BB962C8B-B14F-4D97-AF65-F5344CB8AC3E}">
        <p14:creationId xmlns:p14="http://schemas.microsoft.com/office/powerpoint/2010/main" val="1102626050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100</Words>
  <Application>Microsoft Office PowerPoint</Application>
  <PresentationFormat>On-screen Show (4:3)</PresentationFormat>
  <Paragraphs>18</Paragraphs>
  <Slides>15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.VnArial Narrow</vt:lpstr>
      <vt:lpstr>.VnArial NarrowH</vt:lpstr>
      <vt:lpstr>.VnAristote</vt:lpstr>
      <vt:lpstr>Arial</vt:lpstr>
      <vt:lpstr>Calibri</vt:lpstr>
      <vt:lpstr>Lucida Sans Unicode</vt:lpstr>
      <vt:lpstr>Times New Roman</vt:lpstr>
      <vt:lpstr>Verdana</vt:lpstr>
      <vt:lpstr>Wingdings 2</vt:lpstr>
      <vt:lpstr>Wingdings 3</vt:lpstr>
      <vt:lpstr>1_Office Theme</vt:lpstr>
      <vt:lpstr>1_Default Design</vt:lpstr>
      <vt:lpstr>Concourse</vt:lpstr>
      <vt:lpstr>2_Concourse</vt:lpstr>
      <vt:lpstr>2_Default Design</vt:lpstr>
      <vt:lpstr>PowerPoint Presentation</vt:lpstr>
      <vt:lpstr>PowerPoint Presentation</vt:lpstr>
      <vt:lpstr>PowerPoint Presentation</vt:lpstr>
      <vt:lpstr>HOẠT ĐỘNG: Quan sát, thảo luận về hình cơ bản từ các dạng nhà trong cuộc sống và trong tranh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Nhà trong tranh</vt:lpstr>
      <vt:lpstr>PowerPoint Presentation</vt:lpstr>
      <vt:lpstr>Cách vẽ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MAYTINH</cp:lastModifiedBy>
  <cp:revision>13</cp:revision>
  <dcterms:created xsi:type="dcterms:W3CDTF">2020-09-26T02:39:25Z</dcterms:created>
  <dcterms:modified xsi:type="dcterms:W3CDTF">2021-10-15T07:55:02Z</dcterms:modified>
</cp:coreProperties>
</file>